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65" r:id="rId5"/>
    <p:sldId id="259" r:id="rId6"/>
    <p:sldId id="266" r:id="rId7"/>
    <p:sldId id="260" r:id="rId8"/>
    <p:sldId id="267" r:id="rId9"/>
    <p:sldId id="262" r:id="rId10"/>
    <p:sldId id="268" r:id="rId11"/>
    <p:sldId id="263" r:id="rId12"/>
    <p:sldId id="269" r:id="rId13"/>
    <p:sldId id="264" r:id="rId14"/>
    <p:sldId id="270" r:id="rId15"/>
  </p:sldIdLst>
  <p:sldSz cx="10691813" cy="1511935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D9480"/>
    <a:srgbClr val="6E6246"/>
    <a:srgbClr val="FBEB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50" d="100"/>
          <a:sy n="50" d="100"/>
        </p:scale>
        <p:origin x="2098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1886" y="2474395"/>
            <a:ext cx="9088041" cy="5263774"/>
          </a:xfrm>
        </p:spPr>
        <p:txBody>
          <a:bodyPr anchor="b"/>
          <a:lstStyle>
            <a:lvl1pPr algn="ctr">
              <a:defRPr sz="7016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6477" y="7941160"/>
            <a:ext cx="8018860" cy="3650342"/>
          </a:xfrm>
        </p:spPr>
        <p:txBody>
          <a:bodyPr/>
          <a:lstStyle>
            <a:lvl1pPr marL="0" indent="0" algn="ctr">
              <a:buNone/>
              <a:defRPr sz="2806"/>
            </a:lvl1pPr>
            <a:lvl2pPr marL="534604" indent="0" algn="ctr">
              <a:buNone/>
              <a:defRPr sz="2339"/>
            </a:lvl2pPr>
            <a:lvl3pPr marL="1069208" indent="0" algn="ctr">
              <a:buNone/>
              <a:defRPr sz="2105"/>
            </a:lvl3pPr>
            <a:lvl4pPr marL="1603812" indent="0" algn="ctr">
              <a:buNone/>
              <a:defRPr sz="1871"/>
            </a:lvl4pPr>
            <a:lvl5pPr marL="2138416" indent="0" algn="ctr">
              <a:buNone/>
              <a:defRPr sz="1871"/>
            </a:lvl5pPr>
            <a:lvl6pPr marL="2673020" indent="0" algn="ctr">
              <a:buNone/>
              <a:defRPr sz="1871"/>
            </a:lvl6pPr>
            <a:lvl7pPr marL="3207624" indent="0" algn="ctr">
              <a:buNone/>
              <a:defRPr sz="1871"/>
            </a:lvl7pPr>
            <a:lvl8pPr marL="3742228" indent="0" algn="ctr">
              <a:buNone/>
              <a:defRPr sz="1871"/>
            </a:lvl8pPr>
            <a:lvl9pPr marL="4276832" indent="0" algn="ctr">
              <a:buNone/>
              <a:defRPr sz="1871"/>
            </a:lvl9pPr>
          </a:lstStyle>
          <a:p>
            <a:r>
              <a:rPr lang="da-DK"/>
              <a:t>Klik for at redigere undertiteltypografien i masteren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D29B0-A675-4C88-B986-DB30CC3E6038}" type="datetimeFigureOut">
              <a:rPr lang="da-DK" smtClean="0"/>
              <a:t>18-04-2023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D0DA4-95E2-400B-B707-24BF30497A7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582063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D29B0-A675-4C88-B986-DB30CC3E6038}" type="datetimeFigureOut">
              <a:rPr lang="da-DK" smtClean="0"/>
              <a:t>18-04-2023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D0DA4-95E2-400B-B707-24BF30497A7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249454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51329" y="804966"/>
            <a:ext cx="2305422" cy="12812950"/>
          </a:xfrm>
        </p:spPr>
        <p:txBody>
          <a:bodyPr vert="eaVert"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5063" y="804966"/>
            <a:ext cx="6782619" cy="12812950"/>
          </a:xfrm>
        </p:spPr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D29B0-A675-4C88-B986-DB30CC3E6038}" type="datetimeFigureOut">
              <a:rPr lang="da-DK" smtClean="0"/>
              <a:t>18-04-2023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D0DA4-95E2-400B-B707-24BF30497A7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83081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D29B0-A675-4C88-B986-DB30CC3E6038}" type="datetimeFigureOut">
              <a:rPr lang="da-DK" smtClean="0"/>
              <a:t>18-04-2023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D0DA4-95E2-400B-B707-24BF30497A7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63768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9494" y="3769342"/>
            <a:ext cx="9221689" cy="6289229"/>
          </a:xfrm>
        </p:spPr>
        <p:txBody>
          <a:bodyPr anchor="b"/>
          <a:lstStyle>
            <a:lvl1pPr>
              <a:defRPr sz="7016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9494" y="10118069"/>
            <a:ext cx="9221689" cy="3307357"/>
          </a:xfrm>
        </p:spPr>
        <p:txBody>
          <a:bodyPr/>
          <a:lstStyle>
            <a:lvl1pPr marL="0" indent="0">
              <a:buNone/>
              <a:defRPr sz="2806">
                <a:solidFill>
                  <a:schemeClr val="tx1"/>
                </a:solidFill>
              </a:defRPr>
            </a:lvl1pPr>
            <a:lvl2pPr marL="534604" indent="0">
              <a:buNone/>
              <a:defRPr sz="2339">
                <a:solidFill>
                  <a:schemeClr val="tx1">
                    <a:tint val="75000"/>
                  </a:schemeClr>
                </a:solidFill>
              </a:defRPr>
            </a:lvl2pPr>
            <a:lvl3pPr marL="1069208" indent="0">
              <a:buNone/>
              <a:defRPr sz="2105">
                <a:solidFill>
                  <a:schemeClr val="tx1">
                    <a:tint val="75000"/>
                  </a:schemeClr>
                </a:solidFill>
              </a:defRPr>
            </a:lvl3pPr>
            <a:lvl4pPr marL="1603812" indent="0">
              <a:buNone/>
              <a:defRPr sz="1871">
                <a:solidFill>
                  <a:schemeClr val="tx1">
                    <a:tint val="75000"/>
                  </a:schemeClr>
                </a:solidFill>
              </a:defRPr>
            </a:lvl4pPr>
            <a:lvl5pPr marL="2138416" indent="0">
              <a:buNone/>
              <a:defRPr sz="1871">
                <a:solidFill>
                  <a:schemeClr val="tx1">
                    <a:tint val="75000"/>
                  </a:schemeClr>
                </a:solidFill>
              </a:defRPr>
            </a:lvl5pPr>
            <a:lvl6pPr marL="2673020" indent="0">
              <a:buNone/>
              <a:defRPr sz="1871">
                <a:solidFill>
                  <a:schemeClr val="tx1">
                    <a:tint val="75000"/>
                  </a:schemeClr>
                </a:solidFill>
              </a:defRPr>
            </a:lvl6pPr>
            <a:lvl7pPr marL="3207624" indent="0">
              <a:buNone/>
              <a:defRPr sz="1871">
                <a:solidFill>
                  <a:schemeClr val="tx1">
                    <a:tint val="75000"/>
                  </a:schemeClr>
                </a:solidFill>
              </a:defRPr>
            </a:lvl7pPr>
            <a:lvl8pPr marL="3742228" indent="0">
              <a:buNone/>
              <a:defRPr sz="1871">
                <a:solidFill>
                  <a:schemeClr val="tx1">
                    <a:tint val="75000"/>
                  </a:schemeClr>
                </a:solidFill>
              </a:defRPr>
            </a:lvl8pPr>
            <a:lvl9pPr marL="4276832" indent="0">
              <a:buNone/>
              <a:defRPr sz="187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D29B0-A675-4C88-B986-DB30CC3E6038}" type="datetimeFigureOut">
              <a:rPr lang="da-DK" smtClean="0"/>
              <a:t>18-04-2023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D0DA4-95E2-400B-B707-24BF30497A7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736773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5062" y="4024827"/>
            <a:ext cx="4544021" cy="9593089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12730" y="4024827"/>
            <a:ext cx="4544021" cy="9593089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D29B0-A675-4C88-B986-DB30CC3E6038}" type="datetimeFigureOut">
              <a:rPr lang="da-DK" smtClean="0"/>
              <a:t>18-04-2023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D0DA4-95E2-400B-B707-24BF30497A7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796340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804969"/>
            <a:ext cx="9221689" cy="2922375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3706342"/>
            <a:ext cx="4523137" cy="1816421"/>
          </a:xfrm>
        </p:spPr>
        <p:txBody>
          <a:bodyPr anchor="b"/>
          <a:lstStyle>
            <a:lvl1pPr marL="0" indent="0">
              <a:buNone/>
              <a:defRPr sz="2806" b="1"/>
            </a:lvl1pPr>
            <a:lvl2pPr marL="534604" indent="0">
              <a:buNone/>
              <a:defRPr sz="2339" b="1"/>
            </a:lvl2pPr>
            <a:lvl3pPr marL="1069208" indent="0">
              <a:buNone/>
              <a:defRPr sz="2105" b="1"/>
            </a:lvl3pPr>
            <a:lvl4pPr marL="1603812" indent="0">
              <a:buNone/>
              <a:defRPr sz="1871" b="1"/>
            </a:lvl4pPr>
            <a:lvl5pPr marL="2138416" indent="0">
              <a:buNone/>
              <a:defRPr sz="1871" b="1"/>
            </a:lvl5pPr>
            <a:lvl6pPr marL="2673020" indent="0">
              <a:buNone/>
              <a:defRPr sz="1871" b="1"/>
            </a:lvl6pPr>
            <a:lvl7pPr marL="3207624" indent="0">
              <a:buNone/>
              <a:defRPr sz="1871" b="1"/>
            </a:lvl7pPr>
            <a:lvl8pPr marL="3742228" indent="0">
              <a:buNone/>
              <a:defRPr sz="1871" b="1"/>
            </a:lvl8pPr>
            <a:lvl9pPr marL="4276832" indent="0">
              <a:buNone/>
              <a:defRPr sz="1871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6456" y="5522763"/>
            <a:ext cx="4523137" cy="8123152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12731" y="3706342"/>
            <a:ext cx="4545413" cy="1816421"/>
          </a:xfrm>
        </p:spPr>
        <p:txBody>
          <a:bodyPr anchor="b"/>
          <a:lstStyle>
            <a:lvl1pPr marL="0" indent="0">
              <a:buNone/>
              <a:defRPr sz="2806" b="1"/>
            </a:lvl1pPr>
            <a:lvl2pPr marL="534604" indent="0">
              <a:buNone/>
              <a:defRPr sz="2339" b="1"/>
            </a:lvl2pPr>
            <a:lvl3pPr marL="1069208" indent="0">
              <a:buNone/>
              <a:defRPr sz="2105" b="1"/>
            </a:lvl3pPr>
            <a:lvl4pPr marL="1603812" indent="0">
              <a:buNone/>
              <a:defRPr sz="1871" b="1"/>
            </a:lvl4pPr>
            <a:lvl5pPr marL="2138416" indent="0">
              <a:buNone/>
              <a:defRPr sz="1871" b="1"/>
            </a:lvl5pPr>
            <a:lvl6pPr marL="2673020" indent="0">
              <a:buNone/>
              <a:defRPr sz="1871" b="1"/>
            </a:lvl6pPr>
            <a:lvl7pPr marL="3207624" indent="0">
              <a:buNone/>
              <a:defRPr sz="1871" b="1"/>
            </a:lvl7pPr>
            <a:lvl8pPr marL="3742228" indent="0">
              <a:buNone/>
              <a:defRPr sz="1871" b="1"/>
            </a:lvl8pPr>
            <a:lvl9pPr marL="4276832" indent="0">
              <a:buNone/>
              <a:defRPr sz="1871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12731" y="5522763"/>
            <a:ext cx="4545413" cy="8123152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D29B0-A675-4C88-B986-DB30CC3E6038}" type="datetimeFigureOut">
              <a:rPr lang="da-DK" smtClean="0"/>
              <a:t>18-04-2023</a:t>
            </a:fld>
            <a:endParaRPr lang="da-D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D0DA4-95E2-400B-B707-24BF30497A7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557482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D29B0-A675-4C88-B986-DB30CC3E6038}" type="datetimeFigureOut">
              <a:rPr lang="da-DK" smtClean="0"/>
              <a:t>18-04-2023</a:t>
            </a:fld>
            <a:endParaRPr lang="da-D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D0DA4-95E2-400B-B707-24BF30497A7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056108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D29B0-A675-4C88-B986-DB30CC3E6038}" type="datetimeFigureOut">
              <a:rPr lang="da-DK" smtClean="0"/>
              <a:t>18-04-2023</a:t>
            </a:fld>
            <a:endParaRPr lang="da-D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D0DA4-95E2-400B-B707-24BF30497A7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180235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1007957"/>
            <a:ext cx="3448388" cy="3527848"/>
          </a:xfrm>
        </p:spPr>
        <p:txBody>
          <a:bodyPr anchor="b"/>
          <a:lstStyle>
            <a:lvl1pPr>
              <a:defRPr sz="3742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5413" y="2176910"/>
            <a:ext cx="5412730" cy="10744538"/>
          </a:xfrm>
        </p:spPr>
        <p:txBody>
          <a:bodyPr/>
          <a:lstStyle>
            <a:lvl1pPr>
              <a:defRPr sz="3742"/>
            </a:lvl1pPr>
            <a:lvl2pPr>
              <a:defRPr sz="3274"/>
            </a:lvl2pPr>
            <a:lvl3pPr>
              <a:defRPr sz="2806"/>
            </a:lvl3pPr>
            <a:lvl4pPr>
              <a:defRPr sz="2339"/>
            </a:lvl4pPr>
            <a:lvl5pPr>
              <a:defRPr sz="2339"/>
            </a:lvl5pPr>
            <a:lvl6pPr>
              <a:defRPr sz="2339"/>
            </a:lvl6pPr>
            <a:lvl7pPr>
              <a:defRPr sz="2339"/>
            </a:lvl7pPr>
            <a:lvl8pPr>
              <a:defRPr sz="2339"/>
            </a:lvl8pPr>
            <a:lvl9pPr>
              <a:defRPr sz="2339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4535805"/>
            <a:ext cx="3448388" cy="8403140"/>
          </a:xfrm>
        </p:spPr>
        <p:txBody>
          <a:bodyPr/>
          <a:lstStyle>
            <a:lvl1pPr marL="0" indent="0">
              <a:buNone/>
              <a:defRPr sz="1871"/>
            </a:lvl1pPr>
            <a:lvl2pPr marL="534604" indent="0">
              <a:buNone/>
              <a:defRPr sz="1637"/>
            </a:lvl2pPr>
            <a:lvl3pPr marL="1069208" indent="0">
              <a:buNone/>
              <a:defRPr sz="1403"/>
            </a:lvl3pPr>
            <a:lvl4pPr marL="1603812" indent="0">
              <a:buNone/>
              <a:defRPr sz="1169"/>
            </a:lvl4pPr>
            <a:lvl5pPr marL="2138416" indent="0">
              <a:buNone/>
              <a:defRPr sz="1169"/>
            </a:lvl5pPr>
            <a:lvl6pPr marL="2673020" indent="0">
              <a:buNone/>
              <a:defRPr sz="1169"/>
            </a:lvl6pPr>
            <a:lvl7pPr marL="3207624" indent="0">
              <a:buNone/>
              <a:defRPr sz="1169"/>
            </a:lvl7pPr>
            <a:lvl8pPr marL="3742228" indent="0">
              <a:buNone/>
              <a:defRPr sz="1169"/>
            </a:lvl8pPr>
            <a:lvl9pPr marL="4276832" indent="0">
              <a:buNone/>
              <a:defRPr sz="1169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D29B0-A675-4C88-B986-DB30CC3E6038}" type="datetimeFigureOut">
              <a:rPr lang="da-DK" smtClean="0"/>
              <a:t>18-04-2023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D0DA4-95E2-400B-B707-24BF30497A7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348335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1007957"/>
            <a:ext cx="3448388" cy="3527848"/>
          </a:xfrm>
        </p:spPr>
        <p:txBody>
          <a:bodyPr anchor="b"/>
          <a:lstStyle>
            <a:lvl1pPr>
              <a:defRPr sz="3742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45413" y="2176910"/>
            <a:ext cx="5412730" cy="10744538"/>
          </a:xfrm>
        </p:spPr>
        <p:txBody>
          <a:bodyPr anchor="t"/>
          <a:lstStyle>
            <a:lvl1pPr marL="0" indent="0">
              <a:buNone/>
              <a:defRPr sz="3742"/>
            </a:lvl1pPr>
            <a:lvl2pPr marL="534604" indent="0">
              <a:buNone/>
              <a:defRPr sz="3274"/>
            </a:lvl2pPr>
            <a:lvl3pPr marL="1069208" indent="0">
              <a:buNone/>
              <a:defRPr sz="2806"/>
            </a:lvl3pPr>
            <a:lvl4pPr marL="1603812" indent="0">
              <a:buNone/>
              <a:defRPr sz="2339"/>
            </a:lvl4pPr>
            <a:lvl5pPr marL="2138416" indent="0">
              <a:buNone/>
              <a:defRPr sz="2339"/>
            </a:lvl5pPr>
            <a:lvl6pPr marL="2673020" indent="0">
              <a:buNone/>
              <a:defRPr sz="2339"/>
            </a:lvl6pPr>
            <a:lvl7pPr marL="3207624" indent="0">
              <a:buNone/>
              <a:defRPr sz="2339"/>
            </a:lvl7pPr>
            <a:lvl8pPr marL="3742228" indent="0">
              <a:buNone/>
              <a:defRPr sz="2339"/>
            </a:lvl8pPr>
            <a:lvl9pPr marL="4276832" indent="0">
              <a:buNone/>
              <a:defRPr sz="2339"/>
            </a:lvl9pPr>
          </a:lstStyle>
          <a:p>
            <a:r>
              <a:rPr lang="da-DK"/>
              <a:t>Klik på ikonet for at tilføje et billede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4535805"/>
            <a:ext cx="3448388" cy="8403140"/>
          </a:xfrm>
        </p:spPr>
        <p:txBody>
          <a:bodyPr/>
          <a:lstStyle>
            <a:lvl1pPr marL="0" indent="0">
              <a:buNone/>
              <a:defRPr sz="1871"/>
            </a:lvl1pPr>
            <a:lvl2pPr marL="534604" indent="0">
              <a:buNone/>
              <a:defRPr sz="1637"/>
            </a:lvl2pPr>
            <a:lvl3pPr marL="1069208" indent="0">
              <a:buNone/>
              <a:defRPr sz="1403"/>
            </a:lvl3pPr>
            <a:lvl4pPr marL="1603812" indent="0">
              <a:buNone/>
              <a:defRPr sz="1169"/>
            </a:lvl4pPr>
            <a:lvl5pPr marL="2138416" indent="0">
              <a:buNone/>
              <a:defRPr sz="1169"/>
            </a:lvl5pPr>
            <a:lvl6pPr marL="2673020" indent="0">
              <a:buNone/>
              <a:defRPr sz="1169"/>
            </a:lvl6pPr>
            <a:lvl7pPr marL="3207624" indent="0">
              <a:buNone/>
              <a:defRPr sz="1169"/>
            </a:lvl7pPr>
            <a:lvl8pPr marL="3742228" indent="0">
              <a:buNone/>
              <a:defRPr sz="1169"/>
            </a:lvl8pPr>
            <a:lvl9pPr marL="4276832" indent="0">
              <a:buNone/>
              <a:defRPr sz="1169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D29B0-A675-4C88-B986-DB30CC3E6038}" type="datetimeFigureOut">
              <a:rPr lang="da-DK" smtClean="0"/>
              <a:t>18-04-2023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D0DA4-95E2-400B-B707-24BF30497A7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627638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5062" y="804969"/>
            <a:ext cx="9221689" cy="29223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5062" y="4024827"/>
            <a:ext cx="9221689" cy="95930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5062" y="14013401"/>
            <a:ext cx="2405658" cy="80496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4D29B0-A675-4C88-B986-DB30CC3E6038}" type="datetimeFigureOut">
              <a:rPr lang="da-DK" smtClean="0"/>
              <a:t>18-04-2023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41663" y="14013401"/>
            <a:ext cx="3608487" cy="80496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51093" y="14013401"/>
            <a:ext cx="2405658" cy="80496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CD0DA4-95E2-400B-B707-24BF30497A7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35330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1069208" rtl="0" eaLnBrk="1" latinLnBrk="0" hangingPunct="1">
        <a:lnSpc>
          <a:spcPct val="90000"/>
        </a:lnSpc>
        <a:spcBef>
          <a:spcPct val="0"/>
        </a:spcBef>
        <a:buNone/>
        <a:defRPr sz="514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7302" indent="-267302" algn="l" defTabSz="1069208" rtl="0" eaLnBrk="1" latinLnBrk="0" hangingPunct="1">
        <a:lnSpc>
          <a:spcPct val="90000"/>
        </a:lnSpc>
        <a:spcBef>
          <a:spcPts val="1169"/>
        </a:spcBef>
        <a:buFont typeface="Arial" panose="020B0604020202020204" pitchFamily="34" charset="0"/>
        <a:buChar char="•"/>
        <a:defRPr sz="3274" kern="1200">
          <a:solidFill>
            <a:schemeClr val="tx1"/>
          </a:solidFill>
          <a:latin typeface="+mn-lt"/>
          <a:ea typeface="+mn-ea"/>
          <a:cs typeface="+mn-cs"/>
        </a:defRPr>
      </a:lvl1pPr>
      <a:lvl2pPr marL="801906" indent="-267302" algn="l" defTabSz="1069208" rtl="0" eaLnBrk="1" latinLnBrk="0" hangingPunct="1">
        <a:lnSpc>
          <a:spcPct val="90000"/>
        </a:lnSpc>
        <a:spcBef>
          <a:spcPts val="585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2pPr>
      <a:lvl3pPr marL="1336510" indent="-267302" algn="l" defTabSz="1069208" rtl="0" eaLnBrk="1" latinLnBrk="0" hangingPunct="1">
        <a:lnSpc>
          <a:spcPct val="90000"/>
        </a:lnSpc>
        <a:spcBef>
          <a:spcPts val="585"/>
        </a:spcBef>
        <a:buFont typeface="Arial" panose="020B0604020202020204" pitchFamily="34" charset="0"/>
        <a:buChar char="•"/>
        <a:defRPr sz="2339" kern="1200">
          <a:solidFill>
            <a:schemeClr val="tx1"/>
          </a:solidFill>
          <a:latin typeface="+mn-lt"/>
          <a:ea typeface="+mn-ea"/>
          <a:cs typeface="+mn-cs"/>
        </a:defRPr>
      </a:lvl3pPr>
      <a:lvl4pPr marL="1871114" indent="-267302" algn="l" defTabSz="1069208" rtl="0" eaLnBrk="1" latinLnBrk="0" hangingPunct="1">
        <a:lnSpc>
          <a:spcPct val="90000"/>
        </a:lnSpc>
        <a:spcBef>
          <a:spcPts val="585"/>
        </a:spcBef>
        <a:buFont typeface="Arial" panose="020B0604020202020204" pitchFamily="34" charset="0"/>
        <a:buChar char="•"/>
        <a:defRPr sz="2105" kern="1200">
          <a:solidFill>
            <a:schemeClr val="tx1"/>
          </a:solidFill>
          <a:latin typeface="+mn-lt"/>
          <a:ea typeface="+mn-ea"/>
          <a:cs typeface="+mn-cs"/>
        </a:defRPr>
      </a:lvl4pPr>
      <a:lvl5pPr marL="2405718" indent="-267302" algn="l" defTabSz="1069208" rtl="0" eaLnBrk="1" latinLnBrk="0" hangingPunct="1">
        <a:lnSpc>
          <a:spcPct val="90000"/>
        </a:lnSpc>
        <a:spcBef>
          <a:spcPts val="585"/>
        </a:spcBef>
        <a:buFont typeface="Arial" panose="020B0604020202020204" pitchFamily="34" charset="0"/>
        <a:buChar char="•"/>
        <a:defRPr sz="2105" kern="1200">
          <a:solidFill>
            <a:schemeClr val="tx1"/>
          </a:solidFill>
          <a:latin typeface="+mn-lt"/>
          <a:ea typeface="+mn-ea"/>
          <a:cs typeface="+mn-cs"/>
        </a:defRPr>
      </a:lvl5pPr>
      <a:lvl6pPr marL="2940322" indent="-267302" algn="l" defTabSz="1069208" rtl="0" eaLnBrk="1" latinLnBrk="0" hangingPunct="1">
        <a:lnSpc>
          <a:spcPct val="90000"/>
        </a:lnSpc>
        <a:spcBef>
          <a:spcPts val="585"/>
        </a:spcBef>
        <a:buFont typeface="Arial" panose="020B0604020202020204" pitchFamily="34" charset="0"/>
        <a:buChar char="•"/>
        <a:defRPr sz="2105" kern="1200">
          <a:solidFill>
            <a:schemeClr val="tx1"/>
          </a:solidFill>
          <a:latin typeface="+mn-lt"/>
          <a:ea typeface="+mn-ea"/>
          <a:cs typeface="+mn-cs"/>
        </a:defRPr>
      </a:lvl6pPr>
      <a:lvl7pPr marL="3474926" indent="-267302" algn="l" defTabSz="1069208" rtl="0" eaLnBrk="1" latinLnBrk="0" hangingPunct="1">
        <a:lnSpc>
          <a:spcPct val="90000"/>
        </a:lnSpc>
        <a:spcBef>
          <a:spcPts val="585"/>
        </a:spcBef>
        <a:buFont typeface="Arial" panose="020B0604020202020204" pitchFamily="34" charset="0"/>
        <a:buChar char="•"/>
        <a:defRPr sz="2105" kern="1200">
          <a:solidFill>
            <a:schemeClr val="tx1"/>
          </a:solidFill>
          <a:latin typeface="+mn-lt"/>
          <a:ea typeface="+mn-ea"/>
          <a:cs typeface="+mn-cs"/>
        </a:defRPr>
      </a:lvl7pPr>
      <a:lvl8pPr marL="4009530" indent="-267302" algn="l" defTabSz="1069208" rtl="0" eaLnBrk="1" latinLnBrk="0" hangingPunct="1">
        <a:lnSpc>
          <a:spcPct val="90000"/>
        </a:lnSpc>
        <a:spcBef>
          <a:spcPts val="585"/>
        </a:spcBef>
        <a:buFont typeface="Arial" panose="020B0604020202020204" pitchFamily="34" charset="0"/>
        <a:buChar char="•"/>
        <a:defRPr sz="2105" kern="1200">
          <a:solidFill>
            <a:schemeClr val="tx1"/>
          </a:solidFill>
          <a:latin typeface="+mn-lt"/>
          <a:ea typeface="+mn-ea"/>
          <a:cs typeface="+mn-cs"/>
        </a:defRPr>
      </a:lvl8pPr>
      <a:lvl9pPr marL="4544134" indent="-267302" algn="l" defTabSz="1069208" rtl="0" eaLnBrk="1" latinLnBrk="0" hangingPunct="1">
        <a:lnSpc>
          <a:spcPct val="90000"/>
        </a:lnSpc>
        <a:spcBef>
          <a:spcPts val="585"/>
        </a:spcBef>
        <a:buFont typeface="Arial" panose="020B0604020202020204" pitchFamily="34" charset="0"/>
        <a:buChar char="•"/>
        <a:defRPr sz="210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69208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1pPr>
      <a:lvl2pPr marL="534604" algn="l" defTabSz="1069208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2pPr>
      <a:lvl3pPr marL="1069208" algn="l" defTabSz="1069208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3pPr>
      <a:lvl4pPr marL="1603812" algn="l" defTabSz="1069208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4pPr>
      <a:lvl5pPr marL="2138416" algn="l" defTabSz="1069208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5pPr>
      <a:lvl6pPr marL="2673020" algn="l" defTabSz="1069208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6pPr>
      <a:lvl7pPr marL="3207624" algn="l" defTabSz="1069208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7pPr>
      <a:lvl8pPr marL="3742228" algn="l" defTabSz="1069208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8pPr>
      <a:lvl9pPr marL="4276832" algn="l" defTabSz="1069208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08.png"/><Relationship Id="rId18" Type="http://schemas.openxmlformats.org/officeDocument/2006/relationships/image" Target="../media/image93.png"/><Relationship Id="rId3" Type="http://schemas.openxmlformats.org/officeDocument/2006/relationships/image" Target="../media/image16.png"/><Relationship Id="rId21" Type="http://schemas.openxmlformats.org/officeDocument/2006/relationships/image" Target="../media/image128.png"/><Relationship Id="rId7" Type="http://schemas.openxmlformats.org/officeDocument/2006/relationships/image" Target="../media/image5.png"/><Relationship Id="rId12" Type="http://schemas.openxmlformats.org/officeDocument/2006/relationships/image" Target="../media/image121.png"/><Relationship Id="rId17" Type="http://schemas.openxmlformats.org/officeDocument/2006/relationships/image" Target="../media/image125.png"/><Relationship Id="rId2" Type="http://schemas.openxmlformats.org/officeDocument/2006/relationships/image" Target="../media/image4.png"/><Relationship Id="rId16" Type="http://schemas.openxmlformats.org/officeDocument/2006/relationships/image" Target="../media/image124.png"/><Relationship Id="rId20" Type="http://schemas.openxmlformats.org/officeDocument/2006/relationships/image" Target="../media/image1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5.png"/><Relationship Id="rId11" Type="http://schemas.openxmlformats.org/officeDocument/2006/relationships/image" Target="../media/image109.png"/><Relationship Id="rId5" Type="http://schemas.openxmlformats.org/officeDocument/2006/relationships/image" Target="../media/image24.png"/><Relationship Id="rId15" Type="http://schemas.openxmlformats.org/officeDocument/2006/relationships/image" Target="../media/image123.png"/><Relationship Id="rId23" Type="http://schemas.openxmlformats.org/officeDocument/2006/relationships/image" Target="../media/image99.png"/><Relationship Id="rId10" Type="http://schemas.openxmlformats.org/officeDocument/2006/relationships/image" Target="../media/image120.png"/><Relationship Id="rId19" Type="http://schemas.openxmlformats.org/officeDocument/2006/relationships/image" Target="../media/image126.png"/><Relationship Id="rId4" Type="http://schemas.openxmlformats.org/officeDocument/2006/relationships/image" Target="../media/image88.png"/><Relationship Id="rId9" Type="http://schemas.openxmlformats.org/officeDocument/2006/relationships/image" Target="../media/image6.png"/><Relationship Id="rId14" Type="http://schemas.openxmlformats.org/officeDocument/2006/relationships/image" Target="../media/image122.png"/><Relationship Id="rId22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png"/><Relationship Id="rId13" Type="http://schemas.openxmlformats.org/officeDocument/2006/relationships/image" Target="../media/image135.png"/><Relationship Id="rId18" Type="http://schemas.openxmlformats.org/officeDocument/2006/relationships/image" Target="../media/image140.png"/><Relationship Id="rId3" Type="http://schemas.openxmlformats.org/officeDocument/2006/relationships/image" Target="../media/image130.png"/><Relationship Id="rId21" Type="http://schemas.openxmlformats.org/officeDocument/2006/relationships/image" Target="../media/image16.png"/><Relationship Id="rId7" Type="http://schemas.openxmlformats.org/officeDocument/2006/relationships/image" Target="../media/image4.png"/><Relationship Id="rId12" Type="http://schemas.openxmlformats.org/officeDocument/2006/relationships/image" Target="../media/image10.png"/><Relationship Id="rId17" Type="http://schemas.openxmlformats.org/officeDocument/2006/relationships/image" Target="../media/image139.png"/><Relationship Id="rId2" Type="http://schemas.openxmlformats.org/officeDocument/2006/relationships/image" Target="../media/image129.png"/><Relationship Id="rId16" Type="http://schemas.openxmlformats.org/officeDocument/2006/relationships/image" Target="../media/image138.png"/><Relationship Id="rId20" Type="http://schemas.openxmlformats.org/officeDocument/2006/relationships/image" Target="../media/image14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2.png"/><Relationship Id="rId11" Type="http://schemas.openxmlformats.org/officeDocument/2006/relationships/image" Target="../media/image134.png"/><Relationship Id="rId5" Type="http://schemas.openxmlformats.org/officeDocument/2006/relationships/image" Target="../media/image102.png"/><Relationship Id="rId15" Type="http://schemas.openxmlformats.org/officeDocument/2006/relationships/image" Target="../media/image137.png"/><Relationship Id="rId10" Type="http://schemas.openxmlformats.org/officeDocument/2006/relationships/image" Target="../media/image94.png"/><Relationship Id="rId19" Type="http://schemas.openxmlformats.org/officeDocument/2006/relationships/image" Target="../media/image141.png"/><Relationship Id="rId4" Type="http://schemas.openxmlformats.org/officeDocument/2006/relationships/image" Target="../media/image131.png"/><Relationship Id="rId9" Type="http://schemas.openxmlformats.org/officeDocument/2006/relationships/image" Target="../media/image5.png"/><Relationship Id="rId14" Type="http://schemas.openxmlformats.org/officeDocument/2006/relationships/image" Target="../media/image13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13" Type="http://schemas.openxmlformats.org/officeDocument/2006/relationships/image" Target="../media/image102.png"/><Relationship Id="rId18" Type="http://schemas.openxmlformats.org/officeDocument/2006/relationships/image" Target="../media/image143.png"/><Relationship Id="rId26" Type="http://schemas.openxmlformats.org/officeDocument/2006/relationships/image" Target="../media/image151.png"/><Relationship Id="rId3" Type="http://schemas.openxmlformats.org/officeDocument/2006/relationships/image" Target="../media/image4.png"/><Relationship Id="rId21" Type="http://schemas.openxmlformats.org/officeDocument/2006/relationships/image" Target="../media/image146.png"/><Relationship Id="rId7" Type="http://schemas.openxmlformats.org/officeDocument/2006/relationships/image" Target="../media/image133.png"/><Relationship Id="rId12" Type="http://schemas.openxmlformats.org/officeDocument/2006/relationships/image" Target="../media/image135.png"/><Relationship Id="rId17" Type="http://schemas.openxmlformats.org/officeDocument/2006/relationships/image" Target="../media/image43.png"/><Relationship Id="rId25" Type="http://schemas.openxmlformats.org/officeDocument/2006/relationships/image" Target="../media/image150.png"/><Relationship Id="rId2" Type="http://schemas.openxmlformats.org/officeDocument/2006/relationships/image" Target="../media/image129.png"/><Relationship Id="rId16" Type="http://schemas.openxmlformats.org/officeDocument/2006/relationships/image" Target="../media/image139.png"/><Relationship Id="rId20" Type="http://schemas.openxmlformats.org/officeDocument/2006/relationships/image" Target="../media/image145.png"/><Relationship Id="rId29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6.png"/><Relationship Id="rId11" Type="http://schemas.openxmlformats.org/officeDocument/2006/relationships/image" Target="../media/image6.png"/><Relationship Id="rId24" Type="http://schemas.openxmlformats.org/officeDocument/2006/relationships/image" Target="../media/image149.png"/><Relationship Id="rId5" Type="http://schemas.openxmlformats.org/officeDocument/2006/relationships/image" Target="../media/image131.png"/><Relationship Id="rId15" Type="http://schemas.openxmlformats.org/officeDocument/2006/relationships/image" Target="../media/image60.png"/><Relationship Id="rId23" Type="http://schemas.openxmlformats.org/officeDocument/2006/relationships/image" Target="../media/image148.jpg"/><Relationship Id="rId28" Type="http://schemas.openxmlformats.org/officeDocument/2006/relationships/image" Target="../media/image153.png"/><Relationship Id="rId10" Type="http://schemas.openxmlformats.org/officeDocument/2006/relationships/image" Target="../media/image5.png"/><Relationship Id="rId19" Type="http://schemas.openxmlformats.org/officeDocument/2006/relationships/image" Target="../media/image144.png"/><Relationship Id="rId31" Type="http://schemas.openxmlformats.org/officeDocument/2006/relationships/image" Target="../media/image155.png"/><Relationship Id="rId4" Type="http://schemas.openxmlformats.org/officeDocument/2006/relationships/image" Target="../media/image16.png"/><Relationship Id="rId9" Type="http://schemas.openxmlformats.org/officeDocument/2006/relationships/image" Target="../media/image10.png"/><Relationship Id="rId14" Type="http://schemas.openxmlformats.org/officeDocument/2006/relationships/image" Target="../media/image63.png"/><Relationship Id="rId22" Type="http://schemas.openxmlformats.org/officeDocument/2006/relationships/image" Target="../media/image147.jpg"/><Relationship Id="rId27" Type="http://schemas.openxmlformats.org/officeDocument/2006/relationships/image" Target="../media/image152.png"/><Relationship Id="rId30" Type="http://schemas.openxmlformats.org/officeDocument/2006/relationships/image" Target="../media/image15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9.png"/><Relationship Id="rId13" Type="http://schemas.openxmlformats.org/officeDocument/2006/relationships/image" Target="../media/image164.png"/><Relationship Id="rId18" Type="http://schemas.openxmlformats.org/officeDocument/2006/relationships/image" Target="../media/image169.png"/><Relationship Id="rId3" Type="http://schemas.openxmlformats.org/officeDocument/2006/relationships/image" Target="../media/image156.png"/><Relationship Id="rId7" Type="http://schemas.openxmlformats.org/officeDocument/2006/relationships/image" Target="../media/image104.png"/><Relationship Id="rId12" Type="http://schemas.openxmlformats.org/officeDocument/2006/relationships/image" Target="../media/image163.png"/><Relationship Id="rId17" Type="http://schemas.openxmlformats.org/officeDocument/2006/relationships/image" Target="../media/image168.png"/><Relationship Id="rId2" Type="http://schemas.openxmlformats.org/officeDocument/2006/relationships/image" Target="../media/image122.png"/><Relationship Id="rId16" Type="http://schemas.openxmlformats.org/officeDocument/2006/relationships/image" Target="../media/image16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8.png"/><Relationship Id="rId11" Type="http://schemas.openxmlformats.org/officeDocument/2006/relationships/image" Target="../media/image162.png"/><Relationship Id="rId5" Type="http://schemas.openxmlformats.org/officeDocument/2006/relationships/image" Target="../media/image4.png"/><Relationship Id="rId15" Type="http://schemas.openxmlformats.org/officeDocument/2006/relationships/image" Target="../media/image166.png"/><Relationship Id="rId10" Type="http://schemas.openxmlformats.org/officeDocument/2006/relationships/image" Target="../media/image161.png"/><Relationship Id="rId19" Type="http://schemas.openxmlformats.org/officeDocument/2006/relationships/image" Target="../media/image16.png"/><Relationship Id="rId4" Type="http://schemas.openxmlformats.org/officeDocument/2006/relationships/image" Target="../media/image157.png"/><Relationship Id="rId9" Type="http://schemas.openxmlformats.org/officeDocument/2006/relationships/image" Target="../media/image160.png"/><Relationship Id="rId14" Type="http://schemas.openxmlformats.org/officeDocument/2006/relationships/image" Target="../media/image16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0.png"/><Relationship Id="rId13" Type="http://schemas.openxmlformats.org/officeDocument/2006/relationships/image" Target="../media/image128.png"/><Relationship Id="rId3" Type="http://schemas.openxmlformats.org/officeDocument/2006/relationships/image" Target="../media/image16.png"/><Relationship Id="rId7" Type="http://schemas.openxmlformats.org/officeDocument/2006/relationships/image" Target="../media/image89.png"/><Relationship Id="rId12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7.png"/><Relationship Id="rId11" Type="http://schemas.openxmlformats.org/officeDocument/2006/relationships/image" Target="../media/image171.png"/><Relationship Id="rId5" Type="http://schemas.openxmlformats.org/officeDocument/2006/relationships/image" Target="../media/image104.png"/><Relationship Id="rId10" Type="http://schemas.openxmlformats.org/officeDocument/2006/relationships/image" Target="../media/image160.png"/><Relationship Id="rId4" Type="http://schemas.openxmlformats.org/officeDocument/2006/relationships/image" Target="../media/image158.png"/><Relationship Id="rId9" Type="http://schemas.openxmlformats.org/officeDocument/2006/relationships/image" Target="../media/image16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11.png"/><Relationship Id="rId18" Type="http://schemas.openxmlformats.org/officeDocument/2006/relationships/image" Target="../media/image15.png"/><Relationship Id="rId3" Type="http://schemas.openxmlformats.org/officeDocument/2006/relationships/image" Target="../media/image1.png"/><Relationship Id="rId21" Type="http://schemas.openxmlformats.org/officeDocument/2006/relationships/image" Target="../media/image27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17" Type="http://schemas.openxmlformats.org/officeDocument/2006/relationships/image" Target="../media/image25.png"/><Relationship Id="rId2" Type="http://schemas.openxmlformats.org/officeDocument/2006/relationships/image" Target="../media/image4.png"/><Relationship Id="rId16" Type="http://schemas.openxmlformats.org/officeDocument/2006/relationships/image" Target="../media/image24.png"/><Relationship Id="rId20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20.png"/><Relationship Id="rId5" Type="http://schemas.openxmlformats.org/officeDocument/2006/relationships/image" Target="../media/image5.png"/><Relationship Id="rId15" Type="http://schemas.openxmlformats.org/officeDocument/2006/relationships/image" Target="../media/image23.png"/><Relationship Id="rId23" Type="http://schemas.openxmlformats.org/officeDocument/2006/relationships/image" Target="../media/image29.png"/><Relationship Id="rId10" Type="http://schemas.openxmlformats.org/officeDocument/2006/relationships/image" Target="../media/image19.png"/><Relationship Id="rId19" Type="http://schemas.openxmlformats.org/officeDocument/2006/relationships/image" Target="../media/image14.png"/><Relationship Id="rId4" Type="http://schemas.openxmlformats.org/officeDocument/2006/relationships/image" Target="../media/image10.png"/><Relationship Id="rId9" Type="http://schemas.openxmlformats.org/officeDocument/2006/relationships/image" Target="../media/image18.png"/><Relationship Id="rId14" Type="http://schemas.openxmlformats.org/officeDocument/2006/relationships/image" Target="../media/image22.png"/><Relationship Id="rId22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39.png"/><Relationship Id="rId18" Type="http://schemas.openxmlformats.org/officeDocument/2006/relationships/image" Target="../media/image42.png"/><Relationship Id="rId3" Type="http://schemas.openxmlformats.org/officeDocument/2006/relationships/image" Target="../media/image31.png"/><Relationship Id="rId21" Type="http://schemas.openxmlformats.org/officeDocument/2006/relationships/image" Target="../media/image45.png"/><Relationship Id="rId7" Type="http://schemas.openxmlformats.org/officeDocument/2006/relationships/image" Target="../media/image35.png"/><Relationship Id="rId12" Type="http://schemas.openxmlformats.org/officeDocument/2006/relationships/image" Target="../media/image38.png"/><Relationship Id="rId17" Type="http://schemas.openxmlformats.org/officeDocument/2006/relationships/image" Target="../media/image6.png"/><Relationship Id="rId2" Type="http://schemas.openxmlformats.org/officeDocument/2006/relationships/image" Target="../media/image30.png"/><Relationship Id="rId16" Type="http://schemas.openxmlformats.org/officeDocument/2006/relationships/image" Target="../media/image41.png"/><Relationship Id="rId20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11" Type="http://schemas.openxmlformats.org/officeDocument/2006/relationships/image" Target="../media/image10.png"/><Relationship Id="rId5" Type="http://schemas.openxmlformats.org/officeDocument/2006/relationships/image" Target="../media/image33.png"/><Relationship Id="rId15" Type="http://schemas.openxmlformats.org/officeDocument/2006/relationships/image" Target="../media/image21.png"/><Relationship Id="rId10" Type="http://schemas.openxmlformats.org/officeDocument/2006/relationships/image" Target="../media/image37.png"/><Relationship Id="rId19" Type="http://schemas.openxmlformats.org/officeDocument/2006/relationships/image" Target="../media/image43.png"/><Relationship Id="rId4" Type="http://schemas.openxmlformats.org/officeDocument/2006/relationships/image" Target="../media/image32.png"/><Relationship Id="rId9" Type="http://schemas.openxmlformats.org/officeDocument/2006/relationships/image" Target="../media/image36.png"/><Relationship Id="rId14" Type="http://schemas.openxmlformats.org/officeDocument/2006/relationships/image" Target="../media/image40.png"/><Relationship Id="rId22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33.png"/><Relationship Id="rId18" Type="http://schemas.openxmlformats.org/officeDocument/2006/relationships/image" Target="../media/image44.png"/><Relationship Id="rId3" Type="http://schemas.openxmlformats.org/officeDocument/2006/relationships/image" Target="../media/image4.png"/><Relationship Id="rId21" Type="http://schemas.openxmlformats.org/officeDocument/2006/relationships/image" Target="../media/image26.png"/><Relationship Id="rId7" Type="http://schemas.openxmlformats.org/officeDocument/2006/relationships/image" Target="../media/image14.png"/><Relationship Id="rId12" Type="http://schemas.openxmlformats.org/officeDocument/2006/relationships/image" Target="../media/image40.png"/><Relationship Id="rId17" Type="http://schemas.openxmlformats.org/officeDocument/2006/relationships/image" Target="../media/image48.png"/><Relationship Id="rId2" Type="http://schemas.openxmlformats.org/officeDocument/2006/relationships/image" Target="../media/image46.png"/><Relationship Id="rId16" Type="http://schemas.openxmlformats.org/officeDocument/2006/relationships/image" Target="../media/image21.png"/><Relationship Id="rId20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11" Type="http://schemas.openxmlformats.org/officeDocument/2006/relationships/image" Target="../media/image34.png"/><Relationship Id="rId5" Type="http://schemas.openxmlformats.org/officeDocument/2006/relationships/image" Target="../media/image16.png"/><Relationship Id="rId15" Type="http://schemas.openxmlformats.org/officeDocument/2006/relationships/image" Target="../media/image32.png"/><Relationship Id="rId10" Type="http://schemas.openxmlformats.org/officeDocument/2006/relationships/image" Target="../media/image47.png"/><Relationship Id="rId19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36.png"/><Relationship Id="rId14" Type="http://schemas.openxmlformats.org/officeDocument/2006/relationships/image" Target="../media/image39.png"/><Relationship Id="rId22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38.png"/><Relationship Id="rId18" Type="http://schemas.openxmlformats.org/officeDocument/2006/relationships/image" Target="../media/image58.png"/><Relationship Id="rId3" Type="http://schemas.openxmlformats.org/officeDocument/2006/relationships/image" Target="../media/image40.png"/><Relationship Id="rId7" Type="http://schemas.openxmlformats.org/officeDocument/2006/relationships/image" Target="../media/image10.png"/><Relationship Id="rId12" Type="http://schemas.openxmlformats.org/officeDocument/2006/relationships/image" Target="../media/image32.png"/><Relationship Id="rId17" Type="http://schemas.openxmlformats.org/officeDocument/2006/relationships/image" Target="../media/image57.png"/><Relationship Id="rId2" Type="http://schemas.openxmlformats.org/officeDocument/2006/relationships/image" Target="../media/image50.png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5.png"/><Relationship Id="rId5" Type="http://schemas.openxmlformats.org/officeDocument/2006/relationships/image" Target="../media/image52.png"/><Relationship Id="rId15" Type="http://schemas.openxmlformats.org/officeDocument/2006/relationships/image" Target="../media/image56.png"/><Relationship Id="rId10" Type="http://schemas.openxmlformats.org/officeDocument/2006/relationships/image" Target="../media/image55.png"/><Relationship Id="rId19" Type="http://schemas.openxmlformats.org/officeDocument/2006/relationships/image" Target="../media/image16.png"/><Relationship Id="rId4" Type="http://schemas.openxmlformats.org/officeDocument/2006/relationships/image" Target="../media/image51.png"/><Relationship Id="rId9" Type="http://schemas.openxmlformats.org/officeDocument/2006/relationships/image" Target="../media/image54.png"/><Relationship Id="rId14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64.png"/><Relationship Id="rId18" Type="http://schemas.openxmlformats.org/officeDocument/2006/relationships/image" Target="../media/image67.png"/><Relationship Id="rId26" Type="http://schemas.openxmlformats.org/officeDocument/2006/relationships/image" Target="../media/image15.png"/><Relationship Id="rId3" Type="http://schemas.openxmlformats.org/officeDocument/2006/relationships/image" Target="../media/image16.png"/><Relationship Id="rId21" Type="http://schemas.openxmlformats.org/officeDocument/2006/relationships/image" Target="../media/image8.png"/><Relationship Id="rId7" Type="http://schemas.openxmlformats.org/officeDocument/2006/relationships/image" Target="../media/image61.png"/><Relationship Id="rId12" Type="http://schemas.openxmlformats.org/officeDocument/2006/relationships/image" Target="../media/image63.png"/><Relationship Id="rId17" Type="http://schemas.openxmlformats.org/officeDocument/2006/relationships/image" Target="../media/image31.png"/><Relationship Id="rId25" Type="http://schemas.openxmlformats.org/officeDocument/2006/relationships/image" Target="../media/image26.png"/><Relationship Id="rId2" Type="http://schemas.openxmlformats.org/officeDocument/2006/relationships/image" Target="../media/image4.png"/><Relationship Id="rId16" Type="http://schemas.openxmlformats.org/officeDocument/2006/relationships/image" Target="../media/image50.png"/><Relationship Id="rId20" Type="http://schemas.openxmlformats.org/officeDocument/2006/relationships/image" Target="../media/image6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png"/><Relationship Id="rId11" Type="http://schemas.openxmlformats.org/officeDocument/2006/relationships/image" Target="../media/image6.png"/><Relationship Id="rId24" Type="http://schemas.openxmlformats.org/officeDocument/2006/relationships/image" Target="../media/image69.png"/><Relationship Id="rId5" Type="http://schemas.openxmlformats.org/officeDocument/2006/relationships/image" Target="../media/image44.png"/><Relationship Id="rId15" Type="http://schemas.openxmlformats.org/officeDocument/2006/relationships/image" Target="../media/image66.png"/><Relationship Id="rId23" Type="http://schemas.openxmlformats.org/officeDocument/2006/relationships/image" Target="../media/image21.png"/><Relationship Id="rId10" Type="http://schemas.openxmlformats.org/officeDocument/2006/relationships/image" Target="../media/image62.png"/><Relationship Id="rId19" Type="http://schemas.openxmlformats.org/officeDocument/2006/relationships/image" Target="../media/image55.png"/><Relationship Id="rId4" Type="http://schemas.openxmlformats.org/officeDocument/2006/relationships/image" Target="../media/image59.png"/><Relationship Id="rId9" Type="http://schemas.openxmlformats.org/officeDocument/2006/relationships/image" Target="../media/image32.png"/><Relationship Id="rId14" Type="http://schemas.openxmlformats.org/officeDocument/2006/relationships/image" Target="../media/image65.png"/><Relationship Id="rId22" Type="http://schemas.openxmlformats.org/officeDocument/2006/relationships/image" Target="../media/image27.png"/><Relationship Id="rId27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39.png"/><Relationship Id="rId18" Type="http://schemas.openxmlformats.org/officeDocument/2006/relationships/image" Target="../media/image81.png"/><Relationship Id="rId3" Type="http://schemas.openxmlformats.org/officeDocument/2006/relationships/image" Target="../media/image71.png"/><Relationship Id="rId21" Type="http://schemas.openxmlformats.org/officeDocument/2006/relationships/image" Target="../media/image16.png"/><Relationship Id="rId7" Type="http://schemas.openxmlformats.org/officeDocument/2006/relationships/image" Target="../media/image75.png"/><Relationship Id="rId12" Type="http://schemas.openxmlformats.org/officeDocument/2006/relationships/image" Target="../media/image77.png"/><Relationship Id="rId17" Type="http://schemas.openxmlformats.org/officeDocument/2006/relationships/image" Target="../media/image80.png"/><Relationship Id="rId2" Type="http://schemas.openxmlformats.org/officeDocument/2006/relationships/image" Target="../media/image70.png"/><Relationship Id="rId16" Type="http://schemas.openxmlformats.org/officeDocument/2006/relationships/image" Target="../media/image79.png"/><Relationship Id="rId20" Type="http://schemas.openxmlformats.org/officeDocument/2006/relationships/image" Target="../media/image8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4.png"/><Relationship Id="rId11" Type="http://schemas.openxmlformats.org/officeDocument/2006/relationships/image" Target="../media/image76.png"/><Relationship Id="rId5" Type="http://schemas.openxmlformats.org/officeDocument/2006/relationships/image" Target="../media/image73.png"/><Relationship Id="rId15" Type="http://schemas.openxmlformats.org/officeDocument/2006/relationships/image" Target="../media/image78.png"/><Relationship Id="rId10" Type="http://schemas.openxmlformats.org/officeDocument/2006/relationships/image" Target="../media/image10.png"/><Relationship Id="rId19" Type="http://schemas.openxmlformats.org/officeDocument/2006/relationships/image" Target="../media/image82.png"/><Relationship Id="rId4" Type="http://schemas.openxmlformats.org/officeDocument/2006/relationships/image" Target="../media/image72.png"/><Relationship Id="rId9" Type="http://schemas.openxmlformats.org/officeDocument/2006/relationships/image" Target="../media/image5.png"/><Relationship Id="rId1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2.png"/><Relationship Id="rId18" Type="http://schemas.openxmlformats.org/officeDocument/2006/relationships/image" Target="../media/image73.png"/><Relationship Id="rId26" Type="http://schemas.openxmlformats.org/officeDocument/2006/relationships/image" Target="../media/image98.png"/><Relationship Id="rId39" Type="http://schemas.openxmlformats.org/officeDocument/2006/relationships/image" Target="../media/image11.png"/><Relationship Id="rId21" Type="http://schemas.openxmlformats.org/officeDocument/2006/relationships/image" Target="../media/image23.png"/><Relationship Id="rId34" Type="http://schemas.openxmlformats.org/officeDocument/2006/relationships/image" Target="../media/image104.png"/><Relationship Id="rId7" Type="http://schemas.openxmlformats.org/officeDocument/2006/relationships/image" Target="../media/image86.png"/><Relationship Id="rId12" Type="http://schemas.openxmlformats.org/officeDocument/2006/relationships/image" Target="../media/image91.png"/><Relationship Id="rId17" Type="http://schemas.openxmlformats.org/officeDocument/2006/relationships/image" Target="../media/image79.png"/><Relationship Id="rId25" Type="http://schemas.openxmlformats.org/officeDocument/2006/relationships/image" Target="../media/image97.png"/><Relationship Id="rId33" Type="http://schemas.openxmlformats.org/officeDocument/2006/relationships/image" Target="../media/image103.png"/><Relationship Id="rId38" Type="http://schemas.openxmlformats.org/officeDocument/2006/relationships/image" Target="../media/image75.png"/><Relationship Id="rId2" Type="http://schemas.openxmlformats.org/officeDocument/2006/relationships/image" Target="../media/image4.png"/><Relationship Id="rId16" Type="http://schemas.openxmlformats.org/officeDocument/2006/relationships/image" Target="../media/image10.png"/><Relationship Id="rId20" Type="http://schemas.openxmlformats.org/officeDocument/2006/relationships/image" Target="../media/image94.png"/><Relationship Id="rId29" Type="http://schemas.openxmlformats.org/officeDocument/2006/relationships/image" Target="../media/image10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5.png"/><Relationship Id="rId11" Type="http://schemas.openxmlformats.org/officeDocument/2006/relationships/image" Target="../media/image90.png"/><Relationship Id="rId24" Type="http://schemas.openxmlformats.org/officeDocument/2006/relationships/image" Target="../media/image96.png"/><Relationship Id="rId32" Type="http://schemas.openxmlformats.org/officeDocument/2006/relationships/image" Target="../media/image21.png"/><Relationship Id="rId37" Type="http://schemas.openxmlformats.org/officeDocument/2006/relationships/image" Target="../media/image106.png"/><Relationship Id="rId5" Type="http://schemas.openxmlformats.org/officeDocument/2006/relationships/image" Target="../media/image76.png"/><Relationship Id="rId15" Type="http://schemas.openxmlformats.org/officeDocument/2006/relationships/image" Target="../media/image5.png"/><Relationship Id="rId23" Type="http://schemas.openxmlformats.org/officeDocument/2006/relationships/image" Target="../media/image95.png"/><Relationship Id="rId28" Type="http://schemas.openxmlformats.org/officeDocument/2006/relationships/image" Target="../media/image99.png"/><Relationship Id="rId36" Type="http://schemas.openxmlformats.org/officeDocument/2006/relationships/image" Target="../media/image80.png"/><Relationship Id="rId10" Type="http://schemas.openxmlformats.org/officeDocument/2006/relationships/image" Target="../media/image89.png"/><Relationship Id="rId19" Type="http://schemas.openxmlformats.org/officeDocument/2006/relationships/image" Target="../media/image64.png"/><Relationship Id="rId31" Type="http://schemas.openxmlformats.org/officeDocument/2006/relationships/image" Target="../media/image102.png"/><Relationship Id="rId4" Type="http://schemas.openxmlformats.org/officeDocument/2006/relationships/image" Target="../media/image84.png"/><Relationship Id="rId9" Type="http://schemas.openxmlformats.org/officeDocument/2006/relationships/image" Target="../media/image88.png"/><Relationship Id="rId14" Type="http://schemas.openxmlformats.org/officeDocument/2006/relationships/image" Target="../media/image93.png"/><Relationship Id="rId22" Type="http://schemas.openxmlformats.org/officeDocument/2006/relationships/image" Target="../media/image81.png"/><Relationship Id="rId27" Type="http://schemas.openxmlformats.org/officeDocument/2006/relationships/image" Target="../media/image29.png"/><Relationship Id="rId30" Type="http://schemas.openxmlformats.org/officeDocument/2006/relationships/image" Target="../media/image101.png"/><Relationship Id="rId35" Type="http://schemas.openxmlformats.org/officeDocument/2006/relationships/image" Target="../media/image105.png"/><Relationship Id="rId8" Type="http://schemas.openxmlformats.org/officeDocument/2006/relationships/image" Target="../media/image87.png"/><Relationship Id="rId3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13" Type="http://schemas.openxmlformats.org/officeDocument/2006/relationships/image" Target="../media/image115.png"/><Relationship Id="rId18" Type="http://schemas.openxmlformats.org/officeDocument/2006/relationships/image" Target="../media/image119.png"/><Relationship Id="rId3" Type="http://schemas.openxmlformats.org/officeDocument/2006/relationships/image" Target="../media/image108.png"/><Relationship Id="rId7" Type="http://schemas.openxmlformats.org/officeDocument/2006/relationships/image" Target="../media/image24.png"/><Relationship Id="rId12" Type="http://schemas.openxmlformats.org/officeDocument/2006/relationships/image" Target="../media/image10.png"/><Relationship Id="rId17" Type="http://schemas.openxmlformats.org/officeDocument/2006/relationships/image" Target="../media/image118.png"/><Relationship Id="rId2" Type="http://schemas.openxmlformats.org/officeDocument/2006/relationships/image" Target="../media/image107.png"/><Relationship Id="rId16" Type="http://schemas.openxmlformats.org/officeDocument/2006/relationships/image" Target="../media/image1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114.png"/><Relationship Id="rId5" Type="http://schemas.openxmlformats.org/officeDocument/2006/relationships/image" Target="../media/image110.png"/><Relationship Id="rId15" Type="http://schemas.openxmlformats.org/officeDocument/2006/relationships/image" Target="../media/image88.png"/><Relationship Id="rId10" Type="http://schemas.openxmlformats.org/officeDocument/2006/relationships/image" Target="../media/image113.png"/><Relationship Id="rId19" Type="http://schemas.openxmlformats.org/officeDocument/2006/relationships/image" Target="../media/image16.png"/><Relationship Id="rId4" Type="http://schemas.openxmlformats.org/officeDocument/2006/relationships/image" Target="../media/image109.png"/><Relationship Id="rId9" Type="http://schemas.openxmlformats.org/officeDocument/2006/relationships/image" Target="../media/image112.png"/><Relationship Id="rId14" Type="http://schemas.openxmlformats.org/officeDocument/2006/relationships/image" Target="../media/image1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ktangel: afrundede hjørner 21">
            <a:extLst>
              <a:ext uri="{FF2B5EF4-FFF2-40B4-BE49-F238E27FC236}">
                <a16:creationId xmlns:a16="http://schemas.microsoft.com/office/drawing/2014/main" id="{AD66620A-53F6-C7FD-90B5-607301BD5680}"/>
              </a:ext>
            </a:extLst>
          </p:cNvPr>
          <p:cNvSpPr/>
          <p:nvPr/>
        </p:nvSpPr>
        <p:spPr>
          <a:xfrm>
            <a:off x="7062174" y="1148024"/>
            <a:ext cx="1751958" cy="412567"/>
          </a:xfrm>
          <a:prstGeom prst="roundRect">
            <a:avLst/>
          </a:prstGeom>
          <a:solidFill>
            <a:srgbClr val="6D948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CA80D2D9-4B06-DFC9-1792-4A6C4FEDD7E6}"/>
              </a:ext>
            </a:extLst>
          </p:cNvPr>
          <p:cNvSpPr/>
          <p:nvPr/>
        </p:nvSpPr>
        <p:spPr>
          <a:xfrm>
            <a:off x="305906" y="0"/>
            <a:ext cx="5040000" cy="5040000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A8B2310E-AAEC-92BF-E543-D94659B7153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345906" y="0"/>
            <a:ext cx="5040000" cy="5040000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FDF2D507-28DE-E0E9-E537-6D1B22C5B21F}"/>
              </a:ext>
            </a:extLst>
          </p:cNvPr>
          <p:cNvSpPr/>
          <p:nvPr/>
        </p:nvSpPr>
        <p:spPr>
          <a:xfrm>
            <a:off x="316764" y="5048521"/>
            <a:ext cx="5040000" cy="5040000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32F91996-5C62-C334-ABFB-8D77973CB014}"/>
              </a:ext>
            </a:extLst>
          </p:cNvPr>
          <p:cNvSpPr/>
          <p:nvPr/>
        </p:nvSpPr>
        <p:spPr>
          <a:xfrm>
            <a:off x="305906" y="10079350"/>
            <a:ext cx="5040000" cy="5040000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3" name="Rektangel 12">
            <a:extLst>
              <a:ext uri="{FF2B5EF4-FFF2-40B4-BE49-F238E27FC236}">
                <a16:creationId xmlns:a16="http://schemas.microsoft.com/office/drawing/2014/main" id="{23852E92-4B72-BE3E-9DF3-3B2C34C3EB01}"/>
              </a:ext>
            </a:extLst>
          </p:cNvPr>
          <p:cNvSpPr/>
          <p:nvPr/>
        </p:nvSpPr>
        <p:spPr>
          <a:xfrm>
            <a:off x="5345906" y="10085722"/>
            <a:ext cx="5040000" cy="5040000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7" name="Tekstfelt 16">
            <a:extLst>
              <a:ext uri="{FF2B5EF4-FFF2-40B4-BE49-F238E27FC236}">
                <a16:creationId xmlns:a16="http://schemas.microsoft.com/office/drawing/2014/main" id="{49D18914-1D27-9102-F83B-1CC6D9A3EB08}"/>
              </a:ext>
            </a:extLst>
          </p:cNvPr>
          <p:cNvSpPr txBox="1"/>
          <p:nvPr/>
        </p:nvSpPr>
        <p:spPr>
          <a:xfrm>
            <a:off x="5738672" y="739664"/>
            <a:ext cx="42415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2000" b="1" dirty="0">
                <a:latin typeface="Chelsea Market" panose="02000000000000000000" pitchFamily="2" charset="0"/>
              </a:rPr>
              <a:t>BOGSTAVREJSENS MINILÆS</a:t>
            </a:r>
          </a:p>
        </p:txBody>
      </p:sp>
      <p:sp>
        <p:nvSpPr>
          <p:cNvPr id="18" name="Tekstfelt 17">
            <a:extLst>
              <a:ext uri="{FF2B5EF4-FFF2-40B4-BE49-F238E27FC236}">
                <a16:creationId xmlns:a16="http://schemas.microsoft.com/office/drawing/2014/main" id="{B623F9DC-E147-E4B1-2AAA-DA022614BFF2}"/>
              </a:ext>
            </a:extLst>
          </p:cNvPr>
          <p:cNvSpPr txBox="1"/>
          <p:nvPr/>
        </p:nvSpPr>
        <p:spPr>
          <a:xfrm>
            <a:off x="7287072" y="176800"/>
            <a:ext cx="15598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dirty="0">
                <a:latin typeface="Abc Ny" panose="02000503000000000000" pitchFamily="2" charset="0"/>
              </a:rPr>
              <a:t>Forlaget Pingo</a:t>
            </a:r>
          </a:p>
        </p:txBody>
      </p:sp>
      <p:sp>
        <p:nvSpPr>
          <p:cNvPr id="19" name="Tekstfelt 18">
            <a:extLst>
              <a:ext uri="{FF2B5EF4-FFF2-40B4-BE49-F238E27FC236}">
                <a16:creationId xmlns:a16="http://schemas.microsoft.com/office/drawing/2014/main" id="{9FD9B643-6A27-9474-AC16-D22F053834A3}"/>
              </a:ext>
            </a:extLst>
          </p:cNvPr>
          <p:cNvSpPr txBox="1"/>
          <p:nvPr/>
        </p:nvSpPr>
        <p:spPr>
          <a:xfrm>
            <a:off x="6989927" y="1152439"/>
            <a:ext cx="17519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dirty="0">
                <a:latin typeface="Chelsea Market" panose="02000000000000000000" pitchFamily="2" charset="0"/>
              </a:rPr>
              <a:t>LÆS OG LØS</a:t>
            </a: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9C6D5D18-7F49-6676-9D5E-0AC3038A552D}"/>
              </a:ext>
            </a:extLst>
          </p:cNvPr>
          <p:cNvSpPr/>
          <p:nvPr/>
        </p:nvSpPr>
        <p:spPr>
          <a:xfrm>
            <a:off x="9590311" y="126133"/>
            <a:ext cx="499462" cy="491778"/>
          </a:xfrm>
          <a:prstGeom prst="ellipse">
            <a:avLst/>
          </a:prstGeom>
          <a:noFill/>
          <a:ln w="38100">
            <a:solidFill>
              <a:srgbClr val="6D9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1" name="Tekstfelt 20">
            <a:extLst>
              <a:ext uri="{FF2B5EF4-FFF2-40B4-BE49-F238E27FC236}">
                <a16:creationId xmlns:a16="http://schemas.microsoft.com/office/drawing/2014/main" id="{283BD73C-1B80-6663-DB96-41E3BC7EEA18}"/>
              </a:ext>
            </a:extLst>
          </p:cNvPr>
          <p:cNvSpPr txBox="1"/>
          <p:nvPr/>
        </p:nvSpPr>
        <p:spPr>
          <a:xfrm>
            <a:off x="9695943" y="153921"/>
            <a:ext cx="2907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400" dirty="0">
                <a:latin typeface="Abc Ny" panose="02000503000000000000" pitchFamily="2" charset="0"/>
              </a:rPr>
              <a:t>1</a:t>
            </a:r>
          </a:p>
        </p:txBody>
      </p:sp>
      <p:sp>
        <p:nvSpPr>
          <p:cNvPr id="23" name="Tekstfelt 22">
            <a:extLst>
              <a:ext uri="{FF2B5EF4-FFF2-40B4-BE49-F238E27FC236}">
                <a16:creationId xmlns:a16="http://schemas.microsoft.com/office/drawing/2014/main" id="{4010E21C-C9A0-213D-E70B-41AB03C7A885}"/>
              </a:ext>
            </a:extLst>
          </p:cNvPr>
          <p:cNvSpPr txBox="1"/>
          <p:nvPr/>
        </p:nvSpPr>
        <p:spPr>
          <a:xfrm>
            <a:off x="7036108" y="1534859"/>
            <a:ext cx="17519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4000" dirty="0">
                <a:latin typeface="Chelsea Market" panose="02000000000000000000" pitchFamily="2" charset="0"/>
              </a:rPr>
              <a:t>IS I Å</a:t>
            </a: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40EF5AEE-590A-2E92-7049-E340593CDD73}"/>
              </a:ext>
            </a:extLst>
          </p:cNvPr>
          <p:cNvSpPr/>
          <p:nvPr/>
        </p:nvSpPr>
        <p:spPr>
          <a:xfrm>
            <a:off x="7240529" y="2220205"/>
            <a:ext cx="1260181" cy="1253965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F9D4FEF0-2AD3-D295-E13A-15E1F3BDD3A7}"/>
              </a:ext>
            </a:extLst>
          </p:cNvPr>
          <p:cNvSpPr/>
          <p:nvPr/>
        </p:nvSpPr>
        <p:spPr>
          <a:xfrm>
            <a:off x="8602825" y="2453383"/>
            <a:ext cx="982896" cy="952820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C15AB63A-4D3C-33D3-4C88-6D6F7E7EAC0A}"/>
              </a:ext>
            </a:extLst>
          </p:cNvPr>
          <p:cNvSpPr/>
          <p:nvPr/>
        </p:nvSpPr>
        <p:spPr>
          <a:xfrm>
            <a:off x="7368016" y="3556219"/>
            <a:ext cx="982896" cy="952820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C95ACA12-447B-D843-47A6-8F63BB0BEBEF}"/>
              </a:ext>
            </a:extLst>
          </p:cNvPr>
          <p:cNvSpPr/>
          <p:nvPr/>
        </p:nvSpPr>
        <p:spPr>
          <a:xfrm>
            <a:off x="8602825" y="3555816"/>
            <a:ext cx="982896" cy="952820"/>
          </a:xfrm>
          <a:prstGeom prst="ellipse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9F67F2AC-3998-5240-ABC7-2DBA6E449413}"/>
              </a:ext>
            </a:extLst>
          </p:cNvPr>
          <p:cNvSpPr/>
          <p:nvPr/>
        </p:nvSpPr>
        <p:spPr>
          <a:xfrm>
            <a:off x="6128219" y="2453383"/>
            <a:ext cx="982896" cy="952820"/>
          </a:xfrm>
          <a:prstGeom prst="ellipse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9030157A-A83C-92EC-869D-2AF2EE9934D0}"/>
              </a:ext>
            </a:extLst>
          </p:cNvPr>
          <p:cNvSpPr/>
          <p:nvPr/>
        </p:nvSpPr>
        <p:spPr>
          <a:xfrm>
            <a:off x="6137680" y="3531073"/>
            <a:ext cx="982896" cy="952820"/>
          </a:xfrm>
          <a:prstGeom prst="ellipse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0" name="Tekstfelt 29">
            <a:extLst>
              <a:ext uri="{FF2B5EF4-FFF2-40B4-BE49-F238E27FC236}">
                <a16:creationId xmlns:a16="http://schemas.microsoft.com/office/drawing/2014/main" id="{D8DB3587-B670-BCCE-D6BC-586CA1D6C64B}"/>
              </a:ext>
            </a:extLst>
          </p:cNvPr>
          <p:cNvSpPr txBox="1"/>
          <p:nvPr/>
        </p:nvSpPr>
        <p:spPr>
          <a:xfrm>
            <a:off x="6363926" y="2513628"/>
            <a:ext cx="3534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5400" dirty="0">
                <a:latin typeface="Abc Ny" panose="02000503000000000000" pitchFamily="2" charset="0"/>
              </a:rPr>
              <a:t>S</a:t>
            </a:r>
          </a:p>
        </p:txBody>
      </p:sp>
      <p:sp>
        <p:nvSpPr>
          <p:cNvPr id="31" name="Tekstfelt 30">
            <a:extLst>
              <a:ext uri="{FF2B5EF4-FFF2-40B4-BE49-F238E27FC236}">
                <a16:creationId xmlns:a16="http://schemas.microsoft.com/office/drawing/2014/main" id="{06CE956D-DE8B-B102-3832-C8AC0A7C9C62}"/>
              </a:ext>
            </a:extLst>
          </p:cNvPr>
          <p:cNvSpPr txBox="1"/>
          <p:nvPr/>
        </p:nvSpPr>
        <p:spPr>
          <a:xfrm>
            <a:off x="8953874" y="2505717"/>
            <a:ext cx="4363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5400" dirty="0">
                <a:latin typeface="Abc Ny" panose="02000503000000000000" pitchFamily="2" charset="0"/>
              </a:rPr>
              <a:t>I</a:t>
            </a:r>
          </a:p>
        </p:txBody>
      </p:sp>
      <p:sp>
        <p:nvSpPr>
          <p:cNvPr id="32" name="Tekstfelt 31">
            <a:extLst>
              <a:ext uri="{FF2B5EF4-FFF2-40B4-BE49-F238E27FC236}">
                <a16:creationId xmlns:a16="http://schemas.microsoft.com/office/drawing/2014/main" id="{C2D6E65D-85C3-750E-832F-EC9B3D99F49B}"/>
              </a:ext>
            </a:extLst>
          </p:cNvPr>
          <p:cNvSpPr txBox="1"/>
          <p:nvPr/>
        </p:nvSpPr>
        <p:spPr>
          <a:xfrm>
            <a:off x="6328764" y="3581691"/>
            <a:ext cx="4921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5400" dirty="0">
                <a:latin typeface="Abc Ny" panose="02000503000000000000" pitchFamily="2" charset="0"/>
              </a:rPr>
              <a:t>M</a:t>
            </a:r>
          </a:p>
        </p:txBody>
      </p:sp>
      <p:sp>
        <p:nvSpPr>
          <p:cNvPr id="33" name="Tekstfelt 32">
            <a:extLst>
              <a:ext uri="{FF2B5EF4-FFF2-40B4-BE49-F238E27FC236}">
                <a16:creationId xmlns:a16="http://schemas.microsoft.com/office/drawing/2014/main" id="{C98E4C4E-729F-AA51-CB2C-70854AB9ECCE}"/>
              </a:ext>
            </a:extLst>
          </p:cNvPr>
          <p:cNvSpPr txBox="1"/>
          <p:nvPr/>
        </p:nvSpPr>
        <p:spPr>
          <a:xfrm>
            <a:off x="7584688" y="3619792"/>
            <a:ext cx="3534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5400" dirty="0">
                <a:latin typeface="Abc Ny" panose="02000503000000000000" pitchFamily="2" charset="0"/>
              </a:rPr>
              <a:t>Å</a:t>
            </a:r>
          </a:p>
        </p:txBody>
      </p:sp>
      <p:sp>
        <p:nvSpPr>
          <p:cNvPr id="34" name="Tekstfelt 33">
            <a:extLst>
              <a:ext uri="{FF2B5EF4-FFF2-40B4-BE49-F238E27FC236}">
                <a16:creationId xmlns:a16="http://schemas.microsoft.com/office/drawing/2014/main" id="{5D16FE06-1669-6084-EFDB-025F1FA1A64E}"/>
              </a:ext>
            </a:extLst>
          </p:cNvPr>
          <p:cNvSpPr txBox="1"/>
          <p:nvPr/>
        </p:nvSpPr>
        <p:spPr>
          <a:xfrm>
            <a:off x="8913323" y="3570561"/>
            <a:ext cx="3534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5400" dirty="0">
                <a:latin typeface="Abc Ny" panose="02000503000000000000" pitchFamily="2" charset="0"/>
              </a:rPr>
              <a:t>L</a:t>
            </a:r>
          </a:p>
        </p:txBody>
      </p:sp>
      <p:sp>
        <p:nvSpPr>
          <p:cNvPr id="35" name="Rektangel: afrundede hjørner 34">
            <a:extLst>
              <a:ext uri="{FF2B5EF4-FFF2-40B4-BE49-F238E27FC236}">
                <a16:creationId xmlns:a16="http://schemas.microsoft.com/office/drawing/2014/main" id="{2FD54D17-F557-989F-618A-1E5FABD92E88}"/>
              </a:ext>
            </a:extLst>
          </p:cNvPr>
          <p:cNvSpPr/>
          <p:nvPr/>
        </p:nvSpPr>
        <p:spPr>
          <a:xfrm>
            <a:off x="5840787" y="532403"/>
            <a:ext cx="4037357" cy="4113516"/>
          </a:xfrm>
          <a:custGeom>
            <a:avLst/>
            <a:gdLst>
              <a:gd name="connsiteX0" fmla="*/ 0 w 4037357"/>
              <a:gd name="connsiteY0" fmla="*/ 672906 h 4113516"/>
              <a:gd name="connsiteX1" fmla="*/ 672906 w 4037357"/>
              <a:gd name="connsiteY1" fmla="*/ 0 h 4113516"/>
              <a:gd name="connsiteX2" fmla="*/ 1345792 w 4037357"/>
              <a:gd name="connsiteY2" fmla="*/ 0 h 4113516"/>
              <a:gd name="connsiteX3" fmla="*/ 1937932 w 4037357"/>
              <a:gd name="connsiteY3" fmla="*/ 0 h 4113516"/>
              <a:gd name="connsiteX4" fmla="*/ 2556987 w 4037357"/>
              <a:gd name="connsiteY4" fmla="*/ 0 h 4113516"/>
              <a:gd name="connsiteX5" fmla="*/ 3364451 w 4037357"/>
              <a:gd name="connsiteY5" fmla="*/ 0 h 4113516"/>
              <a:gd name="connsiteX6" fmla="*/ 4037357 w 4037357"/>
              <a:gd name="connsiteY6" fmla="*/ 672906 h 4113516"/>
              <a:gd name="connsiteX7" fmla="*/ 4037357 w 4037357"/>
              <a:gd name="connsiteY7" fmla="*/ 1364832 h 4113516"/>
              <a:gd name="connsiteX8" fmla="*/ 4037357 w 4037357"/>
              <a:gd name="connsiteY8" fmla="*/ 2001404 h 4113516"/>
              <a:gd name="connsiteX9" fmla="*/ 4037357 w 4037357"/>
              <a:gd name="connsiteY9" fmla="*/ 2637976 h 4113516"/>
              <a:gd name="connsiteX10" fmla="*/ 4037357 w 4037357"/>
              <a:gd name="connsiteY10" fmla="*/ 3440610 h 4113516"/>
              <a:gd name="connsiteX11" fmla="*/ 3364451 w 4037357"/>
              <a:gd name="connsiteY11" fmla="*/ 4113516 h 4113516"/>
              <a:gd name="connsiteX12" fmla="*/ 2745396 w 4037357"/>
              <a:gd name="connsiteY12" fmla="*/ 4113516 h 4113516"/>
              <a:gd name="connsiteX13" fmla="*/ 2018679 w 4037357"/>
              <a:gd name="connsiteY13" fmla="*/ 4113516 h 4113516"/>
              <a:gd name="connsiteX14" fmla="*/ 1318877 w 4037357"/>
              <a:gd name="connsiteY14" fmla="*/ 4113516 h 4113516"/>
              <a:gd name="connsiteX15" fmla="*/ 672906 w 4037357"/>
              <a:gd name="connsiteY15" fmla="*/ 4113516 h 4113516"/>
              <a:gd name="connsiteX16" fmla="*/ 0 w 4037357"/>
              <a:gd name="connsiteY16" fmla="*/ 3440610 h 4113516"/>
              <a:gd name="connsiteX17" fmla="*/ 0 w 4037357"/>
              <a:gd name="connsiteY17" fmla="*/ 2804038 h 4113516"/>
              <a:gd name="connsiteX18" fmla="*/ 0 w 4037357"/>
              <a:gd name="connsiteY18" fmla="*/ 2084435 h 4113516"/>
              <a:gd name="connsiteX19" fmla="*/ 0 w 4037357"/>
              <a:gd name="connsiteY19" fmla="*/ 1364832 h 4113516"/>
              <a:gd name="connsiteX20" fmla="*/ 0 w 4037357"/>
              <a:gd name="connsiteY20" fmla="*/ 672906 h 4113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037357" h="4113516" extrusionOk="0">
                <a:moveTo>
                  <a:pt x="0" y="672906"/>
                </a:moveTo>
                <a:cubicBezTo>
                  <a:pt x="12268" y="303290"/>
                  <a:pt x="348355" y="44970"/>
                  <a:pt x="672906" y="0"/>
                </a:cubicBezTo>
                <a:cubicBezTo>
                  <a:pt x="862311" y="10117"/>
                  <a:pt x="1158173" y="-9007"/>
                  <a:pt x="1345792" y="0"/>
                </a:cubicBezTo>
                <a:cubicBezTo>
                  <a:pt x="1533411" y="9007"/>
                  <a:pt x="1646270" y="-5454"/>
                  <a:pt x="1937932" y="0"/>
                </a:cubicBezTo>
                <a:cubicBezTo>
                  <a:pt x="2229594" y="5454"/>
                  <a:pt x="2278611" y="-11827"/>
                  <a:pt x="2556987" y="0"/>
                </a:cubicBezTo>
                <a:cubicBezTo>
                  <a:pt x="2835363" y="11827"/>
                  <a:pt x="3172813" y="34582"/>
                  <a:pt x="3364451" y="0"/>
                </a:cubicBezTo>
                <a:cubicBezTo>
                  <a:pt x="3757048" y="-1608"/>
                  <a:pt x="4034045" y="284643"/>
                  <a:pt x="4037357" y="672906"/>
                </a:cubicBezTo>
                <a:cubicBezTo>
                  <a:pt x="4010496" y="973105"/>
                  <a:pt x="4054102" y="1070694"/>
                  <a:pt x="4037357" y="1364832"/>
                </a:cubicBezTo>
                <a:cubicBezTo>
                  <a:pt x="4020612" y="1658970"/>
                  <a:pt x="4045657" y="1796680"/>
                  <a:pt x="4037357" y="2001404"/>
                </a:cubicBezTo>
                <a:cubicBezTo>
                  <a:pt x="4029057" y="2206128"/>
                  <a:pt x="4060119" y="2393982"/>
                  <a:pt x="4037357" y="2637976"/>
                </a:cubicBezTo>
                <a:cubicBezTo>
                  <a:pt x="4014595" y="2881970"/>
                  <a:pt x="4046859" y="3132075"/>
                  <a:pt x="4037357" y="3440610"/>
                </a:cubicBezTo>
                <a:cubicBezTo>
                  <a:pt x="4079878" y="3878005"/>
                  <a:pt x="3816424" y="4079822"/>
                  <a:pt x="3364451" y="4113516"/>
                </a:cubicBezTo>
                <a:cubicBezTo>
                  <a:pt x="3197893" y="4114459"/>
                  <a:pt x="3022733" y="4122295"/>
                  <a:pt x="2745396" y="4113516"/>
                </a:cubicBezTo>
                <a:cubicBezTo>
                  <a:pt x="2468060" y="4104737"/>
                  <a:pt x="2218391" y="4100201"/>
                  <a:pt x="2018679" y="4113516"/>
                </a:cubicBezTo>
                <a:cubicBezTo>
                  <a:pt x="1818967" y="4126831"/>
                  <a:pt x="1507357" y="4083206"/>
                  <a:pt x="1318877" y="4113516"/>
                </a:cubicBezTo>
                <a:cubicBezTo>
                  <a:pt x="1130397" y="4143826"/>
                  <a:pt x="953177" y="4104353"/>
                  <a:pt x="672906" y="4113516"/>
                </a:cubicBezTo>
                <a:cubicBezTo>
                  <a:pt x="313246" y="4109925"/>
                  <a:pt x="-63325" y="3806648"/>
                  <a:pt x="0" y="3440610"/>
                </a:cubicBezTo>
                <a:cubicBezTo>
                  <a:pt x="2377" y="3268722"/>
                  <a:pt x="-8425" y="2952730"/>
                  <a:pt x="0" y="2804038"/>
                </a:cubicBezTo>
                <a:cubicBezTo>
                  <a:pt x="8425" y="2655346"/>
                  <a:pt x="15009" y="2371487"/>
                  <a:pt x="0" y="2084435"/>
                </a:cubicBezTo>
                <a:cubicBezTo>
                  <a:pt x="-15009" y="1797383"/>
                  <a:pt x="3631" y="1534897"/>
                  <a:pt x="0" y="1364832"/>
                </a:cubicBezTo>
                <a:cubicBezTo>
                  <a:pt x="-3631" y="1194767"/>
                  <a:pt x="-2581" y="932903"/>
                  <a:pt x="0" y="672906"/>
                </a:cubicBezTo>
                <a:close/>
              </a:path>
            </a:pathLst>
          </a:custGeom>
          <a:noFill/>
          <a:ln w="57150">
            <a:solidFill>
              <a:srgbClr val="6D9480"/>
            </a:solidFill>
            <a:extLst>
              <a:ext uri="{C807C97D-BFC1-408E-A445-0C87EB9F89A2}">
                <ask:lineSketchStyleProps xmlns:ask="http://schemas.microsoft.com/office/drawing/2018/sketchyshapes" sd="1968864223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6" name="Tekstfelt 35">
            <a:extLst>
              <a:ext uri="{FF2B5EF4-FFF2-40B4-BE49-F238E27FC236}">
                <a16:creationId xmlns:a16="http://schemas.microsoft.com/office/drawing/2014/main" id="{4B59D599-B94F-1A68-83A9-A8C652ABD2E8}"/>
              </a:ext>
            </a:extLst>
          </p:cNvPr>
          <p:cNvSpPr txBox="1"/>
          <p:nvPr/>
        </p:nvSpPr>
        <p:spPr>
          <a:xfrm>
            <a:off x="6884291" y="4662419"/>
            <a:ext cx="195035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1000" dirty="0">
                <a:latin typeface="Abc Ny" panose="02000503000000000000" pitchFamily="2" charset="0"/>
              </a:rPr>
              <a:t>Kathrine Holtum Ingemann</a:t>
            </a:r>
          </a:p>
        </p:txBody>
      </p:sp>
      <p:pic>
        <p:nvPicPr>
          <p:cNvPr id="38" name="Billede 37" descr="Et billede, der indeholder tekst&#10;&#10;Automatisk genereret beskrivelse">
            <a:extLst>
              <a:ext uri="{FF2B5EF4-FFF2-40B4-BE49-F238E27FC236}">
                <a16:creationId xmlns:a16="http://schemas.microsoft.com/office/drawing/2014/main" id="{EF269846-62AA-CAA8-9D4E-C26F4B5337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4279" y="2319207"/>
            <a:ext cx="575771" cy="1048276"/>
          </a:xfrm>
          <a:prstGeom prst="rect">
            <a:avLst/>
          </a:prstGeom>
        </p:spPr>
      </p:pic>
      <p:sp>
        <p:nvSpPr>
          <p:cNvPr id="39" name="Rektangel: afrundede hjørner 38">
            <a:extLst>
              <a:ext uri="{FF2B5EF4-FFF2-40B4-BE49-F238E27FC236}">
                <a16:creationId xmlns:a16="http://schemas.microsoft.com/office/drawing/2014/main" id="{97A6559C-9736-BF70-5E03-EDA48D182269}"/>
              </a:ext>
            </a:extLst>
          </p:cNvPr>
          <p:cNvSpPr/>
          <p:nvPr/>
        </p:nvSpPr>
        <p:spPr>
          <a:xfrm>
            <a:off x="7062174" y="6188024"/>
            <a:ext cx="1751958" cy="412567"/>
          </a:xfrm>
          <a:prstGeom prst="roundRect">
            <a:avLst/>
          </a:prstGeom>
          <a:solidFill>
            <a:srgbClr val="6D948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40" name="Tekstfelt 39">
            <a:extLst>
              <a:ext uri="{FF2B5EF4-FFF2-40B4-BE49-F238E27FC236}">
                <a16:creationId xmlns:a16="http://schemas.microsoft.com/office/drawing/2014/main" id="{8589D84D-3801-16B6-5FD7-E2C3F4F9507B}"/>
              </a:ext>
            </a:extLst>
          </p:cNvPr>
          <p:cNvSpPr txBox="1"/>
          <p:nvPr/>
        </p:nvSpPr>
        <p:spPr>
          <a:xfrm>
            <a:off x="5738672" y="5779664"/>
            <a:ext cx="42415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2000" b="1" dirty="0">
                <a:latin typeface="Chelsea Market" panose="02000000000000000000" pitchFamily="2" charset="0"/>
              </a:rPr>
              <a:t>BOGSTAVREJSENS MINILÆS</a:t>
            </a:r>
          </a:p>
        </p:txBody>
      </p:sp>
      <p:sp>
        <p:nvSpPr>
          <p:cNvPr id="41" name="Tekstfelt 40">
            <a:extLst>
              <a:ext uri="{FF2B5EF4-FFF2-40B4-BE49-F238E27FC236}">
                <a16:creationId xmlns:a16="http://schemas.microsoft.com/office/drawing/2014/main" id="{0AA63DCD-F579-978F-2E43-713E1F8530C6}"/>
              </a:ext>
            </a:extLst>
          </p:cNvPr>
          <p:cNvSpPr txBox="1"/>
          <p:nvPr/>
        </p:nvSpPr>
        <p:spPr>
          <a:xfrm>
            <a:off x="7287072" y="5216800"/>
            <a:ext cx="15598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dirty="0">
                <a:latin typeface="Abc Ny" panose="02000503000000000000" pitchFamily="2" charset="0"/>
              </a:rPr>
              <a:t>Forlaget Pingo</a:t>
            </a:r>
          </a:p>
        </p:txBody>
      </p:sp>
      <p:sp>
        <p:nvSpPr>
          <p:cNvPr id="42" name="Tekstfelt 41">
            <a:extLst>
              <a:ext uri="{FF2B5EF4-FFF2-40B4-BE49-F238E27FC236}">
                <a16:creationId xmlns:a16="http://schemas.microsoft.com/office/drawing/2014/main" id="{D8197C6A-5AC8-607D-095C-1BC515EA6967}"/>
              </a:ext>
            </a:extLst>
          </p:cNvPr>
          <p:cNvSpPr txBox="1"/>
          <p:nvPr/>
        </p:nvSpPr>
        <p:spPr>
          <a:xfrm>
            <a:off x="6989927" y="6192439"/>
            <a:ext cx="17519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dirty="0">
                <a:latin typeface="Chelsea Market" panose="02000000000000000000" pitchFamily="2" charset="0"/>
              </a:rPr>
              <a:t>LÆS OG LØS</a:t>
            </a:r>
          </a:p>
        </p:txBody>
      </p:sp>
      <p:sp>
        <p:nvSpPr>
          <p:cNvPr id="43" name="Tekstfelt 42">
            <a:extLst>
              <a:ext uri="{FF2B5EF4-FFF2-40B4-BE49-F238E27FC236}">
                <a16:creationId xmlns:a16="http://schemas.microsoft.com/office/drawing/2014/main" id="{3ED9D933-A448-B06A-561C-CC104DB0664E}"/>
              </a:ext>
            </a:extLst>
          </p:cNvPr>
          <p:cNvSpPr txBox="1"/>
          <p:nvPr/>
        </p:nvSpPr>
        <p:spPr>
          <a:xfrm>
            <a:off x="9689536" y="5187649"/>
            <a:ext cx="2907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400" dirty="0">
                <a:latin typeface="Abc Ny" panose="02000503000000000000" pitchFamily="2" charset="0"/>
              </a:rPr>
              <a:t>2</a:t>
            </a:r>
          </a:p>
        </p:txBody>
      </p:sp>
      <p:sp>
        <p:nvSpPr>
          <p:cNvPr id="44" name="Tekstfelt 43">
            <a:extLst>
              <a:ext uri="{FF2B5EF4-FFF2-40B4-BE49-F238E27FC236}">
                <a16:creationId xmlns:a16="http://schemas.microsoft.com/office/drawing/2014/main" id="{BC6D5BC0-8E99-C380-8DA8-2B4B589780BC}"/>
              </a:ext>
            </a:extLst>
          </p:cNvPr>
          <p:cNvSpPr txBox="1"/>
          <p:nvPr/>
        </p:nvSpPr>
        <p:spPr>
          <a:xfrm>
            <a:off x="7036108" y="6574859"/>
            <a:ext cx="17519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4000" dirty="0">
                <a:latin typeface="Chelsea Market" panose="02000000000000000000" pitchFamily="2" charset="0"/>
              </a:rPr>
              <a:t>IS I SI</a:t>
            </a:r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A02A29E7-3476-AEA4-B8AF-1548DB9783AA}"/>
              </a:ext>
            </a:extLst>
          </p:cNvPr>
          <p:cNvSpPr/>
          <p:nvPr/>
        </p:nvSpPr>
        <p:spPr>
          <a:xfrm>
            <a:off x="7240529" y="7260205"/>
            <a:ext cx="1260181" cy="1253965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46" name="Ellipse 45">
            <a:extLst>
              <a:ext uri="{FF2B5EF4-FFF2-40B4-BE49-F238E27FC236}">
                <a16:creationId xmlns:a16="http://schemas.microsoft.com/office/drawing/2014/main" id="{E5A8B650-03E2-D3DA-37CB-0C50D23CF98E}"/>
              </a:ext>
            </a:extLst>
          </p:cNvPr>
          <p:cNvSpPr/>
          <p:nvPr/>
        </p:nvSpPr>
        <p:spPr>
          <a:xfrm>
            <a:off x="8602825" y="7493383"/>
            <a:ext cx="982896" cy="952820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47" name="Ellipse 46">
            <a:extLst>
              <a:ext uri="{FF2B5EF4-FFF2-40B4-BE49-F238E27FC236}">
                <a16:creationId xmlns:a16="http://schemas.microsoft.com/office/drawing/2014/main" id="{4AC249D2-6F6A-3D76-F19A-F98657F14395}"/>
              </a:ext>
            </a:extLst>
          </p:cNvPr>
          <p:cNvSpPr/>
          <p:nvPr/>
        </p:nvSpPr>
        <p:spPr>
          <a:xfrm>
            <a:off x="7368016" y="8596219"/>
            <a:ext cx="982896" cy="952820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48" name="Ellipse 47">
            <a:extLst>
              <a:ext uri="{FF2B5EF4-FFF2-40B4-BE49-F238E27FC236}">
                <a16:creationId xmlns:a16="http://schemas.microsoft.com/office/drawing/2014/main" id="{2EF6ECE7-E5AA-F2E3-95FF-3505442055C8}"/>
              </a:ext>
            </a:extLst>
          </p:cNvPr>
          <p:cNvSpPr/>
          <p:nvPr/>
        </p:nvSpPr>
        <p:spPr>
          <a:xfrm>
            <a:off x="8602825" y="8595816"/>
            <a:ext cx="982896" cy="952820"/>
          </a:xfrm>
          <a:prstGeom prst="ellipse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49" name="Ellipse 48">
            <a:extLst>
              <a:ext uri="{FF2B5EF4-FFF2-40B4-BE49-F238E27FC236}">
                <a16:creationId xmlns:a16="http://schemas.microsoft.com/office/drawing/2014/main" id="{8ACAFB08-5A39-52ED-6A83-D20A2BCC1BFB}"/>
              </a:ext>
            </a:extLst>
          </p:cNvPr>
          <p:cNvSpPr/>
          <p:nvPr/>
        </p:nvSpPr>
        <p:spPr>
          <a:xfrm>
            <a:off x="6128219" y="7493383"/>
            <a:ext cx="982896" cy="952820"/>
          </a:xfrm>
          <a:prstGeom prst="ellipse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50" name="Ellipse 49">
            <a:extLst>
              <a:ext uri="{FF2B5EF4-FFF2-40B4-BE49-F238E27FC236}">
                <a16:creationId xmlns:a16="http://schemas.microsoft.com/office/drawing/2014/main" id="{AFB23CDE-F7A7-2F81-FB0C-0CA94566E523}"/>
              </a:ext>
            </a:extLst>
          </p:cNvPr>
          <p:cNvSpPr/>
          <p:nvPr/>
        </p:nvSpPr>
        <p:spPr>
          <a:xfrm>
            <a:off x="6137680" y="8571073"/>
            <a:ext cx="982896" cy="952820"/>
          </a:xfrm>
          <a:prstGeom prst="ellipse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51" name="Tekstfelt 50">
            <a:extLst>
              <a:ext uri="{FF2B5EF4-FFF2-40B4-BE49-F238E27FC236}">
                <a16:creationId xmlns:a16="http://schemas.microsoft.com/office/drawing/2014/main" id="{5D8BE76E-2A15-BFF9-DB85-4ED9D70C316E}"/>
              </a:ext>
            </a:extLst>
          </p:cNvPr>
          <p:cNvSpPr txBox="1"/>
          <p:nvPr/>
        </p:nvSpPr>
        <p:spPr>
          <a:xfrm>
            <a:off x="6363926" y="7553628"/>
            <a:ext cx="3534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5400" dirty="0">
                <a:latin typeface="Abc Ny" panose="02000503000000000000" pitchFamily="2" charset="0"/>
              </a:rPr>
              <a:t>S</a:t>
            </a:r>
          </a:p>
        </p:txBody>
      </p:sp>
      <p:sp>
        <p:nvSpPr>
          <p:cNvPr id="52" name="Tekstfelt 51">
            <a:extLst>
              <a:ext uri="{FF2B5EF4-FFF2-40B4-BE49-F238E27FC236}">
                <a16:creationId xmlns:a16="http://schemas.microsoft.com/office/drawing/2014/main" id="{19EF22B2-568F-8825-E68E-7890FC759A6A}"/>
              </a:ext>
            </a:extLst>
          </p:cNvPr>
          <p:cNvSpPr txBox="1"/>
          <p:nvPr/>
        </p:nvSpPr>
        <p:spPr>
          <a:xfrm>
            <a:off x="8953874" y="7545717"/>
            <a:ext cx="4363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5400" dirty="0">
                <a:latin typeface="Abc Ny" panose="02000503000000000000" pitchFamily="2" charset="0"/>
              </a:rPr>
              <a:t>I</a:t>
            </a:r>
          </a:p>
        </p:txBody>
      </p:sp>
      <p:sp>
        <p:nvSpPr>
          <p:cNvPr id="53" name="Tekstfelt 52">
            <a:extLst>
              <a:ext uri="{FF2B5EF4-FFF2-40B4-BE49-F238E27FC236}">
                <a16:creationId xmlns:a16="http://schemas.microsoft.com/office/drawing/2014/main" id="{D3017D07-F3AE-AF55-DD18-96AA67D8D227}"/>
              </a:ext>
            </a:extLst>
          </p:cNvPr>
          <p:cNvSpPr txBox="1"/>
          <p:nvPr/>
        </p:nvSpPr>
        <p:spPr>
          <a:xfrm>
            <a:off x="6328764" y="8621691"/>
            <a:ext cx="4921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5400" dirty="0">
                <a:latin typeface="Abc Ny" panose="02000503000000000000" pitchFamily="2" charset="0"/>
              </a:rPr>
              <a:t>M</a:t>
            </a:r>
          </a:p>
        </p:txBody>
      </p:sp>
      <p:sp>
        <p:nvSpPr>
          <p:cNvPr id="54" name="Tekstfelt 53">
            <a:extLst>
              <a:ext uri="{FF2B5EF4-FFF2-40B4-BE49-F238E27FC236}">
                <a16:creationId xmlns:a16="http://schemas.microsoft.com/office/drawing/2014/main" id="{C94FA004-F139-5E04-BB0C-2CBD2C431B90}"/>
              </a:ext>
            </a:extLst>
          </p:cNvPr>
          <p:cNvSpPr txBox="1"/>
          <p:nvPr/>
        </p:nvSpPr>
        <p:spPr>
          <a:xfrm>
            <a:off x="7584688" y="8659792"/>
            <a:ext cx="3534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5400" dirty="0">
                <a:latin typeface="Abc Ny" panose="02000503000000000000" pitchFamily="2" charset="0"/>
              </a:rPr>
              <a:t>Å</a:t>
            </a:r>
          </a:p>
        </p:txBody>
      </p:sp>
      <p:sp>
        <p:nvSpPr>
          <p:cNvPr id="55" name="Tekstfelt 54">
            <a:extLst>
              <a:ext uri="{FF2B5EF4-FFF2-40B4-BE49-F238E27FC236}">
                <a16:creationId xmlns:a16="http://schemas.microsoft.com/office/drawing/2014/main" id="{26323A91-777D-AA18-1732-A18078F20F8A}"/>
              </a:ext>
            </a:extLst>
          </p:cNvPr>
          <p:cNvSpPr txBox="1"/>
          <p:nvPr/>
        </p:nvSpPr>
        <p:spPr>
          <a:xfrm>
            <a:off x="8913323" y="8610561"/>
            <a:ext cx="3534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5400" dirty="0">
                <a:latin typeface="Abc Ny" panose="02000503000000000000" pitchFamily="2" charset="0"/>
              </a:rPr>
              <a:t>L</a:t>
            </a:r>
          </a:p>
        </p:txBody>
      </p:sp>
      <p:sp>
        <p:nvSpPr>
          <p:cNvPr id="56" name="Rektangel: afrundede hjørner 55">
            <a:extLst>
              <a:ext uri="{FF2B5EF4-FFF2-40B4-BE49-F238E27FC236}">
                <a16:creationId xmlns:a16="http://schemas.microsoft.com/office/drawing/2014/main" id="{C5AE0D32-0EE5-99E0-24AF-E309C427A4C7}"/>
              </a:ext>
            </a:extLst>
          </p:cNvPr>
          <p:cNvSpPr/>
          <p:nvPr/>
        </p:nvSpPr>
        <p:spPr>
          <a:xfrm>
            <a:off x="5840787" y="5572403"/>
            <a:ext cx="4037357" cy="4113516"/>
          </a:xfrm>
          <a:custGeom>
            <a:avLst/>
            <a:gdLst>
              <a:gd name="connsiteX0" fmla="*/ 0 w 4037357"/>
              <a:gd name="connsiteY0" fmla="*/ 672906 h 4113516"/>
              <a:gd name="connsiteX1" fmla="*/ 672906 w 4037357"/>
              <a:gd name="connsiteY1" fmla="*/ 0 h 4113516"/>
              <a:gd name="connsiteX2" fmla="*/ 1345792 w 4037357"/>
              <a:gd name="connsiteY2" fmla="*/ 0 h 4113516"/>
              <a:gd name="connsiteX3" fmla="*/ 1937932 w 4037357"/>
              <a:gd name="connsiteY3" fmla="*/ 0 h 4113516"/>
              <a:gd name="connsiteX4" fmla="*/ 2556987 w 4037357"/>
              <a:gd name="connsiteY4" fmla="*/ 0 h 4113516"/>
              <a:gd name="connsiteX5" fmla="*/ 3364451 w 4037357"/>
              <a:gd name="connsiteY5" fmla="*/ 0 h 4113516"/>
              <a:gd name="connsiteX6" fmla="*/ 4037357 w 4037357"/>
              <a:gd name="connsiteY6" fmla="*/ 672906 h 4113516"/>
              <a:gd name="connsiteX7" fmla="*/ 4037357 w 4037357"/>
              <a:gd name="connsiteY7" fmla="*/ 1364832 h 4113516"/>
              <a:gd name="connsiteX8" fmla="*/ 4037357 w 4037357"/>
              <a:gd name="connsiteY8" fmla="*/ 2001404 h 4113516"/>
              <a:gd name="connsiteX9" fmla="*/ 4037357 w 4037357"/>
              <a:gd name="connsiteY9" fmla="*/ 2637976 h 4113516"/>
              <a:gd name="connsiteX10" fmla="*/ 4037357 w 4037357"/>
              <a:gd name="connsiteY10" fmla="*/ 3440610 h 4113516"/>
              <a:gd name="connsiteX11" fmla="*/ 3364451 w 4037357"/>
              <a:gd name="connsiteY11" fmla="*/ 4113516 h 4113516"/>
              <a:gd name="connsiteX12" fmla="*/ 2745396 w 4037357"/>
              <a:gd name="connsiteY12" fmla="*/ 4113516 h 4113516"/>
              <a:gd name="connsiteX13" fmla="*/ 2018679 w 4037357"/>
              <a:gd name="connsiteY13" fmla="*/ 4113516 h 4113516"/>
              <a:gd name="connsiteX14" fmla="*/ 1318877 w 4037357"/>
              <a:gd name="connsiteY14" fmla="*/ 4113516 h 4113516"/>
              <a:gd name="connsiteX15" fmla="*/ 672906 w 4037357"/>
              <a:gd name="connsiteY15" fmla="*/ 4113516 h 4113516"/>
              <a:gd name="connsiteX16" fmla="*/ 0 w 4037357"/>
              <a:gd name="connsiteY16" fmla="*/ 3440610 h 4113516"/>
              <a:gd name="connsiteX17" fmla="*/ 0 w 4037357"/>
              <a:gd name="connsiteY17" fmla="*/ 2804038 h 4113516"/>
              <a:gd name="connsiteX18" fmla="*/ 0 w 4037357"/>
              <a:gd name="connsiteY18" fmla="*/ 2084435 h 4113516"/>
              <a:gd name="connsiteX19" fmla="*/ 0 w 4037357"/>
              <a:gd name="connsiteY19" fmla="*/ 1364832 h 4113516"/>
              <a:gd name="connsiteX20" fmla="*/ 0 w 4037357"/>
              <a:gd name="connsiteY20" fmla="*/ 672906 h 4113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037357" h="4113516" extrusionOk="0">
                <a:moveTo>
                  <a:pt x="0" y="672906"/>
                </a:moveTo>
                <a:cubicBezTo>
                  <a:pt x="12268" y="303290"/>
                  <a:pt x="348355" y="44970"/>
                  <a:pt x="672906" y="0"/>
                </a:cubicBezTo>
                <a:cubicBezTo>
                  <a:pt x="862311" y="10117"/>
                  <a:pt x="1158173" y="-9007"/>
                  <a:pt x="1345792" y="0"/>
                </a:cubicBezTo>
                <a:cubicBezTo>
                  <a:pt x="1533411" y="9007"/>
                  <a:pt x="1646270" y="-5454"/>
                  <a:pt x="1937932" y="0"/>
                </a:cubicBezTo>
                <a:cubicBezTo>
                  <a:pt x="2229594" y="5454"/>
                  <a:pt x="2278611" y="-11827"/>
                  <a:pt x="2556987" y="0"/>
                </a:cubicBezTo>
                <a:cubicBezTo>
                  <a:pt x="2835363" y="11827"/>
                  <a:pt x="3172813" y="34582"/>
                  <a:pt x="3364451" y="0"/>
                </a:cubicBezTo>
                <a:cubicBezTo>
                  <a:pt x="3757048" y="-1608"/>
                  <a:pt x="4034045" y="284643"/>
                  <a:pt x="4037357" y="672906"/>
                </a:cubicBezTo>
                <a:cubicBezTo>
                  <a:pt x="4010496" y="973105"/>
                  <a:pt x="4054102" y="1070694"/>
                  <a:pt x="4037357" y="1364832"/>
                </a:cubicBezTo>
                <a:cubicBezTo>
                  <a:pt x="4020612" y="1658970"/>
                  <a:pt x="4045657" y="1796680"/>
                  <a:pt x="4037357" y="2001404"/>
                </a:cubicBezTo>
                <a:cubicBezTo>
                  <a:pt x="4029057" y="2206128"/>
                  <a:pt x="4060119" y="2393982"/>
                  <a:pt x="4037357" y="2637976"/>
                </a:cubicBezTo>
                <a:cubicBezTo>
                  <a:pt x="4014595" y="2881970"/>
                  <a:pt x="4046859" y="3132075"/>
                  <a:pt x="4037357" y="3440610"/>
                </a:cubicBezTo>
                <a:cubicBezTo>
                  <a:pt x="4079878" y="3878005"/>
                  <a:pt x="3816424" y="4079822"/>
                  <a:pt x="3364451" y="4113516"/>
                </a:cubicBezTo>
                <a:cubicBezTo>
                  <a:pt x="3197893" y="4114459"/>
                  <a:pt x="3022733" y="4122295"/>
                  <a:pt x="2745396" y="4113516"/>
                </a:cubicBezTo>
                <a:cubicBezTo>
                  <a:pt x="2468060" y="4104737"/>
                  <a:pt x="2218391" y="4100201"/>
                  <a:pt x="2018679" y="4113516"/>
                </a:cubicBezTo>
                <a:cubicBezTo>
                  <a:pt x="1818967" y="4126831"/>
                  <a:pt x="1507357" y="4083206"/>
                  <a:pt x="1318877" y="4113516"/>
                </a:cubicBezTo>
                <a:cubicBezTo>
                  <a:pt x="1130397" y="4143826"/>
                  <a:pt x="953177" y="4104353"/>
                  <a:pt x="672906" y="4113516"/>
                </a:cubicBezTo>
                <a:cubicBezTo>
                  <a:pt x="313246" y="4109925"/>
                  <a:pt x="-63325" y="3806648"/>
                  <a:pt x="0" y="3440610"/>
                </a:cubicBezTo>
                <a:cubicBezTo>
                  <a:pt x="2377" y="3268722"/>
                  <a:pt x="-8425" y="2952730"/>
                  <a:pt x="0" y="2804038"/>
                </a:cubicBezTo>
                <a:cubicBezTo>
                  <a:pt x="8425" y="2655346"/>
                  <a:pt x="15009" y="2371487"/>
                  <a:pt x="0" y="2084435"/>
                </a:cubicBezTo>
                <a:cubicBezTo>
                  <a:pt x="-15009" y="1797383"/>
                  <a:pt x="3631" y="1534897"/>
                  <a:pt x="0" y="1364832"/>
                </a:cubicBezTo>
                <a:cubicBezTo>
                  <a:pt x="-3631" y="1194767"/>
                  <a:pt x="-2581" y="932903"/>
                  <a:pt x="0" y="672906"/>
                </a:cubicBezTo>
                <a:close/>
              </a:path>
            </a:pathLst>
          </a:custGeom>
          <a:noFill/>
          <a:ln w="57150">
            <a:solidFill>
              <a:srgbClr val="6D9480"/>
            </a:solidFill>
            <a:extLst>
              <a:ext uri="{C807C97D-BFC1-408E-A445-0C87EB9F89A2}">
                <ask:lineSketchStyleProps xmlns:ask="http://schemas.microsoft.com/office/drawing/2018/sketchyshapes" sd="1968864223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57" name="Tekstfelt 56">
            <a:extLst>
              <a:ext uri="{FF2B5EF4-FFF2-40B4-BE49-F238E27FC236}">
                <a16:creationId xmlns:a16="http://schemas.microsoft.com/office/drawing/2014/main" id="{2B849BF1-FAA0-C3A9-42F0-6FC0A294DFC3}"/>
              </a:ext>
            </a:extLst>
          </p:cNvPr>
          <p:cNvSpPr txBox="1"/>
          <p:nvPr/>
        </p:nvSpPr>
        <p:spPr>
          <a:xfrm>
            <a:off x="6884291" y="9702419"/>
            <a:ext cx="195035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1000" dirty="0">
                <a:latin typeface="Abc Ny" panose="02000503000000000000" pitchFamily="2" charset="0"/>
              </a:rPr>
              <a:t>Kathrine Holtum Ingemann</a:t>
            </a:r>
          </a:p>
        </p:txBody>
      </p:sp>
      <p:sp>
        <p:nvSpPr>
          <p:cNvPr id="59" name="Ellipse 58">
            <a:extLst>
              <a:ext uri="{FF2B5EF4-FFF2-40B4-BE49-F238E27FC236}">
                <a16:creationId xmlns:a16="http://schemas.microsoft.com/office/drawing/2014/main" id="{EBA71B1D-FDAA-2A6D-E488-D5EE8EE7B1FC}"/>
              </a:ext>
            </a:extLst>
          </p:cNvPr>
          <p:cNvSpPr/>
          <p:nvPr/>
        </p:nvSpPr>
        <p:spPr>
          <a:xfrm>
            <a:off x="9585721" y="5163808"/>
            <a:ext cx="499462" cy="491778"/>
          </a:xfrm>
          <a:prstGeom prst="ellipse">
            <a:avLst/>
          </a:prstGeom>
          <a:noFill/>
          <a:ln w="38100">
            <a:solidFill>
              <a:srgbClr val="6D9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60" name="Rektangel: afrundede hjørner 59">
            <a:extLst>
              <a:ext uri="{FF2B5EF4-FFF2-40B4-BE49-F238E27FC236}">
                <a16:creationId xmlns:a16="http://schemas.microsoft.com/office/drawing/2014/main" id="{8D8EF64D-5416-2C39-B679-5CA312E4DCEB}"/>
              </a:ext>
            </a:extLst>
          </p:cNvPr>
          <p:cNvSpPr/>
          <p:nvPr/>
        </p:nvSpPr>
        <p:spPr>
          <a:xfrm>
            <a:off x="7062174" y="11328714"/>
            <a:ext cx="1751958" cy="412567"/>
          </a:xfrm>
          <a:prstGeom prst="roundRect">
            <a:avLst/>
          </a:prstGeom>
          <a:solidFill>
            <a:srgbClr val="6D948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61" name="Tekstfelt 60">
            <a:extLst>
              <a:ext uri="{FF2B5EF4-FFF2-40B4-BE49-F238E27FC236}">
                <a16:creationId xmlns:a16="http://schemas.microsoft.com/office/drawing/2014/main" id="{EE2C019F-5BC9-C3F7-7CC9-8790EE262B6C}"/>
              </a:ext>
            </a:extLst>
          </p:cNvPr>
          <p:cNvSpPr txBox="1"/>
          <p:nvPr/>
        </p:nvSpPr>
        <p:spPr>
          <a:xfrm>
            <a:off x="5738672" y="10920354"/>
            <a:ext cx="42415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2000" b="1" dirty="0">
                <a:latin typeface="Chelsea Market" panose="02000000000000000000" pitchFamily="2" charset="0"/>
              </a:rPr>
              <a:t>BOGSTAVREJSENS MINILÆS</a:t>
            </a:r>
          </a:p>
        </p:txBody>
      </p:sp>
      <p:sp>
        <p:nvSpPr>
          <p:cNvPr id="62" name="Tekstfelt 61">
            <a:extLst>
              <a:ext uri="{FF2B5EF4-FFF2-40B4-BE49-F238E27FC236}">
                <a16:creationId xmlns:a16="http://schemas.microsoft.com/office/drawing/2014/main" id="{D4A77358-4BD6-DAAC-E65B-10DD64DC8436}"/>
              </a:ext>
            </a:extLst>
          </p:cNvPr>
          <p:cNvSpPr txBox="1"/>
          <p:nvPr/>
        </p:nvSpPr>
        <p:spPr>
          <a:xfrm>
            <a:off x="7287072" y="10357490"/>
            <a:ext cx="15598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dirty="0">
                <a:latin typeface="Abc Ny" panose="02000503000000000000" pitchFamily="2" charset="0"/>
              </a:rPr>
              <a:t>Forlaget Pingo</a:t>
            </a:r>
          </a:p>
        </p:txBody>
      </p:sp>
      <p:sp>
        <p:nvSpPr>
          <p:cNvPr id="63" name="Tekstfelt 62">
            <a:extLst>
              <a:ext uri="{FF2B5EF4-FFF2-40B4-BE49-F238E27FC236}">
                <a16:creationId xmlns:a16="http://schemas.microsoft.com/office/drawing/2014/main" id="{192FD3F6-8358-3064-81F3-6E8780F05DC5}"/>
              </a:ext>
            </a:extLst>
          </p:cNvPr>
          <p:cNvSpPr txBox="1"/>
          <p:nvPr/>
        </p:nvSpPr>
        <p:spPr>
          <a:xfrm>
            <a:off x="6989927" y="11333129"/>
            <a:ext cx="17519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dirty="0">
                <a:latin typeface="Chelsea Market" panose="02000000000000000000" pitchFamily="2" charset="0"/>
              </a:rPr>
              <a:t>LÆS OG LØS</a:t>
            </a:r>
          </a:p>
        </p:txBody>
      </p:sp>
      <p:sp>
        <p:nvSpPr>
          <p:cNvPr id="64" name="Tekstfelt 63">
            <a:extLst>
              <a:ext uri="{FF2B5EF4-FFF2-40B4-BE49-F238E27FC236}">
                <a16:creationId xmlns:a16="http://schemas.microsoft.com/office/drawing/2014/main" id="{718DD504-5B33-223D-C811-2FF614F56367}"/>
              </a:ext>
            </a:extLst>
          </p:cNvPr>
          <p:cNvSpPr txBox="1"/>
          <p:nvPr/>
        </p:nvSpPr>
        <p:spPr>
          <a:xfrm>
            <a:off x="9689536" y="10319554"/>
            <a:ext cx="2907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400" dirty="0">
                <a:latin typeface="Abc Ny" panose="02000503000000000000" pitchFamily="2" charset="0"/>
              </a:rPr>
              <a:t>3</a:t>
            </a:r>
          </a:p>
        </p:txBody>
      </p:sp>
      <p:sp>
        <p:nvSpPr>
          <p:cNvPr id="65" name="Tekstfelt 64">
            <a:extLst>
              <a:ext uri="{FF2B5EF4-FFF2-40B4-BE49-F238E27FC236}">
                <a16:creationId xmlns:a16="http://schemas.microsoft.com/office/drawing/2014/main" id="{CAD4E93D-C641-337E-FB69-86907D0C9DBB}"/>
              </a:ext>
            </a:extLst>
          </p:cNvPr>
          <p:cNvSpPr txBox="1"/>
          <p:nvPr/>
        </p:nvSpPr>
        <p:spPr>
          <a:xfrm>
            <a:off x="6621929" y="11739284"/>
            <a:ext cx="26666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4000" dirty="0">
                <a:latin typeface="Chelsea Market" panose="02000000000000000000" pitchFamily="2" charset="0"/>
              </a:rPr>
              <a:t>ÅL I MÅL</a:t>
            </a:r>
          </a:p>
        </p:txBody>
      </p:sp>
      <p:sp>
        <p:nvSpPr>
          <p:cNvPr id="66" name="Ellipse 65">
            <a:extLst>
              <a:ext uri="{FF2B5EF4-FFF2-40B4-BE49-F238E27FC236}">
                <a16:creationId xmlns:a16="http://schemas.microsoft.com/office/drawing/2014/main" id="{9C67EC85-B2A8-568E-DB66-FEACC899679A}"/>
              </a:ext>
            </a:extLst>
          </p:cNvPr>
          <p:cNvSpPr/>
          <p:nvPr/>
        </p:nvSpPr>
        <p:spPr>
          <a:xfrm>
            <a:off x="7240529" y="12400895"/>
            <a:ext cx="1260181" cy="1253965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67" name="Ellipse 66">
            <a:extLst>
              <a:ext uri="{FF2B5EF4-FFF2-40B4-BE49-F238E27FC236}">
                <a16:creationId xmlns:a16="http://schemas.microsoft.com/office/drawing/2014/main" id="{D44168B8-8180-9ACA-08BC-8BF538C9DE1B}"/>
              </a:ext>
            </a:extLst>
          </p:cNvPr>
          <p:cNvSpPr/>
          <p:nvPr/>
        </p:nvSpPr>
        <p:spPr>
          <a:xfrm>
            <a:off x="8602825" y="12634073"/>
            <a:ext cx="982896" cy="952820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68" name="Ellipse 67">
            <a:extLst>
              <a:ext uri="{FF2B5EF4-FFF2-40B4-BE49-F238E27FC236}">
                <a16:creationId xmlns:a16="http://schemas.microsoft.com/office/drawing/2014/main" id="{691DDF7F-3E6C-CF53-5F73-B362A69AA443}"/>
              </a:ext>
            </a:extLst>
          </p:cNvPr>
          <p:cNvSpPr/>
          <p:nvPr/>
        </p:nvSpPr>
        <p:spPr>
          <a:xfrm>
            <a:off x="7368016" y="13736909"/>
            <a:ext cx="982896" cy="952820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69" name="Ellipse 68">
            <a:extLst>
              <a:ext uri="{FF2B5EF4-FFF2-40B4-BE49-F238E27FC236}">
                <a16:creationId xmlns:a16="http://schemas.microsoft.com/office/drawing/2014/main" id="{81105A47-B729-86DD-719F-2F42BBEA2211}"/>
              </a:ext>
            </a:extLst>
          </p:cNvPr>
          <p:cNvSpPr/>
          <p:nvPr/>
        </p:nvSpPr>
        <p:spPr>
          <a:xfrm>
            <a:off x="8602825" y="13736506"/>
            <a:ext cx="982896" cy="952820"/>
          </a:xfrm>
          <a:prstGeom prst="ellipse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70" name="Ellipse 69">
            <a:extLst>
              <a:ext uri="{FF2B5EF4-FFF2-40B4-BE49-F238E27FC236}">
                <a16:creationId xmlns:a16="http://schemas.microsoft.com/office/drawing/2014/main" id="{1C7C7C9B-933C-60BC-745D-C3986280A3CC}"/>
              </a:ext>
            </a:extLst>
          </p:cNvPr>
          <p:cNvSpPr/>
          <p:nvPr/>
        </p:nvSpPr>
        <p:spPr>
          <a:xfrm>
            <a:off x="6128219" y="12634073"/>
            <a:ext cx="982896" cy="952820"/>
          </a:xfrm>
          <a:prstGeom prst="ellipse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71" name="Ellipse 70">
            <a:extLst>
              <a:ext uri="{FF2B5EF4-FFF2-40B4-BE49-F238E27FC236}">
                <a16:creationId xmlns:a16="http://schemas.microsoft.com/office/drawing/2014/main" id="{DD60D06D-46AA-9D90-93B9-2D95F8302ECD}"/>
              </a:ext>
            </a:extLst>
          </p:cNvPr>
          <p:cNvSpPr/>
          <p:nvPr/>
        </p:nvSpPr>
        <p:spPr>
          <a:xfrm>
            <a:off x="6137680" y="13711763"/>
            <a:ext cx="982896" cy="952820"/>
          </a:xfrm>
          <a:prstGeom prst="ellipse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72" name="Tekstfelt 71">
            <a:extLst>
              <a:ext uri="{FF2B5EF4-FFF2-40B4-BE49-F238E27FC236}">
                <a16:creationId xmlns:a16="http://schemas.microsoft.com/office/drawing/2014/main" id="{D7F1AF79-EF31-A7AC-BC70-36A0C326F632}"/>
              </a:ext>
            </a:extLst>
          </p:cNvPr>
          <p:cNvSpPr txBox="1"/>
          <p:nvPr/>
        </p:nvSpPr>
        <p:spPr>
          <a:xfrm>
            <a:off x="6363926" y="12694318"/>
            <a:ext cx="3534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5400" dirty="0">
                <a:latin typeface="Abc Ny" panose="02000503000000000000" pitchFamily="2" charset="0"/>
              </a:rPr>
              <a:t>S</a:t>
            </a:r>
          </a:p>
        </p:txBody>
      </p:sp>
      <p:sp>
        <p:nvSpPr>
          <p:cNvPr id="73" name="Tekstfelt 72">
            <a:extLst>
              <a:ext uri="{FF2B5EF4-FFF2-40B4-BE49-F238E27FC236}">
                <a16:creationId xmlns:a16="http://schemas.microsoft.com/office/drawing/2014/main" id="{12062C7B-081D-20AB-0D27-F88BEEEBBF7B}"/>
              </a:ext>
            </a:extLst>
          </p:cNvPr>
          <p:cNvSpPr txBox="1"/>
          <p:nvPr/>
        </p:nvSpPr>
        <p:spPr>
          <a:xfrm>
            <a:off x="8953874" y="12686407"/>
            <a:ext cx="4363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5400" dirty="0">
                <a:latin typeface="Abc Ny" panose="02000503000000000000" pitchFamily="2" charset="0"/>
              </a:rPr>
              <a:t>I</a:t>
            </a:r>
          </a:p>
        </p:txBody>
      </p:sp>
      <p:sp>
        <p:nvSpPr>
          <p:cNvPr id="74" name="Tekstfelt 73">
            <a:extLst>
              <a:ext uri="{FF2B5EF4-FFF2-40B4-BE49-F238E27FC236}">
                <a16:creationId xmlns:a16="http://schemas.microsoft.com/office/drawing/2014/main" id="{05763A64-22E2-8DF9-942A-6B9F03B46FF1}"/>
              </a:ext>
            </a:extLst>
          </p:cNvPr>
          <p:cNvSpPr txBox="1"/>
          <p:nvPr/>
        </p:nvSpPr>
        <p:spPr>
          <a:xfrm>
            <a:off x="6328764" y="13762381"/>
            <a:ext cx="4921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5400" dirty="0">
                <a:latin typeface="Abc Ny" panose="02000503000000000000" pitchFamily="2" charset="0"/>
              </a:rPr>
              <a:t>M</a:t>
            </a:r>
          </a:p>
        </p:txBody>
      </p:sp>
      <p:sp>
        <p:nvSpPr>
          <p:cNvPr id="75" name="Tekstfelt 74">
            <a:extLst>
              <a:ext uri="{FF2B5EF4-FFF2-40B4-BE49-F238E27FC236}">
                <a16:creationId xmlns:a16="http://schemas.microsoft.com/office/drawing/2014/main" id="{2F7FD320-451F-AFCE-B878-BF038B1C6485}"/>
              </a:ext>
            </a:extLst>
          </p:cNvPr>
          <p:cNvSpPr txBox="1"/>
          <p:nvPr/>
        </p:nvSpPr>
        <p:spPr>
          <a:xfrm>
            <a:off x="7584688" y="13800482"/>
            <a:ext cx="3534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5400" dirty="0">
                <a:latin typeface="Abc Ny" panose="02000503000000000000" pitchFamily="2" charset="0"/>
              </a:rPr>
              <a:t>Å</a:t>
            </a:r>
          </a:p>
        </p:txBody>
      </p:sp>
      <p:sp>
        <p:nvSpPr>
          <p:cNvPr id="76" name="Tekstfelt 75">
            <a:extLst>
              <a:ext uri="{FF2B5EF4-FFF2-40B4-BE49-F238E27FC236}">
                <a16:creationId xmlns:a16="http://schemas.microsoft.com/office/drawing/2014/main" id="{BA7A05BB-8553-D4E4-1FBF-E6A90AB46D06}"/>
              </a:ext>
            </a:extLst>
          </p:cNvPr>
          <p:cNvSpPr txBox="1"/>
          <p:nvPr/>
        </p:nvSpPr>
        <p:spPr>
          <a:xfrm>
            <a:off x="8913323" y="13751251"/>
            <a:ext cx="3534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5400" dirty="0">
                <a:latin typeface="Abc Ny" panose="02000503000000000000" pitchFamily="2" charset="0"/>
              </a:rPr>
              <a:t>L</a:t>
            </a:r>
          </a:p>
        </p:txBody>
      </p:sp>
      <p:sp>
        <p:nvSpPr>
          <p:cNvPr id="77" name="Rektangel: afrundede hjørner 76">
            <a:extLst>
              <a:ext uri="{FF2B5EF4-FFF2-40B4-BE49-F238E27FC236}">
                <a16:creationId xmlns:a16="http://schemas.microsoft.com/office/drawing/2014/main" id="{964AD837-DDD0-63B1-1520-5166FD9D16DB}"/>
              </a:ext>
            </a:extLst>
          </p:cNvPr>
          <p:cNvSpPr/>
          <p:nvPr/>
        </p:nvSpPr>
        <p:spPr>
          <a:xfrm>
            <a:off x="5840787" y="10713093"/>
            <a:ext cx="4037357" cy="4113516"/>
          </a:xfrm>
          <a:custGeom>
            <a:avLst/>
            <a:gdLst>
              <a:gd name="connsiteX0" fmla="*/ 0 w 4037357"/>
              <a:gd name="connsiteY0" fmla="*/ 672906 h 4113516"/>
              <a:gd name="connsiteX1" fmla="*/ 672906 w 4037357"/>
              <a:gd name="connsiteY1" fmla="*/ 0 h 4113516"/>
              <a:gd name="connsiteX2" fmla="*/ 1345792 w 4037357"/>
              <a:gd name="connsiteY2" fmla="*/ 0 h 4113516"/>
              <a:gd name="connsiteX3" fmla="*/ 1937932 w 4037357"/>
              <a:gd name="connsiteY3" fmla="*/ 0 h 4113516"/>
              <a:gd name="connsiteX4" fmla="*/ 2556987 w 4037357"/>
              <a:gd name="connsiteY4" fmla="*/ 0 h 4113516"/>
              <a:gd name="connsiteX5" fmla="*/ 3364451 w 4037357"/>
              <a:gd name="connsiteY5" fmla="*/ 0 h 4113516"/>
              <a:gd name="connsiteX6" fmla="*/ 4037357 w 4037357"/>
              <a:gd name="connsiteY6" fmla="*/ 672906 h 4113516"/>
              <a:gd name="connsiteX7" fmla="*/ 4037357 w 4037357"/>
              <a:gd name="connsiteY7" fmla="*/ 1364832 h 4113516"/>
              <a:gd name="connsiteX8" fmla="*/ 4037357 w 4037357"/>
              <a:gd name="connsiteY8" fmla="*/ 2001404 h 4113516"/>
              <a:gd name="connsiteX9" fmla="*/ 4037357 w 4037357"/>
              <a:gd name="connsiteY9" fmla="*/ 2637976 h 4113516"/>
              <a:gd name="connsiteX10" fmla="*/ 4037357 w 4037357"/>
              <a:gd name="connsiteY10" fmla="*/ 3440610 h 4113516"/>
              <a:gd name="connsiteX11" fmla="*/ 3364451 w 4037357"/>
              <a:gd name="connsiteY11" fmla="*/ 4113516 h 4113516"/>
              <a:gd name="connsiteX12" fmla="*/ 2745396 w 4037357"/>
              <a:gd name="connsiteY12" fmla="*/ 4113516 h 4113516"/>
              <a:gd name="connsiteX13" fmla="*/ 2018679 w 4037357"/>
              <a:gd name="connsiteY13" fmla="*/ 4113516 h 4113516"/>
              <a:gd name="connsiteX14" fmla="*/ 1318877 w 4037357"/>
              <a:gd name="connsiteY14" fmla="*/ 4113516 h 4113516"/>
              <a:gd name="connsiteX15" fmla="*/ 672906 w 4037357"/>
              <a:gd name="connsiteY15" fmla="*/ 4113516 h 4113516"/>
              <a:gd name="connsiteX16" fmla="*/ 0 w 4037357"/>
              <a:gd name="connsiteY16" fmla="*/ 3440610 h 4113516"/>
              <a:gd name="connsiteX17" fmla="*/ 0 w 4037357"/>
              <a:gd name="connsiteY17" fmla="*/ 2804038 h 4113516"/>
              <a:gd name="connsiteX18" fmla="*/ 0 w 4037357"/>
              <a:gd name="connsiteY18" fmla="*/ 2084435 h 4113516"/>
              <a:gd name="connsiteX19" fmla="*/ 0 w 4037357"/>
              <a:gd name="connsiteY19" fmla="*/ 1364832 h 4113516"/>
              <a:gd name="connsiteX20" fmla="*/ 0 w 4037357"/>
              <a:gd name="connsiteY20" fmla="*/ 672906 h 4113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037357" h="4113516" extrusionOk="0">
                <a:moveTo>
                  <a:pt x="0" y="672906"/>
                </a:moveTo>
                <a:cubicBezTo>
                  <a:pt x="12268" y="303290"/>
                  <a:pt x="348355" y="44970"/>
                  <a:pt x="672906" y="0"/>
                </a:cubicBezTo>
                <a:cubicBezTo>
                  <a:pt x="862311" y="10117"/>
                  <a:pt x="1158173" y="-9007"/>
                  <a:pt x="1345792" y="0"/>
                </a:cubicBezTo>
                <a:cubicBezTo>
                  <a:pt x="1533411" y="9007"/>
                  <a:pt x="1646270" y="-5454"/>
                  <a:pt x="1937932" y="0"/>
                </a:cubicBezTo>
                <a:cubicBezTo>
                  <a:pt x="2229594" y="5454"/>
                  <a:pt x="2278611" y="-11827"/>
                  <a:pt x="2556987" y="0"/>
                </a:cubicBezTo>
                <a:cubicBezTo>
                  <a:pt x="2835363" y="11827"/>
                  <a:pt x="3172813" y="34582"/>
                  <a:pt x="3364451" y="0"/>
                </a:cubicBezTo>
                <a:cubicBezTo>
                  <a:pt x="3757048" y="-1608"/>
                  <a:pt x="4034045" y="284643"/>
                  <a:pt x="4037357" y="672906"/>
                </a:cubicBezTo>
                <a:cubicBezTo>
                  <a:pt x="4010496" y="973105"/>
                  <a:pt x="4054102" y="1070694"/>
                  <a:pt x="4037357" y="1364832"/>
                </a:cubicBezTo>
                <a:cubicBezTo>
                  <a:pt x="4020612" y="1658970"/>
                  <a:pt x="4045657" y="1796680"/>
                  <a:pt x="4037357" y="2001404"/>
                </a:cubicBezTo>
                <a:cubicBezTo>
                  <a:pt x="4029057" y="2206128"/>
                  <a:pt x="4060119" y="2393982"/>
                  <a:pt x="4037357" y="2637976"/>
                </a:cubicBezTo>
                <a:cubicBezTo>
                  <a:pt x="4014595" y="2881970"/>
                  <a:pt x="4046859" y="3132075"/>
                  <a:pt x="4037357" y="3440610"/>
                </a:cubicBezTo>
                <a:cubicBezTo>
                  <a:pt x="4079878" y="3878005"/>
                  <a:pt x="3816424" y="4079822"/>
                  <a:pt x="3364451" y="4113516"/>
                </a:cubicBezTo>
                <a:cubicBezTo>
                  <a:pt x="3197893" y="4114459"/>
                  <a:pt x="3022733" y="4122295"/>
                  <a:pt x="2745396" y="4113516"/>
                </a:cubicBezTo>
                <a:cubicBezTo>
                  <a:pt x="2468060" y="4104737"/>
                  <a:pt x="2218391" y="4100201"/>
                  <a:pt x="2018679" y="4113516"/>
                </a:cubicBezTo>
                <a:cubicBezTo>
                  <a:pt x="1818967" y="4126831"/>
                  <a:pt x="1507357" y="4083206"/>
                  <a:pt x="1318877" y="4113516"/>
                </a:cubicBezTo>
                <a:cubicBezTo>
                  <a:pt x="1130397" y="4143826"/>
                  <a:pt x="953177" y="4104353"/>
                  <a:pt x="672906" y="4113516"/>
                </a:cubicBezTo>
                <a:cubicBezTo>
                  <a:pt x="313246" y="4109925"/>
                  <a:pt x="-63325" y="3806648"/>
                  <a:pt x="0" y="3440610"/>
                </a:cubicBezTo>
                <a:cubicBezTo>
                  <a:pt x="2377" y="3268722"/>
                  <a:pt x="-8425" y="2952730"/>
                  <a:pt x="0" y="2804038"/>
                </a:cubicBezTo>
                <a:cubicBezTo>
                  <a:pt x="8425" y="2655346"/>
                  <a:pt x="15009" y="2371487"/>
                  <a:pt x="0" y="2084435"/>
                </a:cubicBezTo>
                <a:cubicBezTo>
                  <a:pt x="-15009" y="1797383"/>
                  <a:pt x="3631" y="1534897"/>
                  <a:pt x="0" y="1364832"/>
                </a:cubicBezTo>
                <a:cubicBezTo>
                  <a:pt x="-3631" y="1194767"/>
                  <a:pt x="-2581" y="932903"/>
                  <a:pt x="0" y="672906"/>
                </a:cubicBezTo>
                <a:close/>
              </a:path>
            </a:pathLst>
          </a:custGeom>
          <a:noFill/>
          <a:ln w="57150">
            <a:solidFill>
              <a:srgbClr val="6D9480"/>
            </a:solidFill>
            <a:extLst>
              <a:ext uri="{C807C97D-BFC1-408E-A445-0C87EB9F89A2}">
                <ask:lineSketchStyleProps xmlns:ask="http://schemas.microsoft.com/office/drawing/2018/sketchyshapes" sd="1968864223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78" name="Tekstfelt 77">
            <a:extLst>
              <a:ext uri="{FF2B5EF4-FFF2-40B4-BE49-F238E27FC236}">
                <a16:creationId xmlns:a16="http://schemas.microsoft.com/office/drawing/2014/main" id="{6899D49D-977C-70D0-CE61-714165938BD4}"/>
              </a:ext>
            </a:extLst>
          </p:cNvPr>
          <p:cNvSpPr txBox="1"/>
          <p:nvPr/>
        </p:nvSpPr>
        <p:spPr>
          <a:xfrm>
            <a:off x="6884291" y="14843109"/>
            <a:ext cx="195035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1000" dirty="0">
                <a:latin typeface="Abc Ny" panose="02000503000000000000" pitchFamily="2" charset="0"/>
              </a:rPr>
              <a:t>Kathrine Holtum Ingemann</a:t>
            </a:r>
          </a:p>
        </p:txBody>
      </p:sp>
      <p:sp>
        <p:nvSpPr>
          <p:cNvPr id="80" name="Ellipse 79">
            <a:extLst>
              <a:ext uri="{FF2B5EF4-FFF2-40B4-BE49-F238E27FC236}">
                <a16:creationId xmlns:a16="http://schemas.microsoft.com/office/drawing/2014/main" id="{B624465F-9ABF-F1E2-B3E2-48569919628F}"/>
              </a:ext>
            </a:extLst>
          </p:cNvPr>
          <p:cNvSpPr/>
          <p:nvPr/>
        </p:nvSpPr>
        <p:spPr>
          <a:xfrm>
            <a:off x="9585721" y="10304498"/>
            <a:ext cx="499462" cy="491778"/>
          </a:xfrm>
          <a:prstGeom prst="ellipse">
            <a:avLst/>
          </a:prstGeom>
          <a:noFill/>
          <a:ln w="38100">
            <a:solidFill>
              <a:srgbClr val="6D9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82" name="Billede 81" descr="Et billede, der indeholder tekst&#10;&#10;Automatisk genereret beskrivelse">
            <a:extLst>
              <a:ext uri="{FF2B5EF4-FFF2-40B4-BE49-F238E27FC236}">
                <a16:creationId xmlns:a16="http://schemas.microsoft.com/office/drawing/2014/main" id="{AA54DD34-243E-27B3-2380-4FB113CD86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0695" y="7200098"/>
            <a:ext cx="1102784" cy="1102784"/>
          </a:xfrm>
          <a:prstGeom prst="rect">
            <a:avLst/>
          </a:prstGeom>
        </p:spPr>
      </p:pic>
      <p:pic>
        <p:nvPicPr>
          <p:cNvPr id="84" name="Billede 83" descr="Et billede, der indeholder diagram&#10;&#10;Automatisk genereret beskrivelse">
            <a:extLst>
              <a:ext uri="{FF2B5EF4-FFF2-40B4-BE49-F238E27FC236}">
                <a16:creationId xmlns:a16="http://schemas.microsoft.com/office/drawing/2014/main" id="{127E6BAA-11CA-B287-3C7E-07988F2C2A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2617" y="12632668"/>
            <a:ext cx="1143708" cy="729821"/>
          </a:xfrm>
          <a:prstGeom prst="rect">
            <a:avLst/>
          </a:prstGeom>
        </p:spPr>
      </p:pic>
      <p:sp>
        <p:nvSpPr>
          <p:cNvPr id="85" name="Rektangel 84">
            <a:extLst>
              <a:ext uri="{FF2B5EF4-FFF2-40B4-BE49-F238E27FC236}">
                <a16:creationId xmlns:a16="http://schemas.microsoft.com/office/drawing/2014/main" id="{7B169A6D-62E5-65C5-937F-9C1D51DEA901}"/>
              </a:ext>
            </a:extLst>
          </p:cNvPr>
          <p:cNvSpPr/>
          <p:nvPr/>
        </p:nvSpPr>
        <p:spPr>
          <a:xfrm>
            <a:off x="305906" y="5057297"/>
            <a:ext cx="5040000" cy="255032"/>
          </a:xfrm>
          <a:prstGeom prst="rect">
            <a:avLst/>
          </a:prstGeom>
          <a:solidFill>
            <a:srgbClr val="6D94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86" name="Rektangel 85">
            <a:extLst>
              <a:ext uri="{FF2B5EF4-FFF2-40B4-BE49-F238E27FC236}">
                <a16:creationId xmlns:a16="http://schemas.microsoft.com/office/drawing/2014/main" id="{62F5B493-7CDA-F213-8D9E-BDD0B0826925}"/>
              </a:ext>
            </a:extLst>
          </p:cNvPr>
          <p:cNvSpPr/>
          <p:nvPr/>
        </p:nvSpPr>
        <p:spPr>
          <a:xfrm>
            <a:off x="316764" y="10092819"/>
            <a:ext cx="5040000" cy="255032"/>
          </a:xfrm>
          <a:prstGeom prst="rect">
            <a:avLst/>
          </a:prstGeom>
          <a:solidFill>
            <a:srgbClr val="6D94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87" name="Rektangel 86">
            <a:extLst>
              <a:ext uri="{FF2B5EF4-FFF2-40B4-BE49-F238E27FC236}">
                <a16:creationId xmlns:a16="http://schemas.microsoft.com/office/drawing/2014/main" id="{36F7633B-BC8E-05EA-678A-EB221E7EF34E}"/>
              </a:ext>
            </a:extLst>
          </p:cNvPr>
          <p:cNvSpPr/>
          <p:nvPr/>
        </p:nvSpPr>
        <p:spPr>
          <a:xfrm>
            <a:off x="316764" y="16601"/>
            <a:ext cx="5040000" cy="255032"/>
          </a:xfrm>
          <a:prstGeom prst="rect">
            <a:avLst/>
          </a:prstGeom>
          <a:solidFill>
            <a:srgbClr val="6D94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88" name="Rektangel 87">
            <a:extLst>
              <a:ext uri="{FF2B5EF4-FFF2-40B4-BE49-F238E27FC236}">
                <a16:creationId xmlns:a16="http://schemas.microsoft.com/office/drawing/2014/main" id="{A684043A-A185-FDD1-072D-A45181579A74}"/>
              </a:ext>
            </a:extLst>
          </p:cNvPr>
          <p:cNvSpPr/>
          <p:nvPr/>
        </p:nvSpPr>
        <p:spPr>
          <a:xfrm>
            <a:off x="545639" y="5409217"/>
            <a:ext cx="4658548" cy="25443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89" name="Billede 88">
            <a:extLst>
              <a:ext uri="{FF2B5EF4-FFF2-40B4-BE49-F238E27FC236}">
                <a16:creationId xmlns:a16="http://schemas.microsoft.com/office/drawing/2014/main" id="{50B62723-8886-C4A6-810A-0874825D83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85098">
            <a:off x="351191" y="5333293"/>
            <a:ext cx="435044" cy="400344"/>
          </a:xfrm>
          <a:prstGeom prst="rect">
            <a:avLst/>
          </a:prstGeom>
        </p:spPr>
      </p:pic>
      <p:sp>
        <p:nvSpPr>
          <p:cNvPr id="90" name="Rektangel 89">
            <a:extLst>
              <a:ext uri="{FF2B5EF4-FFF2-40B4-BE49-F238E27FC236}">
                <a16:creationId xmlns:a16="http://schemas.microsoft.com/office/drawing/2014/main" id="{5E06CEEE-7521-B6D0-CCE4-3D115EF3378D}"/>
              </a:ext>
            </a:extLst>
          </p:cNvPr>
          <p:cNvSpPr/>
          <p:nvPr/>
        </p:nvSpPr>
        <p:spPr>
          <a:xfrm>
            <a:off x="545639" y="10458139"/>
            <a:ext cx="4658548" cy="25443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91" name="Billede 90">
            <a:extLst>
              <a:ext uri="{FF2B5EF4-FFF2-40B4-BE49-F238E27FC236}">
                <a16:creationId xmlns:a16="http://schemas.microsoft.com/office/drawing/2014/main" id="{2121B6A4-E3CD-4895-0407-C39889029A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85098">
            <a:off x="351191" y="10382215"/>
            <a:ext cx="435044" cy="400344"/>
          </a:xfrm>
          <a:prstGeom prst="rect">
            <a:avLst/>
          </a:prstGeom>
        </p:spPr>
      </p:pic>
      <p:sp>
        <p:nvSpPr>
          <p:cNvPr id="92" name="Rektangel 91">
            <a:extLst>
              <a:ext uri="{FF2B5EF4-FFF2-40B4-BE49-F238E27FC236}">
                <a16:creationId xmlns:a16="http://schemas.microsoft.com/office/drawing/2014/main" id="{0A5EB269-6D89-5008-C9E8-881B60718D11}"/>
              </a:ext>
            </a:extLst>
          </p:cNvPr>
          <p:cNvSpPr/>
          <p:nvPr/>
        </p:nvSpPr>
        <p:spPr>
          <a:xfrm>
            <a:off x="545639" y="361152"/>
            <a:ext cx="4658548" cy="25443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93" name="Billede 92">
            <a:extLst>
              <a:ext uri="{FF2B5EF4-FFF2-40B4-BE49-F238E27FC236}">
                <a16:creationId xmlns:a16="http://schemas.microsoft.com/office/drawing/2014/main" id="{0BC85D28-1F11-89C6-087B-368D638253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85098">
            <a:off x="351191" y="285228"/>
            <a:ext cx="435044" cy="400344"/>
          </a:xfrm>
          <a:prstGeom prst="rect">
            <a:avLst/>
          </a:prstGeom>
        </p:spPr>
      </p:pic>
      <p:sp>
        <p:nvSpPr>
          <p:cNvPr id="94" name="Rektangel 93">
            <a:extLst>
              <a:ext uri="{FF2B5EF4-FFF2-40B4-BE49-F238E27FC236}">
                <a16:creationId xmlns:a16="http://schemas.microsoft.com/office/drawing/2014/main" id="{BF4D3428-2774-4643-1279-1E00A3B2B7E5}"/>
              </a:ext>
            </a:extLst>
          </p:cNvPr>
          <p:cNvSpPr/>
          <p:nvPr/>
        </p:nvSpPr>
        <p:spPr>
          <a:xfrm>
            <a:off x="3521726" y="1816690"/>
            <a:ext cx="1158319" cy="891497"/>
          </a:xfrm>
          <a:custGeom>
            <a:avLst/>
            <a:gdLst>
              <a:gd name="connsiteX0" fmla="*/ 0 w 1158319"/>
              <a:gd name="connsiteY0" fmla="*/ 0 h 891497"/>
              <a:gd name="connsiteX1" fmla="*/ 555993 w 1158319"/>
              <a:gd name="connsiteY1" fmla="*/ 0 h 891497"/>
              <a:gd name="connsiteX2" fmla="*/ 1158319 w 1158319"/>
              <a:gd name="connsiteY2" fmla="*/ 0 h 891497"/>
              <a:gd name="connsiteX3" fmla="*/ 1158319 w 1158319"/>
              <a:gd name="connsiteY3" fmla="*/ 445749 h 891497"/>
              <a:gd name="connsiteX4" fmla="*/ 1158319 w 1158319"/>
              <a:gd name="connsiteY4" fmla="*/ 891497 h 891497"/>
              <a:gd name="connsiteX5" fmla="*/ 555993 w 1158319"/>
              <a:gd name="connsiteY5" fmla="*/ 891497 h 891497"/>
              <a:gd name="connsiteX6" fmla="*/ 0 w 1158319"/>
              <a:gd name="connsiteY6" fmla="*/ 891497 h 891497"/>
              <a:gd name="connsiteX7" fmla="*/ 0 w 1158319"/>
              <a:gd name="connsiteY7" fmla="*/ 454663 h 891497"/>
              <a:gd name="connsiteX8" fmla="*/ 0 w 1158319"/>
              <a:gd name="connsiteY8" fmla="*/ 0 h 8914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8319" h="891497" extrusionOk="0">
                <a:moveTo>
                  <a:pt x="0" y="0"/>
                </a:moveTo>
                <a:cubicBezTo>
                  <a:pt x="218909" y="-27215"/>
                  <a:pt x="356272" y="58621"/>
                  <a:pt x="555993" y="0"/>
                </a:cubicBezTo>
                <a:cubicBezTo>
                  <a:pt x="755714" y="-58621"/>
                  <a:pt x="957234" y="4460"/>
                  <a:pt x="1158319" y="0"/>
                </a:cubicBezTo>
                <a:cubicBezTo>
                  <a:pt x="1158542" y="120050"/>
                  <a:pt x="1108464" y="232336"/>
                  <a:pt x="1158319" y="445749"/>
                </a:cubicBezTo>
                <a:cubicBezTo>
                  <a:pt x="1208174" y="659162"/>
                  <a:pt x="1134707" y="710727"/>
                  <a:pt x="1158319" y="891497"/>
                </a:cubicBezTo>
                <a:cubicBezTo>
                  <a:pt x="1011429" y="932130"/>
                  <a:pt x="811492" y="872558"/>
                  <a:pt x="555993" y="891497"/>
                </a:cubicBezTo>
                <a:cubicBezTo>
                  <a:pt x="300494" y="910436"/>
                  <a:pt x="144033" y="869785"/>
                  <a:pt x="0" y="891497"/>
                </a:cubicBezTo>
                <a:cubicBezTo>
                  <a:pt x="-46311" y="793153"/>
                  <a:pt x="26373" y="630499"/>
                  <a:pt x="0" y="454663"/>
                </a:cubicBezTo>
                <a:cubicBezTo>
                  <a:pt x="-26373" y="278827"/>
                  <a:pt x="11694" y="128144"/>
                  <a:pt x="0" y="0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59757359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95" name="Rektangel 94">
            <a:extLst>
              <a:ext uri="{FF2B5EF4-FFF2-40B4-BE49-F238E27FC236}">
                <a16:creationId xmlns:a16="http://schemas.microsoft.com/office/drawing/2014/main" id="{0470BEF6-E588-2FA3-F18E-7FEAD97E6DAE}"/>
              </a:ext>
            </a:extLst>
          </p:cNvPr>
          <p:cNvSpPr/>
          <p:nvPr/>
        </p:nvSpPr>
        <p:spPr>
          <a:xfrm>
            <a:off x="3497411" y="3869559"/>
            <a:ext cx="1158319" cy="891497"/>
          </a:xfrm>
          <a:custGeom>
            <a:avLst/>
            <a:gdLst>
              <a:gd name="connsiteX0" fmla="*/ 0 w 1158319"/>
              <a:gd name="connsiteY0" fmla="*/ 0 h 891497"/>
              <a:gd name="connsiteX1" fmla="*/ 555993 w 1158319"/>
              <a:gd name="connsiteY1" fmla="*/ 0 h 891497"/>
              <a:gd name="connsiteX2" fmla="*/ 1158319 w 1158319"/>
              <a:gd name="connsiteY2" fmla="*/ 0 h 891497"/>
              <a:gd name="connsiteX3" fmla="*/ 1158319 w 1158319"/>
              <a:gd name="connsiteY3" fmla="*/ 445749 h 891497"/>
              <a:gd name="connsiteX4" fmla="*/ 1158319 w 1158319"/>
              <a:gd name="connsiteY4" fmla="*/ 891497 h 891497"/>
              <a:gd name="connsiteX5" fmla="*/ 555993 w 1158319"/>
              <a:gd name="connsiteY5" fmla="*/ 891497 h 891497"/>
              <a:gd name="connsiteX6" fmla="*/ 0 w 1158319"/>
              <a:gd name="connsiteY6" fmla="*/ 891497 h 891497"/>
              <a:gd name="connsiteX7" fmla="*/ 0 w 1158319"/>
              <a:gd name="connsiteY7" fmla="*/ 454663 h 891497"/>
              <a:gd name="connsiteX8" fmla="*/ 0 w 1158319"/>
              <a:gd name="connsiteY8" fmla="*/ 0 h 8914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8319" h="891497" extrusionOk="0">
                <a:moveTo>
                  <a:pt x="0" y="0"/>
                </a:moveTo>
                <a:cubicBezTo>
                  <a:pt x="218909" y="-27215"/>
                  <a:pt x="356272" y="58621"/>
                  <a:pt x="555993" y="0"/>
                </a:cubicBezTo>
                <a:cubicBezTo>
                  <a:pt x="755714" y="-58621"/>
                  <a:pt x="957234" y="4460"/>
                  <a:pt x="1158319" y="0"/>
                </a:cubicBezTo>
                <a:cubicBezTo>
                  <a:pt x="1158542" y="120050"/>
                  <a:pt x="1108464" y="232336"/>
                  <a:pt x="1158319" y="445749"/>
                </a:cubicBezTo>
                <a:cubicBezTo>
                  <a:pt x="1208174" y="659162"/>
                  <a:pt x="1134707" y="710727"/>
                  <a:pt x="1158319" y="891497"/>
                </a:cubicBezTo>
                <a:cubicBezTo>
                  <a:pt x="1011429" y="932130"/>
                  <a:pt x="811492" y="872558"/>
                  <a:pt x="555993" y="891497"/>
                </a:cubicBezTo>
                <a:cubicBezTo>
                  <a:pt x="300494" y="910436"/>
                  <a:pt x="144033" y="869785"/>
                  <a:pt x="0" y="891497"/>
                </a:cubicBezTo>
                <a:cubicBezTo>
                  <a:pt x="-46311" y="793153"/>
                  <a:pt x="26373" y="630499"/>
                  <a:pt x="0" y="454663"/>
                </a:cubicBezTo>
                <a:cubicBezTo>
                  <a:pt x="-26373" y="278827"/>
                  <a:pt x="11694" y="128144"/>
                  <a:pt x="0" y="0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59757359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96" name="Rektangel 95">
            <a:extLst>
              <a:ext uri="{FF2B5EF4-FFF2-40B4-BE49-F238E27FC236}">
                <a16:creationId xmlns:a16="http://schemas.microsoft.com/office/drawing/2014/main" id="{BF0304CD-3330-ABFF-FA83-40028A8495A6}"/>
              </a:ext>
            </a:extLst>
          </p:cNvPr>
          <p:cNvSpPr/>
          <p:nvPr/>
        </p:nvSpPr>
        <p:spPr>
          <a:xfrm>
            <a:off x="3497411" y="2847477"/>
            <a:ext cx="1158319" cy="891497"/>
          </a:xfrm>
          <a:custGeom>
            <a:avLst/>
            <a:gdLst>
              <a:gd name="connsiteX0" fmla="*/ 0 w 1158319"/>
              <a:gd name="connsiteY0" fmla="*/ 0 h 891497"/>
              <a:gd name="connsiteX1" fmla="*/ 555993 w 1158319"/>
              <a:gd name="connsiteY1" fmla="*/ 0 h 891497"/>
              <a:gd name="connsiteX2" fmla="*/ 1158319 w 1158319"/>
              <a:gd name="connsiteY2" fmla="*/ 0 h 891497"/>
              <a:gd name="connsiteX3" fmla="*/ 1158319 w 1158319"/>
              <a:gd name="connsiteY3" fmla="*/ 445749 h 891497"/>
              <a:gd name="connsiteX4" fmla="*/ 1158319 w 1158319"/>
              <a:gd name="connsiteY4" fmla="*/ 891497 h 891497"/>
              <a:gd name="connsiteX5" fmla="*/ 555993 w 1158319"/>
              <a:gd name="connsiteY5" fmla="*/ 891497 h 891497"/>
              <a:gd name="connsiteX6" fmla="*/ 0 w 1158319"/>
              <a:gd name="connsiteY6" fmla="*/ 891497 h 891497"/>
              <a:gd name="connsiteX7" fmla="*/ 0 w 1158319"/>
              <a:gd name="connsiteY7" fmla="*/ 454663 h 891497"/>
              <a:gd name="connsiteX8" fmla="*/ 0 w 1158319"/>
              <a:gd name="connsiteY8" fmla="*/ 0 h 8914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8319" h="891497" extrusionOk="0">
                <a:moveTo>
                  <a:pt x="0" y="0"/>
                </a:moveTo>
                <a:cubicBezTo>
                  <a:pt x="218909" y="-27215"/>
                  <a:pt x="356272" y="58621"/>
                  <a:pt x="555993" y="0"/>
                </a:cubicBezTo>
                <a:cubicBezTo>
                  <a:pt x="755714" y="-58621"/>
                  <a:pt x="957234" y="4460"/>
                  <a:pt x="1158319" y="0"/>
                </a:cubicBezTo>
                <a:cubicBezTo>
                  <a:pt x="1158542" y="120050"/>
                  <a:pt x="1108464" y="232336"/>
                  <a:pt x="1158319" y="445749"/>
                </a:cubicBezTo>
                <a:cubicBezTo>
                  <a:pt x="1208174" y="659162"/>
                  <a:pt x="1134707" y="710727"/>
                  <a:pt x="1158319" y="891497"/>
                </a:cubicBezTo>
                <a:cubicBezTo>
                  <a:pt x="1011429" y="932130"/>
                  <a:pt x="811492" y="872558"/>
                  <a:pt x="555993" y="891497"/>
                </a:cubicBezTo>
                <a:cubicBezTo>
                  <a:pt x="300494" y="910436"/>
                  <a:pt x="144033" y="869785"/>
                  <a:pt x="0" y="891497"/>
                </a:cubicBezTo>
                <a:cubicBezTo>
                  <a:pt x="-46311" y="793153"/>
                  <a:pt x="26373" y="630499"/>
                  <a:pt x="0" y="454663"/>
                </a:cubicBezTo>
                <a:cubicBezTo>
                  <a:pt x="-26373" y="278827"/>
                  <a:pt x="11694" y="128144"/>
                  <a:pt x="0" y="0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59757359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97" name="Rektangel 96">
            <a:extLst>
              <a:ext uri="{FF2B5EF4-FFF2-40B4-BE49-F238E27FC236}">
                <a16:creationId xmlns:a16="http://schemas.microsoft.com/office/drawing/2014/main" id="{FA9F700D-DCE1-0175-90DA-B927B7B916B3}"/>
              </a:ext>
            </a:extLst>
          </p:cNvPr>
          <p:cNvSpPr/>
          <p:nvPr/>
        </p:nvSpPr>
        <p:spPr>
          <a:xfrm>
            <a:off x="3539429" y="794608"/>
            <a:ext cx="1158319" cy="891497"/>
          </a:xfrm>
          <a:custGeom>
            <a:avLst/>
            <a:gdLst>
              <a:gd name="connsiteX0" fmla="*/ 0 w 1158319"/>
              <a:gd name="connsiteY0" fmla="*/ 0 h 891497"/>
              <a:gd name="connsiteX1" fmla="*/ 555993 w 1158319"/>
              <a:gd name="connsiteY1" fmla="*/ 0 h 891497"/>
              <a:gd name="connsiteX2" fmla="*/ 1158319 w 1158319"/>
              <a:gd name="connsiteY2" fmla="*/ 0 h 891497"/>
              <a:gd name="connsiteX3" fmla="*/ 1158319 w 1158319"/>
              <a:gd name="connsiteY3" fmla="*/ 445749 h 891497"/>
              <a:gd name="connsiteX4" fmla="*/ 1158319 w 1158319"/>
              <a:gd name="connsiteY4" fmla="*/ 891497 h 891497"/>
              <a:gd name="connsiteX5" fmla="*/ 555993 w 1158319"/>
              <a:gd name="connsiteY5" fmla="*/ 891497 h 891497"/>
              <a:gd name="connsiteX6" fmla="*/ 0 w 1158319"/>
              <a:gd name="connsiteY6" fmla="*/ 891497 h 891497"/>
              <a:gd name="connsiteX7" fmla="*/ 0 w 1158319"/>
              <a:gd name="connsiteY7" fmla="*/ 454663 h 891497"/>
              <a:gd name="connsiteX8" fmla="*/ 0 w 1158319"/>
              <a:gd name="connsiteY8" fmla="*/ 0 h 8914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8319" h="891497" extrusionOk="0">
                <a:moveTo>
                  <a:pt x="0" y="0"/>
                </a:moveTo>
                <a:cubicBezTo>
                  <a:pt x="218909" y="-27215"/>
                  <a:pt x="356272" y="58621"/>
                  <a:pt x="555993" y="0"/>
                </a:cubicBezTo>
                <a:cubicBezTo>
                  <a:pt x="755714" y="-58621"/>
                  <a:pt x="957234" y="4460"/>
                  <a:pt x="1158319" y="0"/>
                </a:cubicBezTo>
                <a:cubicBezTo>
                  <a:pt x="1158542" y="120050"/>
                  <a:pt x="1108464" y="232336"/>
                  <a:pt x="1158319" y="445749"/>
                </a:cubicBezTo>
                <a:cubicBezTo>
                  <a:pt x="1208174" y="659162"/>
                  <a:pt x="1134707" y="710727"/>
                  <a:pt x="1158319" y="891497"/>
                </a:cubicBezTo>
                <a:cubicBezTo>
                  <a:pt x="1011429" y="932130"/>
                  <a:pt x="811492" y="872558"/>
                  <a:pt x="555993" y="891497"/>
                </a:cubicBezTo>
                <a:cubicBezTo>
                  <a:pt x="300494" y="910436"/>
                  <a:pt x="144033" y="869785"/>
                  <a:pt x="0" y="891497"/>
                </a:cubicBezTo>
                <a:cubicBezTo>
                  <a:pt x="-46311" y="793153"/>
                  <a:pt x="26373" y="630499"/>
                  <a:pt x="0" y="454663"/>
                </a:cubicBezTo>
                <a:cubicBezTo>
                  <a:pt x="-26373" y="278827"/>
                  <a:pt x="11694" y="128144"/>
                  <a:pt x="0" y="0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59757359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98" name="Tekstfelt 97">
            <a:extLst>
              <a:ext uri="{FF2B5EF4-FFF2-40B4-BE49-F238E27FC236}">
                <a16:creationId xmlns:a16="http://schemas.microsoft.com/office/drawing/2014/main" id="{F56973D8-5409-A141-FC5F-08EBBB7B2BFE}"/>
              </a:ext>
            </a:extLst>
          </p:cNvPr>
          <p:cNvSpPr txBox="1"/>
          <p:nvPr/>
        </p:nvSpPr>
        <p:spPr>
          <a:xfrm>
            <a:off x="974696" y="1089201"/>
            <a:ext cx="20526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000" dirty="0">
                <a:latin typeface="Abc Ny" panose="02000503000000000000" pitchFamily="2" charset="0"/>
              </a:rPr>
              <a:t>IS</a:t>
            </a:r>
          </a:p>
        </p:txBody>
      </p:sp>
      <p:sp>
        <p:nvSpPr>
          <p:cNvPr id="99" name="Tekstfelt 98">
            <a:extLst>
              <a:ext uri="{FF2B5EF4-FFF2-40B4-BE49-F238E27FC236}">
                <a16:creationId xmlns:a16="http://schemas.microsoft.com/office/drawing/2014/main" id="{D7C4C224-AC8F-8DF2-0F5F-6BC7FF6D5216}"/>
              </a:ext>
            </a:extLst>
          </p:cNvPr>
          <p:cNvSpPr txBox="1"/>
          <p:nvPr/>
        </p:nvSpPr>
        <p:spPr>
          <a:xfrm>
            <a:off x="778622" y="2183443"/>
            <a:ext cx="24780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000" dirty="0">
                <a:latin typeface="Abc Ny" panose="02000503000000000000" pitchFamily="2" charset="0"/>
              </a:rPr>
              <a:t>SE EN Å</a:t>
            </a:r>
          </a:p>
        </p:txBody>
      </p:sp>
      <p:sp>
        <p:nvSpPr>
          <p:cNvPr id="100" name="Tekstfelt 99">
            <a:extLst>
              <a:ext uri="{FF2B5EF4-FFF2-40B4-BE49-F238E27FC236}">
                <a16:creationId xmlns:a16="http://schemas.microsoft.com/office/drawing/2014/main" id="{23B912E0-AD45-2AEA-A4B5-87E548BD25C3}"/>
              </a:ext>
            </a:extLst>
          </p:cNvPr>
          <p:cNvSpPr txBox="1"/>
          <p:nvPr/>
        </p:nvSpPr>
        <p:spPr>
          <a:xfrm>
            <a:off x="919169" y="4312917"/>
            <a:ext cx="10818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000" dirty="0">
                <a:latin typeface="Abc Ny" panose="02000503000000000000" pitchFamily="2" charset="0"/>
              </a:rPr>
              <a:t>IS I Å</a:t>
            </a:r>
          </a:p>
        </p:txBody>
      </p:sp>
      <p:sp>
        <p:nvSpPr>
          <p:cNvPr id="101" name="Rektangel: afrundede hjørner 100">
            <a:extLst>
              <a:ext uri="{FF2B5EF4-FFF2-40B4-BE49-F238E27FC236}">
                <a16:creationId xmlns:a16="http://schemas.microsoft.com/office/drawing/2014/main" id="{9CBCEA67-B1A1-D615-33DB-A41628A49095}"/>
              </a:ext>
            </a:extLst>
          </p:cNvPr>
          <p:cNvSpPr/>
          <p:nvPr/>
        </p:nvSpPr>
        <p:spPr>
          <a:xfrm>
            <a:off x="691049" y="1086725"/>
            <a:ext cx="1002215" cy="385289"/>
          </a:xfrm>
          <a:prstGeom prst="roundRect">
            <a:avLst/>
          </a:prstGeom>
          <a:noFill/>
          <a:ln>
            <a:solidFill>
              <a:srgbClr val="6D9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02" name="Rektangel: afrundede hjørner 101">
            <a:extLst>
              <a:ext uri="{FF2B5EF4-FFF2-40B4-BE49-F238E27FC236}">
                <a16:creationId xmlns:a16="http://schemas.microsoft.com/office/drawing/2014/main" id="{47A6D1FF-0822-FFFE-0A62-4398F79AC4DF}"/>
              </a:ext>
            </a:extLst>
          </p:cNvPr>
          <p:cNvSpPr/>
          <p:nvPr/>
        </p:nvSpPr>
        <p:spPr>
          <a:xfrm>
            <a:off x="691049" y="2160589"/>
            <a:ext cx="1202166" cy="385289"/>
          </a:xfrm>
          <a:prstGeom prst="roundRect">
            <a:avLst/>
          </a:prstGeom>
          <a:noFill/>
          <a:ln>
            <a:solidFill>
              <a:srgbClr val="6D9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03" name="Rektangel: afrundede hjørner 102">
            <a:extLst>
              <a:ext uri="{FF2B5EF4-FFF2-40B4-BE49-F238E27FC236}">
                <a16:creationId xmlns:a16="http://schemas.microsoft.com/office/drawing/2014/main" id="{D3FE012B-67DC-F8AB-B350-F8EE928CDF7C}"/>
              </a:ext>
            </a:extLst>
          </p:cNvPr>
          <p:cNvSpPr/>
          <p:nvPr/>
        </p:nvSpPr>
        <p:spPr>
          <a:xfrm>
            <a:off x="666827" y="3268337"/>
            <a:ext cx="1202166" cy="385289"/>
          </a:xfrm>
          <a:prstGeom prst="roundRect">
            <a:avLst/>
          </a:prstGeom>
          <a:noFill/>
          <a:ln>
            <a:solidFill>
              <a:srgbClr val="6D9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04" name="Rektangel: afrundede hjørner 103">
            <a:extLst>
              <a:ext uri="{FF2B5EF4-FFF2-40B4-BE49-F238E27FC236}">
                <a16:creationId xmlns:a16="http://schemas.microsoft.com/office/drawing/2014/main" id="{C61CA366-FA2B-FF84-57B0-24361D5BD442}"/>
              </a:ext>
            </a:extLst>
          </p:cNvPr>
          <p:cNvSpPr/>
          <p:nvPr/>
        </p:nvSpPr>
        <p:spPr>
          <a:xfrm>
            <a:off x="679540" y="4305993"/>
            <a:ext cx="1202167" cy="385289"/>
          </a:xfrm>
          <a:prstGeom prst="roundRect">
            <a:avLst/>
          </a:prstGeom>
          <a:noFill/>
          <a:ln>
            <a:solidFill>
              <a:srgbClr val="6D9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05" name="Rektangel 104">
            <a:extLst>
              <a:ext uri="{FF2B5EF4-FFF2-40B4-BE49-F238E27FC236}">
                <a16:creationId xmlns:a16="http://schemas.microsoft.com/office/drawing/2014/main" id="{71E4B4F6-2167-BF30-B355-BB64B25A713F}"/>
              </a:ext>
            </a:extLst>
          </p:cNvPr>
          <p:cNvSpPr/>
          <p:nvPr/>
        </p:nvSpPr>
        <p:spPr>
          <a:xfrm>
            <a:off x="3490667" y="6916328"/>
            <a:ext cx="1158319" cy="891497"/>
          </a:xfrm>
          <a:custGeom>
            <a:avLst/>
            <a:gdLst>
              <a:gd name="connsiteX0" fmla="*/ 0 w 1158319"/>
              <a:gd name="connsiteY0" fmla="*/ 0 h 891497"/>
              <a:gd name="connsiteX1" fmla="*/ 555993 w 1158319"/>
              <a:gd name="connsiteY1" fmla="*/ 0 h 891497"/>
              <a:gd name="connsiteX2" fmla="*/ 1158319 w 1158319"/>
              <a:gd name="connsiteY2" fmla="*/ 0 h 891497"/>
              <a:gd name="connsiteX3" fmla="*/ 1158319 w 1158319"/>
              <a:gd name="connsiteY3" fmla="*/ 445749 h 891497"/>
              <a:gd name="connsiteX4" fmla="*/ 1158319 w 1158319"/>
              <a:gd name="connsiteY4" fmla="*/ 891497 h 891497"/>
              <a:gd name="connsiteX5" fmla="*/ 555993 w 1158319"/>
              <a:gd name="connsiteY5" fmla="*/ 891497 h 891497"/>
              <a:gd name="connsiteX6" fmla="*/ 0 w 1158319"/>
              <a:gd name="connsiteY6" fmla="*/ 891497 h 891497"/>
              <a:gd name="connsiteX7" fmla="*/ 0 w 1158319"/>
              <a:gd name="connsiteY7" fmla="*/ 454663 h 891497"/>
              <a:gd name="connsiteX8" fmla="*/ 0 w 1158319"/>
              <a:gd name="connsiteY8" fmla="*/ 0 h 8914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8319" h="891497" extrusionOk="0">
                <a:moveTo>
                  <a:pt x="0" y="0"/>
                </a:moveTo>
                <a:cubicBezTo>
                  <a:pt x="218909" y="-27215"/>
                  <a:pt x="356272" y="58621"/>
                  <a:pt x="555993" y="0"/>
                </a:cubicBezTo>
                <a:cubicBezTo>
                  <a:pt x="755714" y="-58621"/>
                  <a:pt x="957234" y="4460"/>
                  <a:pt x="1158319" y="0"/>
                </a:cubicBezTo>
                <a:cubicBezTo>
                  <a:pt x="1158542" y="120050"/>
                  <a:pt x="1108464" y="232336"/>
                  <a:pt x="1158319" y="445749"/>
                </a:cubicBezTo>
                <a:cubicBezTo>
                  <a:pt x="1208174" y="659162"/>
                  <a:pt x="1134707" y="710727"/>
                  <a:pt x="1158319" y="891497"/>
                </a:cubicBezTo>
                <a:cubicBezTo>
                  <a:pt x="1011429" y="932130"/>
                  <a:pt x="811492" y="872558"/>
                  <a:pt x="555993" y="891497"/>
                </a:cubicBezTo>
                <a:cubicBezTo>
                  <a:pt x="300494" y="910436"/>
                  <a:pt x="144033" y="869785"/>
                  <a:pt x="0" y="891497"/>
                </a:cubicBezTo>
                <a:cubicBezTo>
                  <a:pt x="-46311" y="793153"/>
                  <a:pt x="26373" y="630499"/>
                  <a:pt x="0" y="454663"/>
                </a:cubicBezTo>
                <a:cubicBezTo>
                  <a:pt x="-26373" y="278827"/>
                  <a:pt x="11694" y="128144"/>
                  <a:pt x="0" y="0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59757359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06" name="Rektangel 105">
            <a:extLst>
              <a:ext uri="{FF2B5EF4-FFF2-40B4-BE49-F238E27FC236}">
                <a16:creationId xmlns:a16="http://schemas.microsoft.com/office/drawing/2014/main" id="{C24AB859-2A21-F43E-E13A-038EE2B78B04}"/>
              </a:ext>
            </a:extLst>
          </p:cNvPr>
          <p:cNvSpPr/>
          <p:nvPr/>
        </p:nvSpPr>
        <p:spPr>
          <a:xfrm>
            <a:off x="3466352" y="8969197"/>
            <a:ext cx="1158319" cy="891497"/>
          </a:xfrm>
          <a:custGeom>
            <a:avLst/>
            <a:gdLst>
              <a:gd name="connsiteX0" fmla="*/ 0 w 1158319"/>
              <a:gd name="connsiteY0" fmla="*/ 0 h 891497"/>
              <a:gd name="connsiteX1" fmla="*/ 555993 w 1158319"/>
              <a:gd name="connsiteY1" fmla="*/ 0 h 891497"/>
              <a:gd name="connsiteX2" fmla="*/ 1158319 w 1158319"/>
              <a:gd name="connsiteY2" fmla="*/ 0 h 891497"/>
              <a:gd name="connsiteX3" fmla="*/ 1158319 w 1158319"/>
              <a:gd name="connsiteY3" fmla="*/ 445749 h 891497"/>
              <a:gd name="connsiteX4" fmla="*/ 1158319 w 1158319"/>
              <a:gd name="connsiteY4" fmla="*/ 891497 h 891497"/>
              <a:gd name="connsiteX5" fmla="*/ 555993 w 1158319"/>
              <a:gd name="connsiteY5" fmla="*/ 891497 h 891497"/>
              <a:gd name="connsiteX6" fmla="*/ 0 w 1158319"/>
              <a:gd name="connsiteY6" fmla="*/ 891497 h 891497"/>
              <a:gd name="connsiteX7" fmla="*/ 0 w 1158319"/>
              <a:gd name="connsiteY7" fmla="*/ 454663 h 891497"/>
              <a:gd name="connsiteX8" fmla="*/ 0 w 1158319"/>
              <a:gd name="connsiteY8" fmla="*/ 0 h 8914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8319" h="891497" extrusionOk="0">
                <a:moveTo>
                  <a:pt x="0" y="0"/>
                </a:moveTo>
                <a:cubicBezTo>
                  <a:pt x="218909" y="-27215"/>
                  <a:pt x="356272" y="58621"/>
                  <a:pt x="555993" y="0"/>
                </a:cubicBezTo>
                <a:cubicBezTo>
                  <a:pt x="755714" y="-58621"/>
                  <a:pt x="957234" y="4460"/>
                  <a:pt x="1158319" y="0"/>
                </a:cubicBezTo>
                <a:cubicBezTo>
                  <a:pt x="1158542" y="120050"/>
                  <a:pt x="1108464" y="232336"/>
                  <a:pt x="1158319" y="445749"/>
                </a:cubicBezTo>
                <a:cubicBezTo>
                  <a:pt x="1208174" y="659162"/>
                  <a:pt x="1134707" y="710727"/>
                  <a:pt x="1158319" y="891497"/>
                </a:cubicBezTo>
                <a:cubicBezTo>
                  <a:pt x="1011429" y="932130"/>
                  <a:pt x="811492" y="872558"/>
                  <a:pt x="555993" y="891497"/>
                </a:cubicBezTo>
                <a:cubicBezTo>
                  <a:pt x="300494" y="910436"/>
                  <a:pt x="144033" y="869785"/>
                  <a:pt x="0" y="891497"/>
                </a:cubicBezTo>
                <a:cubicBezTo>
                  <a:pt x="-46311" y="793153"/>
                  <a:pt x="26373" y="630499"/>
                  <a:pt x="0" y="454663"/>
                </a:cubicBezTo>
                <a:cubicBezTo>
                  <a:pt x="-26373" y="278827"/>
                  <a:pt x="11694" y="128144"/>
                  <a:pt x="0" y="0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59757359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07" name="Rektangel 106">
            <a:extLst>
              <a:ext uri="{FF2B5EF4-FFF2-40B4-BE49-F238E27FC236}">
                <a16:creationId xmlns:a16="http://schemas.microsoft.com/office/drawing/2014/main" id="{D76E2FCE-0DB8-9387-B932-23957537C0E9}"/>
              </a:ext>
            </a:extLst>
          </p:cNvPr>
          <p:cNvSpPr/>
          <p:nvPr/>
        </p:nvSpPr>
        <p:spPr>
          <a:xfrm>
            <a:off x="3466352" y="7947115"/>
            <a:ext cx="1158319" cy="891497"/>
          </a:xfrm>
          <a:custGeom>
            <a:avLst/>
            <a:gdLst>
              <a:gd name="connsiteX0" fmla="*/ 0 w 1158319"/>
              <a:gd name="connsiteY0" fmla="*/ 0 h 891497"/>
              <a:gd name="connsiteX1" fmla="*/ 555993 w 1158319"/>
              <a:gd name="connsiteY1" fmla="*/ 0 h 891497"/>
              <a:gd name="connsiteX2" fmla="*/ 1158319 w 1158319"/>
              <a:gd name="connsiteY2" fmla="*/ 0 h 891497"/>
              <a:gd name="connsiteX3" fmla="*/ 1158319 w 1158319"/>
              <a:gd name="connsiteY3" fmla="*/ 445749 h 891497"/>
              <a:gd name="connsiteX4" fmla="*/ 1158319 w 1158319"/>
              <a:gd name="connsiteY4" fmla="*/ 891497 h 891497"/>
              <a:gd name="connsiteX5" fmla="*/ 555993 w 1158319"/>
              <a:gd name="connsiteY5" fmla="*/ 891497 h 891497"/>
              <a:gd name="connsiteX6" fmla="*/ 0 w 1158319"/>
              <a:gd name="connsiteY6" fmla="*/ 891497 h 891497"/>
              <a:gd name="connsiteX7" fmla="*/ 0 w 1158319"/>
              <a:gd name="connsiteY7" fmla="*/ 454663 h 891497"/>
              <a:gd name="connsiteX8" fmla="*/ 0 w 1158319"/>
              <a:gd name="connsiteY8" fmla="*/ 0 h 8914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8319" h="891497" extrusionOk="0">
                <a:moveTo>
                  <a:pt x="0" y="0"/>
                </a:moveTo>
                <a:cubicBezTo>
                  <a:pt x="218909" y="-27215"/>
                  <a:pt x="356272" y="58621"/>
                  <a:pt x="555993" y="0"/>
                </a:cubicBezTo>
                <a:cubicBezTo>
                  <a:pt x="755714" y="-58621"/>
                  <a:pt x="957234" y="4460"/>
                  <a:pt x="1158319" y="0"/>
                </a:cubicBezTo>
                <a:cubicBezTo>
                  <a:pt x="1158542" y="120050"/>
                  <a:pt x="1108464" y="232336"/>
                  <a:pt x="1158319" y="445749"/>
                </a:cubicBezTo>
                <a:cubicBezTo>
                  <a:pt x="1208174" y="659162"/>
                  <a:pt x="1134707" y="710727"/>
                  <a:pt x="1158319" y="891497"/>
                </a:cubicBezTo>
                <a:cubicBezTo>
                  <a:pt x="1011429" y="932130"/>
                  <a:pt x="811492" y="872558"/>
                  <a:pt x="555993" y="891497"/>
                </a:cubicBezTo>
                <a:cubicBezTo>
                  <a:pt x="300494" y="910436"/>
                  <a:pt x="144033" y="869785"/>
                  <a:pt x="0" y="891497"/>
                </a:cubicBezTo>
                <a:cubicBezTo>
                  <a:pt x="-46311" y="793153"/>
                  <a:pt x="26373" y="630499"/>
                  <a:pt x="0" y="454663"/>
                </a:cubicBezTo>
                <a:cubicBezTo>
                  <a:pt x="-26373" y="278827"/>
                  <a:pt x="11694" y="128144"/>
                  <a:pt x="0" y="0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59757359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08" name="Rektangel 107">
            <a:extLst>
              <a:ext uri="{FF2B5EF4-FFF2-40B4-BE49-F238E27FC236}">
                <a16:creationId xmlns:a16="http://schemas.microsoft.com/office/drawing/2014/main" id="{495A6104-F7FB-41A1-F1BC-229A178C1F73}"/>
              </a:ext>
            </a:extLst>
          </p:cNvPr>
          <p:cNvSpPr/>
          <p:nvPr/>
        </p:nvSpPr>
        <p:spPr>
          <a:xfrm>
            <a:off x="3508370" y="5894246"/>
            <a:ext cx="1158319" cy="891497"/>
          </a:xfrm>
          <a:custGeom>
            <a:avLst/>
            <a:gdLst>
              <a:gd name="connsiteX0" fmla="*/ 0 w 1158319"/>
              <a:gd name="connsiteY0" fmla="*/ 0 h 891497"/>
              <a:gd name="connsiteX1" fmla="*/ 555993 w 1158319"/>
              <a:gd name="connsiteY1" fmla="*/ 0 h 891497"/>
              <a:gd name="connsiteX2" fmla="*/ 1158319 w 1158319"/>
              <a:gd name="connsiteY2" fmla="*/ 0 h 891497"/>
              <a:gd name="connsiteX3" fmla="*/ 1158319 w 1158319"/>
              <a:gd name="connsiteY3" fmla="*/ 445749 h 891497"/>
              <a:gd name="connsiteX4" fmla="*/ 1158319 w 1158319"/>
              <a:gd name="connsiteY4" fmla="*/ 891497 h 891497"/>
              <a:gd name="connsiteX5" fmla="*/ 555993 w 1158319"/>
              <a:gd name="connsiteY5" fmla="*/ 891497 h 891497"/>
              <a:gd name="connsiteX6" fmla="*/ 0 w 1158319"/>
              <a:gd name="connsiteY6" fmla="*/ 891497 h 891497"/>
              <a:gd name="connsiteX7" fmla="*/ 0 w 1158319"/>
              <a:gd name="connsiteY7" fmla="*/ 454663 h 891497"/>
              <a:gd name="connsiteX8" fmla="*/ 0 w 1158319"/>
              <a:gd name="connsiteY8" fmla="*/ 0 h 8914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8319" h="891497" extrusionOk="0">
                <a:moveTo>
                  <a:pt x="0" y="0"/>
                </a:moveTo>
                <a:cubicBezTo>
                  <a:pt x="218909" y="-27215"/>
                  <a:pt x="356272" y="58621"/>
                  <a:pt x="555993" y="0"/>
                </a:cubicBezTo>
                <a:cubicBezTo>
                  <a:pt x="755714" y="-58621"/>
                  <a:pt x="957234" y="4460"/>
                  <a:pt x="1158319" y="0"/>
                </a:cubicBezTo>
                <a:cubicBezTo>
                  <a:pt x="1158542" y="120050"/>
                  <a:pt x="1108464" y="232336"/>
                  <a:pt x="1158319" y="445749"/>
                </a:cubicBezTo>
                <a:cubicBezTo>
                  <a:pt x="1208174" y="659162"/>
                  <a:pt x="1134707" y="710727"/>
                  <a:pt x="1158319" y="891497"/>
                </a:cubicBezTo>
                <a:cubicBezTo>
                  <a:pt x="1011429" y="932130"/>
                  <a:pt x="811492" y="872558"/>
                  <a:pt x="555993" y="891497"/>
                </a:cubicBezTo>
                <a:cubicBezTo>
                  <a:pt x="300494" y="910436"/>
                  <a:pt x="144033" y="869785"/>
                  <a:pt x="0" y="891497"/>
                </a:cubicBezTo>
                <a:cubicBezTo>
                  <a:pt x="-46311" y="793153"/>
                  <a:pt x="26373" y="630499"/>
                  <a:pt x="0" y="454663"/>
                </a:cubicBezTo>
                <a:cubicBezTo>
                  <a:pt x="-26373" y="278827"/>
                  <a:pt x="11694" y="128144"/>
                  <a:pt x="0" y="0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59757359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09" name="Tekstfelt 108">
            <a:extLst>
              <a:ext uri="{FF2B5EF4-FFF2-40B4-BE49-F238E27FC236}">
                <a16:creationId xmlns:a16="http://schemas.microsoft.com/office/drawing/2014/main" id="{681FD7B6-C87D-ECF3-B1B6-29D9BE1A771B}"/>
              </a:ext>
            </a:extLst>
          </p:cNvPr>
          <p:cNvSpPr txBox="1"/>
          <p:nvPr/>
        </p:nvSpPr>
        <p:spPr>
          <a:xfrm>
            <a:off x="931991" y="6192690"/>
            <a:ext cx="5713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000" dirty="0">
                <a:latin typeface="Abc Ny" panose="02000503000000000000" pitchFamily="2" charset="0"/>
              </a:rPr>
              <a:t>SI</a:t>
            </a:r>
          </a:p>
        </p:txBody>
      </p:sp>
      <p:sp>
        <p:nvSpPr>
          <p:cNvPr id="110" name="Tekstfelt 109">
            <a:extLst>
              <a:ext uri="{FF2B5EF4-FFF2-40B4-BE49-F238E27FC236}">
                <a16:creationId xmlns:a16="http://schemas.microsoft.com/office/drawing/2014/main" id="{A6267577-D866-86C0-85D6-078E695048C0}"/>
              </a:ext>
            </a:extLst>
          </p:cNvPr>
          <p:cNvSpPr txBox="1"/>
          <p:nvPr/>
        </p:nvSpPr>
        <p:spPr>
          <a:xfrm>
            <a:off x="821772" y="7282961"/>
            <a:ext cx="8055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000" dirty="0">
                <a:latin typeface="Abc Ny" panose="02000503000000000000" pitchFamily="2" charset="0"/>
              </a:rPr>
              <a:t>EN IS</a:t>
            </a:r>
          </a:p>
        </p:txBody>
      </p:sp>
      <p:sp>
        <p:nvSpPr>
          <p:cNvPr id="111" name="Tekstfelt 110">
            <a:extLst>
              <a:ext uri="{FF2B5EF4-FFF2-40B4-BE49-F238E27FC236}">
                <a16:creationId xmlns:a16="http://schemas.microsoft.com/office/drawing/2014/main" id="{AE8349AA-FB10-A365-355B-715A4BC5B794}"/>
              </a:ext>
            </a:extLst>
          </p:cNvPr>
          <p:cNvSpPr txBox="1"/>
          <p:nvPr/>
        </p:nvSpPr>
        <p:spPr>
          <a:xfrm>
            <a:off x="854279" y="9411520"/>
            <a:ext cx="12050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000" dirty="0">
                <a:latin typeface="Abc Ny" panose="02000503000000000000" pitchFamily="2" charset="0"/>
              </a:rPr>
              <a:t>TO IS I SI</a:t>
            </a:r>
          </a:p>
        </p:txBody>
      </p:sp>
      <p:sp>
        <p:nvSpPr>
          <p:cNvPr id="112" name="Rektangel: afrundede hjørner 111">
            <a:extLst>
              <a:ext uri="{FF2B5EF4-FFF2-40B4-BE49-F238E27FC236}">
                <a16:creationId xmlns:a16="http://schemas.microsoft.com/office/drawing/2014/main" id="{786BABC0-C6B1-6C5B-72FD-BE3125D3DB02}"/>
              </a:ext>
            </a:extLst>
          </p:cNvPr>
          <p:cNvSpPr/>
          <p:nvPr/>
        </p:nvSpPr>
        <p:spPr>
          <a:xfrm>
            <a:off x="659990" y="6186363"/>
            <a:ext cx="1002215" cy="385289"/>
          </a:xfrm>
          <a:prstGeom prst="roundRect">
            <a:avLst/>
          </a:prstGeom>
          <a:noFill/>
          <a:ln>
            <a:solidFill>
              <a:srgbClr val="6D9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13" name="Rektangel: afrundede hjørner 112">
            <a:extLst>
              <a:ext uri="{FF2B5EF4-FFF2-40B4-BE49-F238E27FC236}">
                <a16:creationId xmlns:a16="http://schemas.microsoft.com/office/drawing/2014/main" id="{2166470E-A81C-CBC4-96A2-D33A59F7B6C8}"/>
              </a:ext>
            </a:extLst>
          </p:cNvPr>
          <p:cNvSpPr/>
          <p:nvPr/>
        </p:nvSpPr>
        <p:spPr>
          <a:xfrm>
            <a:off x="659991" y="7260227"/>
            <a:ext cx="1002214" cy="385289"/>
          </a:xfrm>
          <a:prstGeom prst="roundRect">
            <a:avLst/>
          </a:prstGeom>
          <a:noFill/>
          <a:ln>
            <a:solidFill>
              <a:srgbClr val="6D9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14" name="Rektangel: afrundede hjørner 113">
            <a:extLst>
              <a:ext uri="{FF2B5EF4-FFF2-40B4-BE49-F238E27FC236}">
                <a16:creationId xmlns:a16="http://schemas.microsoft.com/office/drawing/2014/main" id="{E72ED237-AD73-77FA-B42E-47DD0A885783}"/>
              </a:ext>
            </a:extLst>
          </p:cNvPr>
          <p:cNvSpPr/>
          <p:nvPr/>
        </p:nvSpPr>
        <p:spPr>
          <a:xfrm>
            <a:off x="635768" y="8367975"/>
            <a:ext cx="1623338" cy="385289"/>
          </a:xfrm>
          <a:prstGeom prst="roundRect">
            <a:avLst/>
          </a:prstGeom>
          <a:noFill/>
          <a:ln>
            <a:solidFill>
              <a:srgbClr val="6D9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15" name="Rektangel: afrundede hjørner 114">
            <a:extLst>
              <a:ext uri="{FF2B5EF4-FFF2-40B4-BE49-F238E27FC236}">
                <a16:creationId xmlns:a16="http://schemas.microsoft.com/office/drawing/2014/main" id="{E1EEE5B4-E1AF-9DAA-34F9-FA6428D16BF3}"/>
              </a:ext>
            </a:extLst>
          </p:cNvPr>
          <p:cNvSpPr/>
          <p:nvPr/>
        </p:nvSpPr>
        <p:spPr>
          <a:xfrm>
            <a:off x="648482" y="9405631"/>
            <a:ext cx="1623338" cy="385289"/>
          </a:xfrm>
          <a:prstGeom prst="roundRect">
            <a:avLst/>
          </a:prstGeom>
          <a:noFill/>
          <a:ln>
            <a:solidFill>
              <a:srgbClr val="6D9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16" name="Rektangel 115">
            <a:extLst>
              <a:ext uri="{FF2B5EF4-FFF2-40B4-BE49-F238E27FC236}">
                <a16:creationId xmlns:a16="http://schemas.microsoft.com/office/drawing/2014/main" id="{4968794F-B45C-C1C5-87D9-B42751F07C6D}"/>
              </a:ext>
            </a:extLst>
          </p:cNvPr>
          <p:cNvSpPr/>
          <p:nvPr/>
        </p:nvSpPr>
        <p:spPr>
          <a:xfrm>
            <a:off x="3479978" y="12004201"/>
            <a:ext cx="1158319" cy="891497"/>
          </a:xfrm>
          <a:custGeom>
            <a:avLst/>
            <a:gdLst>
              <a:gd name="connsiteX0" fmla="*/ 0 w 1158319"/>
              <a:gd name="connsiteY0" fmla="*/ 0 h 891497"/>
              <a:gd name="connsiteX1" fmla="*/ 555993 w 1158319"/>
              <a:gd name="connsiteY1" fmla="*/ 0 h 891497"/>
              <a:gd name="connsiteX2" fmla="*/ 1158319 w 1158319"/>
              <a:gd name="connsiteY2" fmla="*/ 0 h 891497"/>
              <a:gd name="connsiteX3" fmla="*/ 1158319 w 1158319"/>
              <a:gd name="connsiteY3" fmla="*/ 445749 h 891497"/>
              <a:gd name="connsiteX4" fmla="*/ 1158319 w 1158319"/>
              <a:gd name="connsiteY4" fmla="*/ 891497 h 891497"/>
              <a:gd name="connsiteX5" fmla="*/ 555993 w 1158319"/>
              <a:gd name="connsiteY5" fmla="*/ 891497 h 891497"/>
              <a:gd name="connsiteX6" fmla="*/ 0 w 1158319"/>
              <a:gd name="connsiteY6" fmla="*/ 891497 h 891497"/>
              <a:gd name="connsiteX7" fmla="*/ 0 w 1158319"/>
              <a:gd name="connsiteY7" fmla="*/ 454663 h 891497"/>
              <a:gd name="connsiteX8" fmla="*/ 0 w 1158319"/>
              <a:gd name="connsiteY8" fmla="*/ 0 h 8914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8319" h="891497" extrusionOk="0">
                <a:moveTo>
                  <a:pt x="0" y="0"/>
                </a:moveTo>
                <a:cubicBezTo>
                  <a:pt x="218909" y="-27215"/>
                  <a:pt x="356272" y="58621"/>
                  <a:pt x="555993" y="0"/>
                </a:cubicBezTo>
                <a:cubicBezTo>
                  <a:pt x="755714" y="-58621"/>
                  <a:pt x="957234" y="4460"/>
                  <a:pt x="1158319" y="0"/>
                </a:cubicBezTo>
                <a:cubicBezTo>
                  <a:pt x="1158542" y="120050"/>
                  <a:pt x="1108464" y="232336"/>
                  <a:pt x="1158319" y="445749"/>
                </a:cubicBezTo>
                <a:cubicBezTo>
                  <a:pt x="1208174" y="659162"/>
                  <a:pt x="1134707" y="710727"/>
                  <a:pt x="1158319" y="891497"/>
                </a:cubicBezTo>
                <a:cubicBezTo>
                  <a:pt x="1011429" y="932130"/>
                  <a:pt x="811492" y="872558"/>
                  <a:pt x="555993" y="891497"/>
                </a:cubicBezTo>
                <a:cubicBezTo>
                  <a:pt x="300494" y="910436"/>
                  <a:pt x="144033" y="869785"/>
                  <a:pt x="0" y="891497"/>
                </a:cubicBezTo>
                <a:cubicBezTo>
                  <a:pt x="-46311" y="793153"/>
                  <a:pt x="26373" y="630499"/>
                  <a:pt x="0" y="454663"/>
                </a:cubicBezTo>
                <a:cubicBezTo>
                  <a:pt x="-26373" y="278827"/>
                  <a:pt x="11694" y="128144"/>
                  <a:pt x="0" y="0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59757359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17" name="Rektangel 116">
            <a:extLst>
              <a:ext uri="{FF2B5EF4-FFF2-40B4-BE49-F238E27FC236}">
                <a16:creationId xmlns:a16="http://schemas.microsoft.com/office/drawing/2014/main" id="{71E39FEA-0662-EE5C-1C7A-441A78D7E924}"/>
              </a:ext>
            </a:extLst>
          </p:cNvPr>
          <p:cNvSpPr/>
          <p:nvPr/>
        </p:nvSpPr>
        <p:spPr>
          <a:xfrm>
            <a:off x="3455663" y="14057070"/>
            <a:ext cx="1158319" cy="891497"/>
          </a:xfrm>
          <a:custGeom>
            <a:avLst/>
            <a:gdLst>
              <a:gd name="connsiteX0" fmla="*/ 0 w 1158319"/>
              <a:gd name="connsiteY0" fmla="*/ 0 h 891497"/>
              <a:gd name="connsiteX1" fmla="*/ 555993 w 1158319"/>
              <a:gd name="connsiteY1" fmla="*/ 0 h 891497"/>
              <a:gd name="connsiteX2" fmla="*/ 1158319 w 1158319"/>
              <a:gd name="connsiteY2" fmla="*/ 0 h 891497"/>
              <a:gd name="connsiteX3" fmla="*/ 1158319 w 1158319"/>
              <a:gd name="connsiteY3" fmla="*/ 445749 h 891497"/>
              <a:gd name="connsiteX4" fmla="*/ 1158319 w 1158319"/>
              <a:gd name="connsiteY4" fmla="*/ 891497 h 891497"/>
              <a:gd name="connsiteX5" fmla="*/ 555993 w 1158319"/>
              <a:gd name="connsiteY5" fmla="*/ 891497 h 891497"/>
              <a:gd name="connsiteX6" fmla="*/ 0 w 1158319"/>
              <a:gd name="connsiteY6" fmla="*/ 891497 h 891497"/>
              <a:gd name="connsiteX7" fmla="*/ 0 w 1158319"/>
              <a:gd name="connsiteY7" fmla="*/ 454663 h 891497"/>
              <a:gd name="connsiteX8" fmla="*/ 0 w 1158319"/>
              <a:gd name="connsiteY8" fmla="*/ 0 h 8914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8319" h="891497" extrusionOk="0">
                <a:moveTo>
                  <a:pt x="0" y="0"/>
                </a:moveTo>
                <a:cubicBezTo>
                  <a:pt x="218909" y="-27215"/>
                  <a:pt x="356272" y="58621"/>
                  <a:pt x="555993" y="0"/>
                </a:cubicBezTo>
                <a:cubicBezTo>
                  <a:pt x="755714" y="-58621"/>
                  <a:pt x="957234" y="4460"/>
                  <a:pt x="1158319" y="0"/>
                </a:cubicBezTo>
                <a:cubicBezTo>
                  <a:pt x="1158542" y="120050"/>
                  <a:pt x="1108464" y="232336"/>
                  <a:pt x="1158319" y="445749"/>
                </a:cubicBezTo>
                <a:cubicBezTo>
                  <a:pt x="1208174" y="659162"/>
                  <a:pt x="1134707" y="710727"/>
                  <a:pt x="1158319" y="891497"/>
                </a:cubicBezTo>
                <a:cubicBezTo>
                  <a:pt x="1011429" y="932130"/>
                  <a:pt x="811492" y="872558"/>
                  <a:pt x="555993" y="891497"/>
                </a:cubicBezTo>
                <a:cubicBezTo>
                  <a:pt x="300494" y="910436"/>
                  <a:pt x="144033" y="869785"/>
                  <a:pt x="0" y="891497"/>
                </a:cubicBezTo>
                <a:cubicBezTo>
                  <a:pt x="-46311" y="793153"/>
                  <a:pt x="26373" y="630499"/>
                  <a:pt x="0" y="454663"/>
                </a:cubicBezTo>
                <a:cubicBezTo>
                  <a:pt x="-26373" y="278827"/>
                  <a:pt x="11694" y="128144"/>
                  <a:pt x="0" y="0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59757359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18" name="Rektangel 117">
            <a:extLst>
              <a:ext uri="{FF2B5EF4-FFF2-40B4-BE49-F238E27FC236}">
                <a16:creationId xmlns:a16="http://schemas.microsoft.com/office/drawing/2014/main" id="{84A2A4E2-3F11-6D24-B04B-664E450326C4}"/>
              </a:ext>
            </a:extLst>
          </p:cNvPr>
          <p:cNvSpPr/>
          <p:nvPr/>
        </p:nvSpPr>
        <p:spPr>
          <a:xfrm>
            <a:off x="3455663" y="13034988"/>
            <a:ext cx="1158319" cy="891497"/>
          </a:xfrm>
          <a:custGeom>
            <a:avLst/>
            <a:gdLst>
              <a:gd name="connsiteX0" fmla="*/ 0 w 1158319"/>
              <a:gd name="connsiteY0" fmla="*/ 0 h 891497"/>
              <a:gd name="connsiteX1" fmla="*/ 555993 w 1158319"/>
              <a:gd name="connsiteY1" fmla="*/ 0 h 891497"/>
              <a:gd name="connsiteX2" fmla="*/ 1158319 w 1158319"/>
              <a:gd name="connsiteY2" fmla="*/ 0 h 891497"/>
              <a:gd name="connsiteX3" fmla="*/ 1158319 w 1158319"/>
              <a:gd name="connsiteY3" fmla="*/ 445749 h 891497"/>
              <a:gd name="connsiteX4" fmla="*/ 1158319 w 1158319"/>
              <a:gd name="connsiteY4" fmla="*/ 891497 h 891497"/>
              <a:gd name="connsiteX5" fmla="*/ 555993 w 1158319"/>
              <a:gd name="connsiteY5" fmla="*/ 891497 h 891497"/>
              <a:gd name="connsiteX6" fmla="*/ 0 w 1158319"/>
              <a:gd name="connsiteY6" fmla="*/ 891497 h 891497"/>
              <a:gd name="connsiteX7" fmla="*/ 0 w 1158319"/>
              <a:gd name="connsiteY7" fmla="*/ 454663 h 891497"/>
              <a:gd name="connsiteX8" fmla="*/ 0 w 1158319"/>
              <a:gd name="connsiteY8" fmla="*/ 0 h 8914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8319" h="891497" extrusionOk="0">
                <a:moveTo>
                  <a:pt x="0" y="0"/>
                </a:moveTo>
                <a:cubicBezTo>
                  <a:pt x="218909" y="-27215"/>
                  <a:pt x="356272" y="58621"/>
                  <a:pt x="555993" y="0"/>
                </a:cubicBezTo>
                <a:cubicBezTo>
                  <a:pt x="755714" y="-58621"/>
                  <a:pt x="957234" y="4460"/>
                  <a:pt x="1158319" y="0"/>
                </a:cubicBezTo>
                <a:cubicBezTo>
                  <a:pt x="1158542" y="120050"/>
                  <a:pt x="1108464" y="232336"/>
                  <a:pt x="1158319" y="445749"/>
                </a:cubicBezTo>
                <a:cubicBezTo>
                  <a:pt x="1208174" y="659162"/>
                  <a:pt x="1134707" y="710727"/>
                  <a:pt x="1158319" y="891497"/>
                </a:cubicBezTo>
                <a:cubicBezTo>
                  <a:pt x="1011429" y="932130"/>
                  <a:pt x="811492" y="872558"/>
                  <a:pt x="555993" y="891497"/>
                </a:cubicBezTo>
                <a:cubicBezTo>
                  <a:pt x="300494" y="910436"/>
                  <a:pt x="144033" y="869785"/>
                  <a:pt x="0" y="891497"/>
                </a:cubicBezTo>
                <a:cubicBezTo>
                  <a:pt x="-46311" y="793153"/>
                  <a:pt x="26373" y="630499"/>
                  <a:pt x="0" y="454663"/>
                </a:cubicBezTo>
                <a:cubicBezTo>
                  <a:pt x="-26373" y="278827"/>
                  <a:pt x="11694" y="128144"/>
                  <a:pt x="0" y="0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59757359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19" name="Rektangel 118">
            <a:extLst>
              <a:ext uri="{FF2B5EF4-FFF2-40B4-BE49-F238E27FC236}">
                <a16:creationId xmlns:a16="http://schemas.microsoft.com/office/drawing/2014/main" id="{5AF1BFD5-04B1-FBB2-963E-90F20EF05304}"/>
              </a:ext>
            </a:extLst>
          </p:cNvPr>
          <p:cNvSpPr/>
          <p:nvPr/>
        </p:nvSpPr>
        <p:spPr>
          <a:xfrm>
            <a:off x="3497681" y="10982119"/>
            <a:ext cx="1158319" cy="891497"/>
          </a:xfrm>
          <a:custGeom>
            <a:avLst/>
            <a:gdLst>
              <a:gd name="connsiteX0" fmla="*/ 0 w 1158319"/>
              <a:gd name="connsiteY0" fmla="*/ 0 h 891497"/>
              <a:gd name="connsiteX1" fmla="*/ 555993 w 1158319"/>
              <a:gd name="connsiteY1" fmla="*/ 0 h 891497"/>
              <a:gd name="connsiteX2" fmla="*/ 1158319 w 1158319"/>
              <a:gd name="connsiteY2" fmla="*/ 0 h 891497"/>
              <a:gd name="connsiteX3" fmla="*/ 1158319 w 1158319"/>
              <a:gd name="connsiteY3" fmla="*/ 445749 h 891497"/>
              <a:gd name="connsiteX4" fmla="*/ 1158319 w 1158319"/>
              <a:gd name="connsiteY4" fmla="*/ 891497 h 891497"/>
              <a:gd name="connsiteX5" fmla="*/ 555993 w 1158319"/>
              <a:gd name="connsiteY5" fmla="*/ 891497 h 891497"/>
              <a:gd name="connsiteX6" fmla="*/ 0 w 1158319"/>
              <a:gd name="connsiteY6" fmla="*/ 891497 h 891497"/>
              <a:gd name="connsiteX7" fmla="*/ 0 w 1158319"/>
              <a:gd name="connsiteY7" fmla="*/ 454663 h 891497"/>
              <a:gd name="connsiteX8" fmla="*/ 0 w 1158319"/>
              <a:gd name="connsiteY8" fmla="*/ 0 h 8914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8319" h="891497" extrusionOk="0">
                <a:moveTo>
                  <a:pt x="0" y="0"/>
                </a:moveTo>
                <a:cubicBezTo>
                  <a:pt x="218909" y="-27215"/>
                  <a:pt x="356272" y="58621"/>
                  <a:pt x="555993" y="0"/>
                </a:cubicBezTo>
                <a:cubicBezTo>
                  <a:pt x="755714" y="-58621"/>
                  <a:pt x="957234" y="4460"/>
                  <a:pt x="1158319" y="0"/>
                </a:cubicBezTo>
                <a:cubicBezTo>
                  <a:pt x="1158542" y="120050"/>
                  <a:pt x="1108464" y="232336"/>
                  <a:pt x="1158319" y="445749"/>
                </a:cubicBezTo>
                <a:cubicBezTo>
                  <a:pt x="1208174" y="659162"/>
                  <a:pt x="1134707" y="710727"/>
                  <a:pt x="1158319" y="891497"/>
                </a:cubicBezTo>
                <a:cubicBezTo>
                  <a:pt x="1011429" y="932130"/>
                  <a:pt x="811492" y="872558"/>
                  <a:pt x="555993" y="891497"/>
                </a:cubicBezTo>
                <a:cubicBezTo>
                  <a:pt x="300494" y="910436"/>
                  <a:pt x="144033" y="869785"/>
                  <a:pt x="0" y="891497"/>
                </a:cubicBezTo>
                <a:cubicBezTo>
                  <a:pt x="-46311" y="793153"/>
                  <a:pt x="26373" y="630499"/>
                  <a:pt x="0" y="454663"/>
                </a:cubicBezTo>
                <a:cubicBezTo>
                  <a:pt x="-26373" y="278827"/>
                  <a:pt x="11694" y="128144"/>
                  <a:pt x="0" y="0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59757359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20" name="Tekstfelt 119">
            <a:extLst>
              <a:ext uri="{FF2B5EF4-FFF2-40B4-BE49-F238E27FC236}">
                <a16:creationId xmlns:a16="http://schemas.microsoft.com/office/drawing/2014/main" id="{2DB455A7-7D2D-EB9F-36A2-D8BD57546FB1}"/>
              </a:ext>
            </a:extLst>
          </p:cNvPr>
          <p:cNvSpPr txBox="1"/>
          <p:nvPr/>
        </p:nvSpPr>
        <p:spPr>
          <a:xfrm>
            <a:off x="915022" y="11277976"/>
            <a:ext cx="8782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000" dirty="0">
                <a:latin typeface="Abc Ny" panose="02000503000000000000" pitchFamily="2" charset="0"/>
              </a:rPr>
              <a:t>ÅL</a:t>
            </a:r>
          </a:p>
        </p:txBody>
      </p:sp>
      <p:sp>
        <p:nvSpPr>
          <p:cNvPr id="121" name="Tekstfelt 120">
            <a:extLst>
              <a:ext uri="{FF2B5EF4-FFF2-40B4-BE49-F238E27FC236}">
                <a16:creationId xmlns:a16="http://schemas.microsoft.com/office/drawing/2014/main" id="{38C861FF-2820-77ED-F3E3-287592A86134}"/>
              </a:ext>
            </a:extLst>
          </p:cNvPr>
          <p:cNvSpPr txBox="1"/>
          <p:nvPr/>
        </p:nvSpPr>
        <p:spPr>
          <a:xfrm>
            <a:off x="1002888" y="12370965"/>
            <a:ext cx="10574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000" dirty="0">
                <a:latin typeface="Abc Ny" panose="02000503000000000000" pitchFamily="2" charset="0"/>
              </a:rPr>
              <a:t>ET  MÅL</a:t>
            </a:r>
          </a:p>
        </p:txBody>
      </p:sp>
      <p:sp>
        <p:nvSpPr>
          <p:cNvPr id="122" name="Tekstfelt 121">
            <a:extLst>
              <a:ext uri="{FF2B5EF4-FFF2-40B4-BE49-F238E27FC236}">
                <a16:creationId xmlns:a16="http://schemas.microsoft.com/office/drawing/2014/main" id="{07A97AD6-2EE3-6476-1E02-00665B626074}"/>
              </a:ext>
            </a:extLst>
          </p:cNvPr>
          <p:cNvSpPr txBox="1"/>
          <p:nvPr/>
        </p:nvSpPr>
        <p:spPr>
          <a:xfrm>
            <a:off x="686080" y="14511734"/>
            <a:ext cx="16501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2000" dirty="0">
                <a:latin typeface="Abc Ny" panose="02000503000000000000" pitchFamily="2" charset="0"/>
              </a:rPr>
              <a:t>EN ÅL I MÅL</a:t>
            </a:r>
          </a:p>
        </p:txBody>
      </p:sp>
      <p:sp>
        <p:nvSpPr>
          <p:cNvPr id="123" name="Rektangel: afrundede hjørner 122">
            <a:extLst>
              <a:ext uri="{FF2B5EF4-FFF2-40B4-BE49-F238E27FC236}">
                <a16:creationId xmlns:a16="http://schemas.microsoft.com/office/drawing/2014/main" id="{C21045E6-EB6A-6545-9F43-D315BA178165}"/>
              </a:ext>
            </a:extLst>
          </p:cNvPr>
          <p:cNvSpPr/>
          <p:nvPr/>
        </p:nvSpPr>
        <p:spPr>
          <a:xfrm>
            <a:off x="649301" y="11274236"/>
            <a:ext cx="1002215" cy="385289"/>
          </a:xfrm>
          <a:prstGeom prst="roundRect">
            <a:avLst/>
          </a:prstGeom>
          <a:noFill/>
          <a:ln>
            <a:solidFill>
              <a:srgbClr val="6D9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24" name="Rektangel: afrundede hjørner 123">
            <a:extLst>
              <a:ext uri="{FF2B5EF4-FFF2-40B4-BE49-F238E27FC236}">
                <a16:creationId xmlns:a16="http://schemas.microsoft.com/office/drawing/2014/main" id="{D459B8AE-BEA1-C2E3-1EA1-F237E1F81ACD}"/>
              </a:ext>
            </a:extLst>
          </p:cNvPr>
          <p:cNvSpPr/>
          <p:nvPr/>
        </p:nvSpPr>
        <p:spPr>
          <a:xfrm>
            <a:off x="649301" y="12348100"/>
            <a:ext cx="1691585" cy="385289"/>
          </a:xfrm>
          <a:prstGeom prst="roundRect">
            <a:avLst/>
          </a:prstGeom>
          <a:noFill/>
          <a:ln>
            <a:solidFill>
              <a:srgbClr val="6D9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25" name="Rektangel: afrundede hjørner 124">
            <a:extLst>
              <a:ext uri="{FF2B5EF4-FFF2-40B4-BE49-F238E27FC236}">
                <a16:creationId xmlns:a16="http://schemas.microsoft.com/office/drawing/2014/main" id="{D58068DD-E400-539B-45FD-7CDFCDD44938}"/>
              </a:ext>
            </a:extLst>
          </p:cNvPr>
          <p:cNvSpPr/>
          <p:nvPr/>
        </p:nvSpPr>
        <p:spPr>
          <a:xfrm>
            <a:off x="625079" y="13455848"/>
            <a:ext cx="1691585" cy="385289"/>
          </a:xfrm>
          <a:prstGeom prst="roundRect">
            <a:avLst/>
          </a:prstGeom>
          <a:noFill/>
          <a:ln>
            <a:solidFill>
              <a:srgbClr val="6D9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26" name="Rektangel: afrundede hjørner 125">
            <a:extLst>
              <a:ext uri="{FF2B5EF4-FFF2-40B4-BE49-F238E27FC236}">
                <a16:creationId xmlns:a16="http://schemas.microsoft.com/office/drawing/2014/main" id="{8B9AB45F-0A3F-F9CE-6442-B313D23BE209}"/>
              </a:ext>
            </a:extLst>
          </p:cNvPr>
          <p:cNvSpPr/>
          <p:nvPr/>
        </p:nvSpPr>
        <p:spPr>
          <a:xfrm>
            <a:off x="637793" y="14493504"/>
            <a:ext cx="1691586" cy="385289"/>
          </a:xfrm>
          <a:prstGeom prst="roundRect">
            <a:avLst/>
          </a:prstGeom>
          <a:noFill/>
          <a:ln>
            <a:solidFill>
              <a:srgbClr val="6D9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27" name="Tekstfelt 126">
            <a:extLst>
              <a:ext uri="{FF2B5EF4-FFF2-40B4-BE49-F238E27FC236}">
                <a16:creationId xmlns:a16="http://schemas.microsoft.com/office/drawing/2014/main" id="{B8638E45-D2D9-1B24-C9B9-A28D8BE4DC55}"/>
              </a:ext>
            </a:extLst>
          </p:cNvPr>
          <p:cNvSpPr txBox="1"/>
          <p:nvPr/>
        </p:nvSpPr>
        <p:spPr>
          <a:xfrm>
            <a:off x="746993" y="5433903"/>
            <a:ext cx="26416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200" dirty="0">
                <a:latin typeface="Abc Ny" panose="02000503000000000000" pitchFamily="2" charset="0"/>
              </a:rPr>
              <a:t>Læs og sæt streg til det rigtige billede.</a:t>
            </a:r>
          </a:p>
        </p:txBody>
      </p:sp>
      <p:sp>
        <p:nvSpPr>
          <p:cNvPr id="128" name="Tekstfelt 127">
            <a:extLst>
              <a:ext uri="{FF2B5EF4-FFF2-40B4-BE49-F238E27FC236}">
                <a16:creationId xmlns:a16="http://schemas.microsoft.com/office/drawing/2014/main" id="{77F229AC-4415-3C04-1CE8-7B63E7676750}"/>
              </a:ext>
            </a:extLst>
          </p:cNvPr>
          <p:cNvSpPr txBox="1"/>
          <p:nvPr/>
        </p:nvSpPr>
        <p:spPr>
          <a:xfrm>
            <a:off x="746993" y="10446149"/>
            <a:ext cx="26416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200" dirty="0">
                <a:latin typeface="Abc Ny" panose="02000503000000000000" pitchFamily="2" charset="0"/>
              </a:rPr>
              <a:t>Læs og sæt streg til det rigtige billede.</a:t>
            </a:r>
          </a:p>
        </p:txBody>
      </p:sp>
      <p:sp>
        <p:nvSpPr>
          <p:cNvPr id="129" name="Tekstfelt 128">
            <a:extLst>
              <a:ext uri="{FF2B5EF4-FFF2-40B4-BE49-F238E27FC236}">
                <a16:creationId xmlns:a16="http://schemas.microsoft.com/office/drawing/2014/main" id="{79382487-0BA2-87A5-7D00-B2E2E8DBF40F}"/>
              </a:ext>
            </a:extLst>
          </p:cNvPr>
          <p:cNvSpPr txBox="1"/>
          <p:nvPr/>
        </p:nvSpPr>
        <p:spPr>
          <a:xfrm>
            <a:off x="746993" y="340912"/>
            <a:ext cx="26416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200" dirty="0">
                <a:latin typeface="Abc Ny" panose="02000503000000000000" pitchFamily="2" charset="0"/>
              </a:rPr>
              <a:t>Læs og sæt streg til det rigtige billede.</a:t>
            </a:r>
          </a:p>
        </p:txBody>
      </p:sp>
      <p:sp>
        <p:nvSpPr>
          <p:cNvPr id="130" name="Tekstfelt 129">
            <a:extLst>
              <a:ext uri="{FF2B5EF4-FFF2-40B4-BE49-F238E27FC236}">
                <a16:creationId xmlns:a16="http://schemas.microsoft.com/office/drawing/2014/main" id="{7DDB5D59-B270-A430-7522-7E07F4F6CEAD}"/>
              </a:ext>
            </a:extLst>
          </p:cNvPr>
          <p:cNvSpPr txBox="1"/>
          <p:nvPr/>
        </p:nvSpPr>
        <p:spPr>
          <a:xfrm>
            <a:off x="710673" y="3279877"/>
            <a:ext cx="11583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000" dirty="0">
                <a:latin typeface="Abc Ny" panose="02000503000000000000" pitchFamily="2" charset="0"/>
              </a:rPr>
              <a:t>SE TO IS</a:t>
            </a:r>
          </a:p>
        </p:txBody>
      </p:sp>
      <p:pic>
        <p:nvPicPr>
          <p:cNvPr id="132" name="Billede 131">
            <a:extLst>
              <a:ext uri="{FF2B5EF4-FFF2-40B4-BE49-F238E27FC236}">
                <a16:creationId xmlns:a16="http://schemas.microsoft.com/office/drawing/2014/main" id="{53627792-6AF6-7C33-9DCD-B15369AB40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8674" y="2901555"/>
            <a:ext cx="452471" cy="823789"/>
          </a:xfrm>
          <a:prstGeom prst="rect">
            <a:avLst/>
          </a:prstGeom>
        </p:spPr>
      </p:pic>
      <p:pic>
        <p:nvPicPr>
          <p:cNvPr id="136" name="Billede 135">
            <a:extLst>
              <a:ext uri="{FF2B5EF4-FFF2-40B4-BE49-F238E27FC236}">
                <a16:creationId xmlns:a16="http://schemas.microsoft.com/office/drawing/2014/main" id="{CB4A439B-0629-0547-E0DA-1080341FDE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760495" flipV="1">
            <a:off x="3740173" y="1857179"/>
            <a:ext cx="392473" cy="363612"/>
          </a:xfrm>
          <a:prstGeom prst="rect">
            <a:avLst/>
          </a:prstGeom>
        </p:spPr>
      </p:pic>
      <p:pic>
        <p:nvPicPr>
          <p:cNvPr id="138" name="Billede 137">
            <a:extLst>
              <a:ext uri="{FF2B5EF4-FFF2-40B4-BE49-F238E27FC236}">
                <a16:creationId xmlns:a16="http://schemas.microsoft.com/office/drawing/2014/main" id="{38FCEFAA-77D3-DC8A-BA4E-61D22848C9A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7045" y="1839978"/>
            <a:ext cx="212332" cy="339747"/>
          </a:xfrm>
          <a:prstGeom prst="rect">
            <a:avLst/>
          </a:prstGeom>
        </p:spPr>
      </p:pic>
      <p:pic>
        <p:nvPicPr>
          <p:cNvPr id="140" name="Billede 139">
            <a:extLst>
              <a:ext uri="{FF2B5EF4-FFF2-40B4-BE49-F238E27FC236}">
                <a16:creationId xmlns:a16="http://schemas.microsoft.com/office/drawing/2014/main" id="{5FC8B5E4-2506-B2D3-2D12-6595BCE89C0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99363">
            <a:off x="3803307" y="2200611"/>
            <a:ext cx="212972" cy="495117"/>
          </a:xfrm>
          <a:prstGeom prst="rect">
            <a:avLst/>
          </a:prstGeom>
        </p:spPr>
      </p:pic>
      <p:pic>
        <p:nvPicPr>
          <p:cNvPr id="141" name="Billede 140">
            <a:extLst>
              <a:ext uri="{FF2B5EF4-FFF2-40B4-BE49-F238E27FC236}">
                <a16:creationId xmlns:a16="http://schemas.microsoft.com/office/drawing/2014/main" id="{AD3258EF-82CD-4206-287D-EA42949F187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58788">
            <a:off x="4131229" y="2113156"/>
            <a:ext cx="319967" cy="607923"/>
          </a:xfrm>
          <a:prstGeom prst="rect">
            <a:avLst/>
          </a:prstGeom>
        </p:spPr>
      </p:pic>
      <p:pic>
        <p:nvPicPr>
          <p:cNvPr id="143" name="Billede 142">
            <a:extLst>
              <a:ext uri="{FF2B5EF4-FFF2-40B4-BE49-F238E27FC236}">
                <a16:creationId xmlns:a16="http://schemas.microsoft.com/office/drawing/2014/main" id="{71AE0570-453E-89B2-8A17-575BD7AF807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9429" y="3775371"/>
            <a:ext cx="1080241" cy="937656"/>
          </a:xfrm>
          <a:prstGeom prst="rect">
            <a:avLst/>
          </a:prstGeom>
        </p:spPr>
      </p:pic>
      <p:pic>
        <p:nvPicPr>
          <p:cNvPr id="145" name="Billede 144">
            <a:extLst>
              <a:ext uri="{FF2B5EF4-FFF2-40B4-BE49-F238E27FC236}">
                <a16:creationId xmlns:a16="http://schemas.microsoft.com/office/drawing/2014/main" id="{2D7606B6-04E7-BE34-8677-57FCE7A386A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2678" y="4185720"/>
            <a:ext cx="184562" cy="216987"/>
          </a:xfrm>
          <a:prstGeom prst="rect">
            <a:avLst/>
          </a:prstGeom>
        </p:spPr>
      </p:pic>
      <p:pic>
        <p:nvPicPr>
          <p:cNvPr id="146" name="Billede 145">
            <a:extLst>
              <a:ext uri="{FF2B5EF4-FFF2-40B4-BE49-F238E27FC236}">
                <a16:creationId xmlns:a16="http://schemas.microsoft.com/office/drawing/2014/main" id="{AF2F9D35-BDDF-2617-EE75-876E244A23E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7379" y="739044"/>
            <a:ext cx="1093254" cy="897611"/>
          </a:xfrm>
          <a:prstGeom prst="rect">
            <a:avLst/>
          </a:prstGeom>
        </p:spPr>
      </p:pic>
      <p:pic>
        <p:nvPicPr>
          <p:cNvPr id="147" name="Billede 146">
            <a:extLst>
              <a:ext uri="{FF2B5EF4-FFF2-40B4-BE49-F238E27FC236}">
                <a16:creationId xmlns:a16="http://schemas.microsoft.com/office/drawing/2014/main" id="{7ECF0E78-3518-CF36-DFC2-D327E0A8A2B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760495" flipV="1">
            <a:off x="3609908" y="876952"/>
            <a:ext cx="392473" cy="363612"/>
          </a:xfrm>
          <a:prstGeom prst="rect">
            <a:avLst/>
          </a:prstGeom>
        </p:spPr>
      </p:pic>
      <p:pic>
        <p:nvPicPr>
          <p:cNvPr id="149" name="Billede 148">
            <a:extLst>
              <a:ext uri="{FF2B5EF4-FFF2-40B4-BE49-F238E27FC236}">
                <a16:creationId xmlns:a16="http://schemas.microsoft.com/office/drawing/2014/main" id="{AC813545-BE16-35D1-EE76-2A87046FC77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7146" y="825738"/>
            <a:ext cx="119879" cy="398017"/>
          </a:xfrm>
          <a:prstGeom prst="rect">
            <a:avLst/>
          </a:prstGeom>
        </p:spPr>
      </p:pic>
      <p:sp>
        <p:nvSpPr>
          <p:cNvPr id="150" name="Tekstfelt 149">
            <a:extLst>
              <a:ext uri="{FF2B5EF4-FFF2-40B4-BE49-F238E27FC236}">
                <a16:creationId xmlns:a16="http://schemas.microsoft.com/office/drawing/2014/main" id="{401B2207-E11D-59C5-E86C-5AC64D5FB387}"/>
              </a:ext>
            </a:extLst>
          </p:cNvPr>
          <p:cNvSpPr txBox="1"/>
          <p:nvPr/>
        </p:nvSpPr>
        <p:spPr>
          <a:xfrm>
            <a:off x="768014" y="8388145"/>
            <a:ext cx="28385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000" dirty="0">
                <a:latin typeface="Abc Ny" panose="02000503000000000000" pitchFamily="2" charset="0"/>
              </a:rPr>
              <a:t>EN IS I EN SI</a:t>
            </a:r>
          </a:p>
        </p:txBody>
      </p:sp>
      <p:pic>
        <p:nvPicPr>
          <p:cNvPr id="152" name="Billede 151">
            <a:extLst>
              <a:ext uri="{FF2B5EF4-FFF2-40B4-BE49-F238E27FC236}">
                <a16:creationId xmlns:a16="http://schemas.microsoft.com/office/drawing/2014/main" id="{AA181E34-66CF-F720-9E9E-34FDC448C29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3556454" y="9028522"/>
            <a:ext cx="894605" cy="728257"/>
          </a:xfrm>
          <a:prstGeom prst="rect">
            <a:avLst/>
          </a:prstGeom>
        </p:spPr>
      </p:pic>
      <p:pic>
        <p:nvPicPr>
          <p:cNvPr id="154" name="Billede 153">
            <a:extLst>
              <a:ext uri="{FF2B5EF4-FFF2-40B4-BE49-F238E27FC236}">
                <a16:creationId xmlns:a16="http://schemas.microsoft.com/office/drawing/2014/main" id="{B2BD5592-DC23-4D27-53E6-D8215F48A1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6143" y="6946746"/>
            <a:ext cx="447287" cy="814351"/>
          </a:xfrm>
          <a:prstGeom prst="rect">
            <a:avLst/>
          </a:prstGeom>
        </p:spPr>
      </p:pic>
      <p:pic>
        <p:nvPicPr>
          <p:cNvPr id="156" name="Billede 155">
            <a:extLst>
              <a:ext uri="{FF2B5EF4-FFF2-40B4-BE49-F238E27FC236}">
                <a16:creationId xmlns:a16="http://schemas.microsoft.com/office/drawing/2014/main" id="{37AACAA7-46AD-C982-BD85-615946AD635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3617" y="7004774"/>
            <a:ext cx="218065" cy="724010"/>
          </a:xfrm>
          <a:prstGeom prst="rect">
            <a:avLst/>
          </a:prstGeom>
        </p:spPr>
      </p:pic>
      <p:pic>
        <p:nvPicPr>
          <p:cNvPr id="158" name="Billede 157">
            <a:extLst>
              <a:ext uri="{FF2B5EF4-FFF2-40B4-BE49-F238E27FC236}">
                <a16:creationId xmlns:a16="http://schemas.microsoft.com/office/drawing/2014/main" id="{C5CCE243-A14E-BAF8-AAC4-3C4D454F121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2337" y="5647230"/>
            <a:ext cx="1088465" cy="1088465"/>
          </a:xfrm>
          <a:prstGeom prst="rect">
            <a:avLst/>
          </a:prstGeom>
        </p:spPr>
      </p:pic>
      <p:pic>
        <p:nvPicPr>
          <p:cNvPr id="160" name="Billede 159">
            <a:extLst>
              <a:ext uri="{FF2B5EF4-FFF2-40B4-BE49-F238E27FC236}">
                <a16:creationId xmlns:a16="http://schemas.microsoft.com/office/drawing/2014/main" id="{3D54759A-613E-1EC6-EE82-A31E790AE1F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0801" y="7961224"/>
            <a:ext cx="1174090" cy="838919"/>
          </a:xfrm>
          <a:prstGeom prst="rect">
            <a:avLst/>
          </a:prstGeom>
        </p:spPr>
      </p:pic>
      <p:sp>
        <p:nvSpPr>
          <p:cNvPr id="161" name="Tekstfelt 160">
            <a:extLst>
              <a:ext uri="{FF2B5EF4-FFF2-40B4-BE49-F238E27FC236}">
                <a16:creationId xmlns:a16="http://schemas.microsoft.com/office/drawing/2014/main" id="{3BE27B51-1D4D-5863-8C35-64AA5E81A61F}"/>
              </a:ext>
            </a:extLst>
          </p:cNvPr>
          <p:cNvSpPr txBox="1"/>
          <p:nvPr/>
        </p:nvSpPr>
        <p:spPr>
          <a:xfrm>
            <a:off x="762597" y="13474409"/>
            <a:ext cx="1503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000" dirty="0">
                <a:latin typeface="Abc Ny" panose="02000503000000000000" pitchFamily="2" charset="0"/>
              </a:rPr>
              <a:t>TO ÅL I MÅL</a:t>
            </a:r>
          </a:p>
        </p:txBody>
      </p:sp>
      <p:pic>
        <p:nvPicPr>
          <p:cNvPr id="163" name="Billede 162">
            <a:extLst>
              <a:ext uri="{FF2B5EF4-FFF2-40B4-BE49-F238E27FC236}">
                <a16:creationId xmlns:a16="http://schemas.microsoft.com/office/drawing/2014/main" id="{DB9C59FC-5EAC-1C4A-2B2F-46618E7F7A0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9346" y="12058369"/>
            <a:ext cx="834445" cy="777602"/>
          </a:xfrm>
          <a:prstGeom prst="rect">
            <a:avLst/>
          </a:prstGeom>
        </p:spPr>
      </p:pic>
      <p:pic>
        <p:nvPicPr>
          <p:cNvPr id="164" name="Billede 163">
            <a:extLst>
              <a:ext uri="{FF2B5EF4-FFF2-40B4-BE49-F238E27FC236}">
                <a16:creationId xmlns:a16="http://schemas.microsoft.com/office/drawing/2014/main" id="{6DAA53AA-E2DC-F204-DF06-ECB379431C9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3066" y="14093394"/>
            <a:ext cx="120509" cy="400110"/>
          </a:xfrm>
          <a:prstGeom prst="rect">
            <a:avLst/>
          </a:prstGeom>
        </p:spPr>
      </p:pic>
      <p:pic>
        <p:nvPicPr>
          <p:cNvPr id="166" name="Billede 165">
            <a:extLst>
              <a:ext uri="{FF2B5EF4-FFF2-40B4-BE49-F238E27FC236}">
                <a16:creationId xmlns:a16="http://schemas.microsoft.com/office/drawing/2014/main" id="{1B73EBED-3009-DA73-3097-FC05DBCFCAA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9169" y="14509761"/>
            <a:ext cx="728812" cy="374778"/>
          </a:xfrm>
          <a:prstGeom prst="rect">
            <a:avLst/>
          </a:prstGeom>
        </p:spPr>
      </p:pic>
      <p:pic>
        <p:nvPicPr>
          <p:cNvPr id="167" name="Billede 166">
            <a:extLst>
              <a:ext uri="{FF2B5EF4-FFF2-40B4-BE49-F238E27FC236}">
                <a16:creationId xmlns:a16="http://schemas.microsoft.com/office/drawing/2014/main" id="{D5525208-79D7-D671-2DCE-CA56D40B1B3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695">
            <a:off x="3595030" y="13262002"/>
            <a:ext cx="941940" cy="484375"/>
          </a:xfrm>
          <a:prstGeom prst="rect">
            <a:avLst/>
          </a:prstGeom>
        </p:spPr>
      </p:pic>
      <p:pic>
        <p:nvPicPr>
          <p:cNvPr id="168" name="Billede 167">
            <a:extLst>
              <a:ext uri="{FF2B5EF4-FFF2-40B4-BE49-F238E27FC236}">
                <a16:creationId xmlns:a16="http://schemas.microsoft.com/office/drawing/2014/main" id="{9DB75D58-3B35-4B70-97AA-56C06E7E5F4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6115" y="11227251"/>
            <a:ext cx="941940" cy="484375"/>
          </a:xfrm>
          <a:prstGeom prst="rect">
            <a:avLst/>
          </a:prstGeom>
        </p:spPr>
      </p:pic>
      <p:pic>
        <p:nvPicPr>
          <p:cNvPr id="169" name="Billede 168">
            <a:extLst>
              <a:ext uri="{FF2B5EF4-FFF2-40B4-BE49-F238E27FC236}">
                <a16:creationId xmlns:a16="http://schemas.microsoft.com/office/drawing/2014/main" id="{67321B27-CAE5-4E77-3670-FFF3064DADE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2271">
            <a:off x="3841383" y="13557462"/>
            <a:ext cx="320671" cy="298827"/>
          </a:xfrm>
          <a:prstGeom prst="rect">
            <a:avLst/>
          </a:prstGeom>
        </p:spPr>
      </p:pic>
      <p:pic>
        <p:nvPicPr>
          <p:cNvPr id="170" name="Billede 169">
            <a:extLst>
              <a:ext uri="{FF2B5EF4-FFF2-40B4-BE49-F238E27FC236}">
                <a16:creationId xmlns:a16="http://schemas.microsoft.com/office/drawing/2014/main" id="{7F1E68D5-05EC-DC04-7582-C35C0FAEF7D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51803">
            <a:off x="3949914" y="11560759"/>
            <a:ext cx="320671" cy="298827"/>
          </a:xfrm>
          <a:prstGeom prst="rect">
            <a:avLst/>
          </a:prstGeom>
        </p:spPr>
      </p:pic>
      <p:pic>
        <p:nvPicPr>
          <p:cNvPr id="171" name="Billede 170">
            <a:extLst>
              <a:ext uri="{FF2B5EF4-FFF2-40B4-BE49-F238E27FC236}">
                <a16:creationId xmlns:a16="http://schemas.microsoft.com/office/drawing/2014/main" id="{DAC3FB98-B796-0391-1E12-02E65BAD2AD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46743">
            <a:off x="3782588" y="11510502"/>
            <a:ext cx="286047" cy="266562"/>
          </a:xfrm>
          <a:prstGeom prst="rect">
            <a:avLst/>
          </a:prstGeom>
        </p:spPr>
      </p:pic>
      <p:sp>
        <p:nvSpPr>
          <p:cNvPr id="2" name="Ellipse 1">
            <a:extLst>
              <a:ext uri="{FF2B5EF4-FFF2-40B4-BE49-F238E27FC236}">
                <a16:creationId xmlns:a16="http://schemas.microsoft.com/office/drawing/2014/main" id="{B71FE9FE-4C50-A3F8-E945-BECFA8D8F708}"/>
              </a:ext>
            </a:extLst>
          </p:cNvPr>
          <p:cNvSpPr/>
          <p:nvPr/>
        </p:nvSpPr>
        <p:spPr>
          <a:xfrm>
            <a:off x="4895474" y="5383712"/>
            <a:ext cx="358408" cy="37738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" name="Kombinationstegning: figur 2">
            <a:extLst>
              <a:ext uri="{FF2B5EF4-FFF2-40B4-BE49-F238E27FC236}">
                <a16:creationId xmlns:a16="http://schemas.microsoft.com/office/drawing/2014/main" id="{E6A8AD56-F7D5-3205-8E6B-A78B6831E686}"/>
              </a:ext>
            </a:extLst>
          </p:cNvPr>
          <p:cNvSpPr/>
          <p:nvPr/>
        </p:nvSpPr>
        <p:spPr>
          <a:xfrm rot="963965">
            <a:off x="4944392" y="5550145"/>
            <a:ext cx="131667" cy="103971"/>
          </a:xfrm>
          <a:custGeom>
            <a:avLst/>
            <a:gdLst>
              <a:gd name="connsiteX0" fmla="*/ 22860 w 220028"/>
              <a:gd name="connsiteY0" fmla="*/ 0 h 122873"/>
              <a:gd name="connsiteX1" fmla="*/ 8573 w 220028"/>
              <a:gd name="connsiteY1" fmla="*/ 8573 h 122873"/>
              <a:gd name="connsiteX2" fmla="*/ 5715 w 220028"/>
              <a:gd name="connsiteY2" fmla="*/ 20003 h 122873"/>
              <a:gd name="connsiteX3" fmla="*/ 0 w 220028"/>
              <a:gd name="connsiteY3" fmla="*/ 42863 h 122873"/>
              <a:gd name="connsiteX4" fmla="*/ 11430 w 220028"/>
              <a:gd name="connsiteY4" fmla="*/ 77153 h 122873"/>
              <a:gd name="connsiteX5" fmla="*/ 28575 w 220028"/>
              <a:gd name="connsiteY5" fmla="*/ 82868 h 122873"/>
              <a:gd name="connsiteX6" fmla="*/ 134303 w 220028"/>
              <a:gd name="connsiteY6" fmla="*/ 82868 h 122873"/>
              <a:gd name="connsiteX7" fmla="*/ 151448 w 220028"/>
              <a:gd name="connsiteY7" fmla="*/ 94298 h 122873"/>
              <a:gd name="connsiteX8" fmla="*/ 160020 w 220028"/>
              <a:gd name="connsiteY8" fmla="*/ 105728 h 122873"/>
              <a:gd name="connsiteX9" fmla="*/ 180023 w 220028"/>
              <a:gd name="connsiteY9" fmla="*/ 117158 h 122873"/>
              <a:gd name="connsiteX10" fmla="*/ 197168 w 220028"/>
              <a:gd name="connsiteY10" fmla="*/ 122873 h 122873"/>
              <a:gd name="connsiteX11" fmla="*/ 220028 w 220028"/>
              <a:gd name="connsiteY11" fmla="*/ 120015 h 122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0028" h="122873">
                <a:moveTo>
                  <a:pt x="22860" y="0"/>
                </a:moveTo>
                <a:cubicBezTo>
                  <a:pt x="18098" y="2858"/>
                  <a:pt x="12187" y="4356"/>
                  <a:pt x="8573" y="8573"/>
                </a:cubicBezTo>
                <a:cubicBezTo>
                  <a:pt x="6017" y="11555"/>
                  <a:pt x="6794" y="16227"/>
                  <a:pt x="5715" y="20003"/>
                </a:cubicBezTo>
                <a:cubicBezTo>
                  <a:pt x="-141" y="40500"/>
                  <a:pt x="5809" y="13822"/>
                  <a:pt x="0" y="42863"/>
                </a:cubicBezTo>
                <a:cubicBezTo>
                  <a:pt x="1516" y="54991"/>
                  <a:pt x="-551" y="69166"/>
                  <a:pt x="11430" y="77153"/>
                </a:cubicBezTo>
                <a:cubicBezTo>
                  <a:pt x="16442" y="80495"/>
                  <a:pt x="28575" y="82868"/>
                  <a:pt x="28575" y="82868"/>
                </a:cubicBezTo>
                <a:cubicBezTo>
                  <a:pt x="64962" y="80268"/>
                  <a:pt x="97034" y="76442"/>
                  <a:pt x="134303" y="82868"/>
                </a:cubicBezTo>
                <a:cubicBezTo>
                  <a:pt x="141072" y="84035"/>
                  <a:pt x="151448" y="94298"/>
                  <a:pt x="151448" y="94298"/>
                </a:cubicBezTo>
                <a:cubicBezTo>
                  <a:pt x="154305" y="98108"/>
                  <a:pt x="156652" y="102360"/>
                  <a:pt x="160020" y="105728"/>
                </a:cubicBezTo>
                <a:cubicBezTo>
                  <a:pt x="163456" y="109164"/>
                  <a:pt x="176289" y="115664"/>
                  <a:pt x="180023" y="117158"/>
                </a:cubicBezTo>
                <a:cubicBezTo>
                  <a:pt x="185616" y="119395"/>
                  <a:pt x="197168" y="122873"/>
                  <a:pt x="197168" y="122873"/>
                </a:cubicBezTo>
                <a:lnTo>
                  <a:pt x="220028" y="120015"/>
                </a:lnTo>
              </a:path>
            </a:pathLst>
          </a:custGeom>
          <a:noFill/>
          <a:ln w="127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407C17C7-0BC7-79B2-7ABA-05CABC00FBB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7392">
            <a:off x="5073425" y="5434655"/>
            <a:ext cx="60856" cy="284981"/>
          </a:xfrm>
          <a:prstGeom prst="rect">
            <a:avLst/>
          </a:prstGeom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6F2D453B-7E0B-11F2-4123-360DEA1E53EE}"/>
              </a:ext>
            </a:extLst>
          </p:cNvPr>
          <p:cNvSpPr/>
          <p:nvPr/>
        </p:nvSpPr>
        <p:spPr>
          <a:xfrm>
            <a:off x="4889451" y="10417250"/>
            <a:ext cx="358408" cy="37738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6" name="Kombinationstegning: figur 5">
            <a:extLst>
              <a:ext uri="{FF2B5EF4-FFF2-40B4-BE49-F238E27FC236}">
                <a16:creationId xmlns:a16="http://schemas.microsoft.com/office/drawing/2014/main" id="{A7AF85D0-8853-59F6-E091-960FF213BC77}"/>
              </a:ext>
            </a:extLst>
          </p:cNvPr>
          <p:cNvSpPr/>
          <p:nvPr/>
        </p:nvSpPr>
        <p:spPr>
          <a:xfrm rot="963965">
            <a:off x="4938369" y="10583683"/>
            <a:ext cx="131667" cy="103971"/>
          </a:xfrm>
          <a:custGeom>
            <a:avLst/>
            <a:gdLst>
              <a:gd name="connsiteX0" fmla="*/ 22860 w 220028"/>
              <a:gd name="connsiteY0" fmla="*/ 0 h 122873"/>
              <a:gd name="connsiteX1" fmla="*/ 8573 w 220028"/>
              <a:gd name="connsiteY1" fmla="*/ 8573 h 122873"/>
              <a:gd name="connsiteX2" fmla="*/ 5715 w 220028"/>
              <a:gd name="connsiteY2" fmla="*/ 20003 h 122873"/>
              <a:gd name="connsiteX3" fmla="*/ 0 w 220028"/>
              <a:gd name="connsiteY3" fmla="*/ 42863 h 122873"/>
              <a:gd name="connsiteX4" fmla="*/ 11430 w 220028"/>
              <a:gd name="connsiteY4" fmla="*/ 77153 h 122873"/>
              <a:gd name="connsiteX5" fmla="*/ 28575 w 220028"/>
              <a:gd name="connsiteY5" fmla="*/ 82868 h 122873"/>
              <a:gd name="connsiteX6" fmla="*/ 134303 w 220028"/>
              <a:gd name="connsiteY6" fmla="*/ 82868 h 122873"/>
              <a:gd name="connsiteX7" fmla="*/ 151448 w 220028"/>
              <a:gd name="connsiteY7" fmla="*/ 94298 h 122873"/>
              <a:gd name="connsiteX8" fmla="*/ 160020 w 220028"/>
              <a:gd name="connsiteY8" fmla="*/ 105728 h 122873"/>
              <a:gd name="connsiteX9" fmla="*/ 180023 w 220028"/>
              <a:gd name="connsiteY9" fmla="*/ 117158 h 122873"/>
              <a:gd name="connsiteX10" fmla="*/ 197168 w 220028"/>
              <a:gd name="connsiteY10" fmla="*/ 122873 h 122873"/>
              <a:gd name="connsiteX11" fmla="*/ 220028 w 220028"/>
              <a:gd name="connsiteY11" fmla="*/ 120015 h 122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0028" h="122873">
                <a:moveTo>
                  <a:pt x="22860" y="0"/>
                </a:moveTo>
                <a:cubicBezTo>
                  <a:pt x="18098" y="2858"/>
                  <a:pt x="12187" y="4356"/>
                  <a:pt x="8573" y="8573"/>
                </a:cubicBezTo>
                <a:cubicBezTo>
                  <a:pt x="6017" y="11555"/>
                  <a:pt x="6794" y="16227"/>
                  <a:pt x="5715" y="20003"/>
                </a:cubicBezTo>
                <a:cubicBezTo>
                  <a:pt x="-141" y="40500"/>
                  <a:pt x="5809" y="13822"/>
                  <a:pt x="0" y="42863"/>
                </a:cubicBezTo>
                <a:cubicBezTo>
                  <a:pt x="1516" y="54991"/>
                  <a:pt x="-551" y="69166"/>
                  <a:pt x="11430" y="77153"/>
                </a:cubicBezTo>
                <a:cubicBezTo>
                  <a:pt x="16442" y="80495"/>
                  <a:pt x="28575" y="82868"/>
                  <a:pt x="28575" y="82868"/>
                </a:cubicBezTo>
                <a:cubicBezTo>
                  <a:pt x="64962" y="80268"/>
                  <a:pt x="97034" y="76442"/>
                  <a:pt x="134303" y="82868"/>
                </a:cubicBezTo>
                <a:cubicBezTo>
                  <a:pt x="141072" y="84035"/>
                  <a:pt x="151448" y="94298"/>
                  <a:pt x="151448" y="94298"/>
                </a:cubicBezTo>
                <a:cubicBezTo>
                  <a:pt x="154305" y="98108"/>
                  <a:pt x="156652" y="102360"/>
                  <a:pt x="160020" y="105728"/>
                </a:cubicBezTo>
                <a:cubicBezTo>
                  <a:pt x="163456" y="109164"/>
                  <a:pt x="176289" y="115664"/>
                  <a:pt x="180023" y="117158"/>
                </a:cubicBezTo>
                <a:cubicBezTo>
                  <a:pt x="185616" y="119395"/>
                  <a:pt x="197168" y="122873"/>
                  <a:pt x="197168" y="122873"/>
                </a:cubicBezTo>
                <a:lnTo>
                  <a:pt x="220028" y="120015"/>
                </a:lnTo>
              </a:path>
            </a:pathLst>
          </a:custGeom>
          <a:noFill/>
          <a:ln w="127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1595B599-2279-2B47-3DCB-8992E9FB0BB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7392">
            <a:off x="5067402" y="10468193"/>
            <a:ext cx="60856" cy="284981"/>
          </a:xfrm>
          <a:prstGeom prst="rect">
            <a:avLst/>
          </a:prstGeom>
        </p:spPr>
      </p:pic>
      <p:sp>
        <p:nvSpPr>
          <p:cNvPr id="11" name="Ellipse 10">
            <a:extLst>
              <a:ext uri="{FF2B5EF4-FFF2-40B4-BE49-F238E27FC236}">
                <a16:creationId xmlns:a16="http://schemas.microsoft.com/office/drawing/2014/main" id="{6AAE4CB8-710E-726D-E42C-3B24FC4EBBDE}"/>
              </a:ext>
            </a:extLst>
          </p:cNvPr>
          <p:cNvSpPr/>
          <p:nvPr/>
        </p:nvSpPr>
        <p:spPr>
          <a:xfrm>
            <a:off x="4889451" y="329560"/>
            <a:ext cx="358408" cy="37738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4" name="Kombinationstegning: figur 13">
            <a:extLst>
              <a:ext uri="{FF2B5EF4-FFF2-40B4-BE49-F238E27FC236}">
                <a16:creationId xmlns:a16="http://schemas.microsoft.com/office/drawing/2014/main" id="{E08151DB-3747-F0F7-0716-311E836DB079}"/>
              </a:ext>
            </a:extLst>
          </p:cNvPr>
          <p:cNvSpPr/>
          <p:nvPr/>
        </p:nvSpPr>
        <p:spPr>
          <a:xfrm rot="963965">
            <a:off x="4938369" y="495993"/>
            <a:ext cx="131667" cy="103971"/>
          </a:xfrm>
          <a:custGeom>
            <a:avLst/>
            <a:gdLst>
              <a:gd name="connsiteX0" fmla="*/ 22860 w 220028"/>
              <a:gd name="connsiteY0" fmla="*/ 0 h 122873"/>
              <a:gd name="connsiteX1" fmla="*/ 8573 w 220028"/>
              <a:gd name="connsiteY1" fmla="*/ 8573 h 122873"/>
              <a:gd name="connsiteX2" fmla="*/ 5715 w 220028"/>
              <a:gd name="connsiteY2" fmla="*/ 20003 h 122873"/>
              <a:gd name="connsiteX3" fmla="*/ 0 w 220028"/>
              <a:gd name="connsiteY3" fmla="*/ 42863 h 122873"/>
              <a:gd name="connsiteX4" fmla="*/ 11430 w 220028"/>
              <a:gd name="connsiteY4" fmla="*/ 77153 h 122873"/>
              <a:gd name="connsiteX5" fmla="*/ 28575 w 220028"/>
              <a:gd name="connsiteY5" fmla="*/ 82868 h 122873"/>
              <a:gd name="connsiteX6" fmla="*/ 134303 w 220028"/>
              <a:gd name="connsiteY6" fmla="*/ 82868 h 122873"/>
              <a:gd name="connsiteX7" fmla="*/ 151448 w 220028"/>
              <a:gd name="connsiteY7" fmla="*/ 94298 h 122873"/>
              <a:gd name="connsiteX8" fmla="*/ 160020 w 220028"/>
              <a:gd name="connsiteY8" fmla="*/ 105728 h 122873"/>
              <a:gd name="connsiteX9" fmla="*/ 180023 w 220028"/>
              <a:gd name="connsiteY9" fmla="*/ 117158 h 122873"/>
              <a:gd name="connsiteX10" fmla="*/ 197168 w 220028"/>
              <a:gd name="connsiteY10" fmla="*/ 122873 h 122873"/>
              <a:gd name="connsiteX11" fmla="*/ 220028 w 220028"/>
              <a:gd name="connsiteY11" fmla="*/ 120015 h 122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0028" h="122873">
                <a:moveTo>
                  <a:pt x="22860" y="0"/>
                </a:moveTo>
                <a:cubicBezTo>
                  <a:pt x="18098" y="2858"/>
                  <a:pt x="12187" y="4356"/>
                  <a:pt x="8573" y="8573"/>
                </a:cubicBezTo>
                <a:cubicBezTo>
                  <a:pt x="6017" y="11555"/>
                  <a:pt x="6794" y="16227"/>
                  <a:pt x="5715" y="20003"/>
                </a:cubicBezTo>
                <a:cubicBezTo>
                  <a:pt x="-141" y="40500"/>
                  <a:pt x="5809" y="13822"/>
                  <a:pt x="0" y="42863"/>
                </a:cubicBezTo>
                <a:cubicBezTo>
                  <a:pt x="1516" y="54991"/>
                  <a:pt x="-551" y="69166"/>
                  <a:pt x="11430" y="77153"/>
                </a:cubicBezTo>
                <a:cubicBezTo>
                  <a:pt x="16442" y="80495"/>
                  <a:pt x="28575" y="82868"/>
                  <a:pt x="28575" y="82868"/>
                </a:cubicBezTo>
                <a:cubicBezTo>
                  <a:pt x="64962" y="80268"/>
                  <a:pt x="97034" y="76442"/>
                  <a:pt x="134303" y="82868"/>
                </a:cubicBezTo>
                <a:cubicBezTo>
                  <a:pt x="141072" y="84035"/>
                  <a:pt x="151448" y="94298"/>
                  <a:pt x="151448" y="94298"/>
                </a:cubicBezTo>
                <a:cubicBezTo>
                  <a:pt x="154305" y="98108"/>
                  <a:pt x="156652" y="102360"/>
                  <a:pt x="160020" y="105728"/>
                </a:cubicBezTo>
                <a:cubicBezTo>
                  <a:pt x="163456" y="109164"/>
                  <a:pt x="176289" y="115664"/>
                  <a:pt x="180023" y="117158"/>
                </a:cubicBezTo>
                <a:cubicBezTo>
                  <a:pt x="185616" y="119395"/>
                  <a:pt x="197168" y="122873"/>
                  <a:pt x="197168" y="122873"/>
                </a:cubicBezTo>
                <a:lnTo>
                  <a:pt x="220028" y="120015"/>
                </a:lnTo>
              </a:path>
            </a:pathLst>
          </a:custGeom>
          <a:noFill/>
          <a:ln w="127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15" name="Billede 14">
            <a:extLst>
              <a:ext uri="{FF2B5EF4-FFF2-40B4-BE49-F238E27FC236}">
                <a16:creationId xmlns:a16="http://schemas.microsoft.com/office/drawing/2014/main" id="{18DF8DDC-6597-5097-D48B-8FFC05B7C1C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7392">
            <a:off x="5067402" y="380503"/>
            <a:ext cx="60856" cy="284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812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ktangel 15">
            <a:extLst>
              <a:ext uri="{FF2B5EF4-FFF2-40B4-BE49-F238E27FC236}">
                <a16:creationId xmlns:a16="http://schemas.microsoft.com/office/drawing/2014/main" id="{F0BFF844-AD6E-6A10-897C-A0C290F4B03D}"/>
              </a:ext>
            </a:extLst>
          </p:cNvPr>
          <p:cNvSpPr/>
          <p:nvPr/>
        </p:nvSpPr>
        <p:spPr>
          <a:xfrm>
            <a:off x="5590134" y="363272"/>
            <a:ext cx="4658548" cy="25443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CA80D2D9-4B06-DFC9-1792-4A6C4FEDD7E6}"/>
              </a:ext>
            </a:extLst>
          </p:cNvPr>
          <p:cNvSpPr/>
          <p:nvPr/>
        </p:nvSpPr>
        <p:spPr>
          <a:xfrm>
            <a:off x="305906" y="0"/>
            <a:ext cx="5040000" cy="5040000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A8B2310E-AAEC-92BF-E543-D94659B7153D}"/>
              </a:ext>
            </a:extLst>
          </p:cNvPr>
          <p:cNvSpPr/>
          <p:nvPr/>
        </p:nvSpPr>
        <p:spPr>
          <a:xfrm>
            <a:off x="5345906" y="0"/>
            <a:ext cx="5040000" cy="5040000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FDF2D507-28DE-E0E9-E537-6D1B22C5B21F}"/>
              </a:ext>
            </a:extLst>
          </p:cNvPr>
          <p:cNvSpPr/>
          <p:nvPr/>
        </p:nvSpPr>
        <p:spPr>
          <a:xfrm>
            <a:off x="305906" y="5048250"/>
            <a:ext cx="5040000" cy="5040000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25105504-F17A-CEC8-3EB2-B21180E2A0A9}"/>
              </a:ext>
            </a:extLst>
          </p:cNvPr>
          <p:cNvSpPr/>
          <p:nvPr/>
        </p:nvSpPr>
        <p:spPr>
          <a:xfrm>
            <a:off x="5345906" y="5040000"/>
            <a:ext cx="5040000" cy="5040000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32F91996-5C62-C334-ABFB-8D77973CB014}"/>
              </a:ext>
            </a:extLst>
          </p:cNvPr>
          <p:cNvSpPr/>
          <p:nvPr/>
        </p:nvSpPr>
        <p:spPr>
          <a:xfrm>
            <a:off x="305906" y="10096500"/>
            <a:ext cx="5040000" cy="5040000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3" name="Rektangel 12">
            <a:extLst>
              <a:ext uri="{FF2B5EF4-FFF2-40B4-BE49-F238E27FC236}">
                <a16:creationId xmlns:a16="http://schemas.microsoft.com/office/drawing/2014/main" id="{23852E92-4B72-BE3E-9DF3-3B2C34C3EB01}"/>
              </a:ext>
            </a:extLst>
          </p:cNvPr>
          <p:cNvSpPr/>
          <p:nvPr/>
        </p:nvSpPr>
        <p:spPr>
          <a:xfrm>
            <a:off x="5345906" y="10096500"/>
            <a:ext cx="5040000" cy="5040000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F095791C-EBBC-A8F2-8DBB-FE641F129FC1}"/>
              </a:ext>
            </a:extLst>
          </p:cNvPr>
          <p:cNvSpPr/>
          <p:nvPr/>
        </p:nvSpPr>
        <p:spPr>
          <a:xfrm>
            <a:off x="300437" y="0"/>
            <a:ext cx="10080000" cy="255032"/>
          </a:xfrm>
          <a:prstGeom prst="rect">
            <a:avLst/>
          </a:prstGeom>
          <a:solidFill>
            <a:srgbClr val="6D94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2A532929-4226-19D2-66FC-2037023D413A}"/>
              </a:ext>
            </a:extLst>
          </p:cNvPr>
          <p:cNvSpPr/>
          <p:nvPr/>
        </p:nvSpPr>
        <p:spPr>
          <a:xfrm>
            <a:off x="305906" y="5056500"/>
            <a:ext cx="10080000" cy="255032"/>
          </a:xfrm>
          <a:prstGeom prst="rect">
            <a:avLst/>
          </a:prstGeom>
          <a:solidFill>
            <a:srgbClr val="6D94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FB50B0E2-B9E7-3B84-4206-E4880124D726}"/>
              </a:ext>
            </a:extLst>
          </p:cNvPr>
          <p:cNvSpPr/>
          <p:nvPr/>
        </p:nvSpPr>
        <p:spPr>
          <a:xfrm>
            <a:off x="305906" y="10104750"/>
            <a:ext cx="10080000" cy="255032"/>
          </a:xfrm>
          <a:prstGeom prst="rect">
            <a:avLst/>
          </a:prstGeom>
          <a:solidFill>
            <a:srgbClr val="6D94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0" name="Rektangel 19">
            <a:extLst>
              <a:ext uri="{FF2B5EF4-FFF2-40B4-BE49-F238E27FC236}">
                <a16:creationId xmlns:a16="http://schemas.microsoft.com/office/drawing/2014/main" id="{1A9C6CFC-084A-74CF-2B29-EE643CECBE2C}"/>
              </a:ext>
            </a:extLst>
          </p:cNvPr>
          <p:cNvSpPr/>
          <p:nvPr/>
        </p:nvSpPr>
        <p:spPr>
          <a:xfrm>
            <a:off x="550134" y="363272"/>
            <a:ext cx="4658548" cy="25443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17" name="Billede 16">
            <a:extLst>
              <a:ext uri="{FF2B5EF4-FFF2-40B4-BE49-F238E27FC236}">
                <a16:creationId xmlns:a16="http://schemas.microsoft.com/office/drawing/2014/main" id="{430EA9AE-7C9B-780A-BB8D-DA2528F5FD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85098">
            <a:off x="378542" y="290616"/>
            <a:ext cx="435044" cy="400344"/>
          </a:xfrm>
          <a:prstGeom prst="rect">
            <a:avLst/>
          </a:prstGeo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008AB16D-4B41-8C25-D0F6-D1631DD9DB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85098">
            <a:off x="5418541" y="290616"/>
            <a:ext cx="435044" cy="400344"/>
          </a:xfrm>
          <a:prstGeom prst="rect">
            <a:avLst/>
          </a:prstGeom>
        </p:spPr>
      </p:pic>
      <p:sp>
        <p:nvSpPr>
          <p:cNvPr id="18" name="Rektangel 17">
            <a:extLst>
              <a:ext uri="{FF2B5EF4-FFF2-40B4-BE49-F238E27FC236}">
                <a16:creationId xmlns:a16="http://schemas.microsoft.com/office/drawing/2014/main" id="{DD10A6B9-42F9-BEA1-1EC4-4959F287C6B0}"/>
              </a:ext>
            </a:extLst>
          </p:cNvPr>
          <p:cNvSpPr/>
          <p:nvPr/>
        </p:nvSpPr>
        <p:spPr>
          <a:xfrm>
            <a:off x="545516" y="5402512"/>
            <a:ext cx="4658548" cy="25443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21" name="Billede 20">
            <a:extLst>
              <a:ext uri="{FF2B5EF4-FFF2-40B4-BE49-F238E27FC236}">
                <a16:creationId xmlns:a16="http://schemas.microsoft.com/office/drawing/2014/main" id="{4880DC84-7F99-7836-62E1-578B99C849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85098">
            <a:off x="327994" y="5320426"/>
            <a:ext cx="435044" cy="400344"/>
          </a:xfrm>
          <a:prstGeom prst="rect">
            <a:avLst/>
          </a:prstGeom>
        </p:spPr>
      </p:pic>
      <p:sp>
        <p:nvSpPr>
          <p:cNvPr id="23" name="Rektangel 22">
            <a:extLst>
              <a:ext uri="{FF2B5EF4-FFF2-40B4-BE49-F238E27FC236}">
                <a16:creationId xmlns:a16="http://schemas.microsoft.com/office/drawing/2014/main" id="{F7EB2DD6-3BEF-568C-F4D6-8087088E2A52}"/>
              </a:ext>
            </a:extLst>
          </p:cNvPr>
          <p:cNvSpPr/>
          <p:nvPr/>
        </p:nvSpPr>
        <p:spPr>
          <a:xfrm>
            <a:off x="567554" y="10442574"/>
            <a:ext cx="4658548" cy="25443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24" name="Billede 23">
            <a:extLst>
              <a:ext uri="{FF2B5EF4-FFF2-40B4-BE49-F238E27FC236}">
                <a16:creationId xmlns:a16="http://schemas.microsoft.com/office/drawing/2014/main" id="{65C40D97-4451-E674-3EF3-12423E2494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85098">
            <a:off x="361618" y="10369620"/>
            <a:ext cx="435044" cy="400344"/>
          </a:xfrm>
          <a:prstGeom prst="rect">
            <a:avLst/>
          </a:prstGeom>
        </p:spPr>
      </p:pic>
      <p:sp>
        <p:nvSpPr>
          <p:cNvPr id="25" name="Rektangel 24">
            <a:extLst>
              <a:ext uri="{FF2B5EF4-FFF2-40B4-BE49-F238E27FC236}">
                <a16:creationId xmlns:a16="http://schemas.microsoft.com/office/drawing/2014/main" id="{8011A723-C340-07DF-AC9C-097D2A247D35}"/>
              </a:ext>
            </a:extLst>
          </p:cNvPr>
          <p:cNvSpPr/>
          <p:nvPr/>
        </p:nvSpPr>
        <p:spPr>
          <a:xfrm>
            <a:off x="5585515" y="10442574"/>
            <a:ext cx="4658548" cy="25443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26" name="Billede 25">
            <a:extLst>
              <a:ext uri="{FF2B5EF4-FFF2-40B4-BE49-F238E27FC236}">
                <a16:creationId xmlns:a16="http://schemas.microsoft.com/office/drawing/2014/main" id="{29323838-F2E9-80B9-504F-4B69496830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85098">
            <a:off x="5372612" y="10369619"/>
            <a:ext cx="435044" cy="400344"/>
          </a:xfrm>
          <a:prstGeom prst="rect">
            <a:avLst/>
          </a:prstGeom>
        </p:spPr>
      </p:pic>
      <p:sp>
        <p:nvSpPr>
          <p:cNvPr id="98" name="Ellipse 97">
            <a:extLst>
              <a:ext uri="{FF2B5EF4-FFF2-40B4-BE49-F238E27FC236}">
                <a16:creationId xmlns:a16="http://schemas.microsoft.com/office/drawing/2014/main" id="{890B7B98-3DB4-C9C4-4C50-F4CCF33F731E}"/>
              </a:ext>
            </a:extLst>
          </p:cNvPr>
          <p:cNvSpPr/>
          <p:nvPr/>
        </p:nvSpPr>
        <p:spPr>
          <a:xfrm>
            <a:off x="4895474" y="293628"/>
            <a:ext cx="358408" cy="37738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04" name="Tekstfelt 103">
            <a:extLst>
              <a:ext uri="{FF2B5EF4-FFF2-40B4-BE49-F238E27FC236}">
                <a16:creationId xmlns:a16="http://schemas.microsoft.com/office/drawing/2014/main" id="{4B7A1F56-E59C-21ED-5703-39BC44A7744B}"/>
              </a:ext>
            </a:extLst>
          </p:cNvPr>
          <p:cNvSpPr txBox="1"/>
          <p:nvPr/>
        </p:nvSpPr>
        <p:spPr>
          <a:xfrm>
            <a:off x="5743174" y="354886"/>
            <a:ext cx="26416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200" dirty="0">
                <a:latin typeface="Abc Ny" panose="02000503000000000000" pitchFamily="2" charset="0"/>
              </a:rPr>
              <a:t>Skriv ordene. Læs sætningen.</a:t>
            </a:r>
          </a:p>
        </p:txBody>
      </p:sp>
      <p:sp>
        <p:nvSpPr>
          <p:cNvPr id="109" name="Ellipse 108">
            <a:extLst>
              <a:ext uri="{FF2B5EF4-FFF2-40B4-BE49-F238E27FC236}">
                <a16:creationId xmlns:a16="http://schemas.microsoft.com/office/drawing/2014/main" id="{50340F6B-5D9B-0302-A1A5-36DBEDFDFEB3}"/>
              </a:ext>
            </a:extLst>
          </p:cNvPr>
          <p:cNvSpPr/>
          <p:nvPr/>
        </p:nvSpPr>
        <p:spPr>
          <a:xfrm>
            <a:off x="9915015" y="319990"/>
            <a:ext cx="358408" cy="37738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111" name="Billede 110">
            <a:extLst>
              <a:ext uri="{FF2B5EF4-FFF2-40B4-BE49-F238E27FC236}">
                <a16:creationId xmlns:a16="http://schemas.microsoft.com/office/drawing/2014/main" id="{CEF6C029-A103-CC67-ECCC-367C1E2275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7392">
            <a:off x="10072639" y="371229"/>
            <a:ext cx="60856" cy="284981"/>
          </a:xfrm>
          <a:prstGeom prst="rect">
            <a:avLst/>
          </a:prstGeom>
        </p:spPr>
      </p:pic>
      <p:sp>
        <p:nvSpPr>
          <p:cNvPr id="274" name="Ellipse 273">
            <a:extLst>
              <a:ext uri="{FF2B5EF4-FFF2-40B4-BE49-F238E27FC236}">
                <a16:creationId xmlns:a16="http://schemas.microsoft.com/office/drawing/2014/main" id="{D2AAB2BA-D09D-8C97-42A2-92F4C3E9BD17}"/>
              </a:ext>
            </a:extLst>
          </p:cNvPr>
          <p:cNvSpPr/>
          <p:nvPr/>
        </p:nvSpPr>
        <p:spPr>
          <a:xfrm>
            <a:off x="4889747" y="10421019"/>
            <a:ext cx="358408" cy="37738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75" name="Kombinationstegning: figur 274">
            <a:extLst>
              <a:ext uri="{FF2B5EF4-FFF2-40B4-BE49-F238E27FC236}">
                <a16:creationId xmlns:a16="http://schemas.microsoft.com/office/drawing/2014/main" id="{CDC63250-979A-0423-D5D9-14B21FC726F5}"/>
              </a:ext>
            </a:extLst>
          </p:cNvPr>
          <p:cNvSpPr/>
          <p:nvPr/>
        </p:nvSpPr>
        <p:spPr>
          <a:xfrm rot="7726533" flipV="1">
            <a:off x="4928719" y="436940"/>
            <a:ext cx="90163" cy="139371"/>
          </a:xfrm>
          <a:custGeom>
            <a:avLst/>
            <a:gdLst>
              <a:gd name="connsiteX0" fmla="*/ 22860 w 220028"/>
              <a:gd name="connsiteY0" fmla="*/ 0 h 122873"/>
              <a:gd name="connsiteX1" fmla="*/ 8573 w 220028"/>
              <a:gd name="connsiteY1" fmla="*/ 8573 h 122873"/>
              <a:gd name="connsiteX2" fmla="*/ 5715 w 220028"/>
              <a:gd name="connsiteY2" fmla="*/ 20003 h 122873"/>
              <a:gd name="connsiteX3" fmla="*/ 0 w 220028"/>
              <a:gd name="connsiteY3" fmla="*/ 42863 h 122873"/>
              <a:gd name="connsiteX4" fmla="*/ 11430 w 220028"/>
              <a:gd name="connsiteY4" fmla="*/ 77153 h 122873"/>
              <a:gd name="connsiteX5" fmla="*/ 28575 w 220028"/>
              <a:gd name="connsiteY5" fmla="*/ 82868 h 122873"/>
              <a:gd name="connsiteX6" fmla="*/ 134303 w 220028"/>
              <a:gd name="connsiteY6" fmla="*/ 82868 h 122873"/>
              <a:gd name="connsiteX7" fmla="*/ 151448 w 220028"/>
              <a:gd name="connsiteY7" fmla="*/ 94298 h 122873"/>
              <a:gd name="connsiteX8" fmla="*/ 160020 w 220028"/>
              <a:gd name="connsiteY8" fmla="*/ 105728 h 122873"/>
              <a:gd name="connsiteX9" fmla="*/ 180023 w 220028"/>
              <a:gd name="connsiteY9" fmla="*/ 117158 h 122873"/>
              <a:gd name="connsiteX10" fmla="*/ 197168 w 220028"/>
              <a:gd name="connsiteY10" fmla="*/ 122873 h 122873"/>
              <a:gd name="connsiteX11" fmla="*/ 220028 w 220028"/>
              <a:gd name="connsiteY11" fmla="*/ 120015 h 122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0028" h="122873">
                <a:moveTo>
                  <a:pt x="22860" y="0"/>
                </a:moveTo>
                <a:cubicBezTo>
                  <a:pt x="18098" y="2858"/>
                  <a:pt x="12187" y="4356"/>
                  <a:pt x="8573" y="8573"/>
                </a:cubicBezTo>
                <a:cubicBezTo>
                  <a:pt x="6017" y="11555"/>
                  <a:pt x="6794" y="16227"/>
                  <a:pt x="5715" y="20003"/>
                </a:cubicBezTo>
                <a:cubicBezTo>
                  <a:pt x="-141" y="40500"/>
                  <a:pt x="5809" y="13822"/>
                  <a:pt x="0" y="42863"/>
                </a:cubicBezTo>
                <a:cubicBezTo>
                  <a:pt x="1516" y="54991"/>
                  <a:pt x="-551" y="69166"/>
                  <a:pt x="11430" y="77153"/>
                </a:cubicBezTo>
                <a:cubicBezTo>
                  <a:pt x="16442" y="80495"/>
                  <a:pt x="28575" y="82868"/>
                  <a:pt x="28575" y="82868"/>
                </a:cubicBezTo>
                <a:cubicBezTo>
                  <a:pt x="64962" y="80268"/>
                  <a:pt x="97034" y="76442"/>
                  <a:pt x="134303" y="82868"/>
                </a:cubicBezTo>
                <a:cubicBezTo>
                  <a:pt x="141072" y="84035"/>
                  <a:pt x="151448" y="94298"/>
                  <a:pt x="151448" y="94298"/>
                </a:cubicBezTo>
                <a:cubicBezTo>
                  <a:pt x="154305" y="98108"/>
                  <a:pt x="156652" y="102360"/>
                  <a:pt x="160020" y="105728"/>
                </a:cubicBezTo>
                <a:cubicBezTo>
                  <a:pt x="163456" y="109164"/>
                  <a:pt x="176289" y="115664"/>
                  <a:pt x="180023" y="117158"/>
                </a:cubicBezTo>
                <a:cubicBezTo>
                  <a:pt x="185616" y="119395"/>
                  <a:pt x="197168" y="122873"/>
                  <a:pt x="197168" y="122873"/>
                </a:cubicBezTo>
                <a:lnTo>
                  <a:pt x="220028" y="120015"/>
                </a:lnTo>
              </a:path>
            </a:pathLst>
          </a:custGeom>
          <a:noFill/>
          <a:ln w="127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95" name="Ellipse 294">
            <a:extLst>
              <a:ext uri="{FF2B5EF4-FFF2-40B4-BE49-F238E27FC236}">
                <a16:creationId xmlns:a16="http://schemas.microsoft.com/office/drawing/2014/main" id="{2E47166C-A206-A93A-DC55-F68034FE4A78}"/>
              </a:ext>
            </a:extLst>
          </p:cNvPr>
          <p:cNvSpPr/>
          <p:nvPr/>
        </p:nvSpPr>
        <p:spPr>
          <a:xfrm>
            <a:off x="9912472" y="10391291"/>
            <a:ext cx="358408" cy="37738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96" name="Kombinationstegning: figur 295">
            <a:extLst>
              <a:ext uri="{FF2B5EF4-FFF2-40B4-BE49-F238E27FC236}">
                <a16:creationId xmlns:a16="http://schemas.microsoft.com/office/drawing/2014/main" id="{69DEE508-5C7F-FE7A-B15D-7A30A8D6DC53}"/>
              </a:ext>
            </a:extLst>
          </p:cNvPr>
          <p:cNvSpPr/>
          <p:nvPr/>
        </p:nvSpPr>
        <p:spPr>
          <a:xfrm rot="963965">
            <a:off x="9961390" y="10557724"/>
            <a:ext cx="131667" cy="103971"/>
          </a:xfrm>
          <a:custGeom>
            <a:avLst/>
            <a:gdLst>
              <a:gd name="connsiteX0" fmla="*/ 22860 w 220028"/>
              <a:gd name="connsiteY0" fmla="*/ 0 h 122873"/>
              <a:gd name="connsiteX1" fmla="*/ 8573 w 220028"/>
              <a:gd name="connsiteY1" fmla="*/ 8573 h 122873"/>
              <a:gd name="connsiteX2" fmla="*/ 5715 w 220028"/>
              <a:gd name="connsiteY2" fmla="*/ 20003 h 122873"/>
              <a:gd name="connsiteX3" fmla="*/ 0 w 220028"/>
              <a:gd name="connsiteY3" fmla="*/ 42863 h 122873"/>
              <a:gd name="connsiteX4" fmla="*/ 11430 w 220028"/>
              <a:gd name="connsiteY4" fmla="*/ 77153 h 122873"/>
              <a:gd name="connsiteX5" fmla="*/ 28575 w 220028"/>
              <a:gd name="connsiteY5" fmla="*/ 82868 h 122873"/>
              <a:gd name="connsiteX6" fmla="*/ 134303 w 220028"/>
              <a:gd name="connsiteY6" fmla="*/ 82868 h 122873"/>
              <a:gd name="connsiteX7" fmla="*/ 151448 w 220028"/>
              <a:gd name="connsiteY7" fmla="*/ 94298 h 122873"/>
              <a:gd name="connsiteX8" fmla="*/ 160020 w 220028"/>
              <a:gd name="connsiteY8" fmla="*/ 105728 h 122873"/>
              <a:gd name="connsiteX9" fmla="*/ 180023 w 220028"/>
              <a:gd name="connsiteY9" fmla="*/ 117158 h 122873"/>
              <a:gd name="connsiteX10" fmla="*/ 197168 w 220028"/>
              <a:gd name="connsiteY10" fmla="*/ 122873 h 122873"/>
              <a:gd name="connsiteX11" fmla="*/ 220028 w 220028"/>
              <a:gd name="connsiteY11" fmla="*/ 120015 h 122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0028" h="122873">
                <a:moveTo>
                  <a:pt x="22860" y="0"/>
                </a:moveTo>
                <a:cubicBezTo>
                  <a:pt x="18098" y="2858"/>
                  <a:pt x="12187" y="4356"/>
                  <a:pt x="8573" y="8573"/>
                </a:cubicBezTo>
                <a:cubicBezTo>
                  <a:pt x="6017" y="11555"/>
                  <a:pt x="6794" y="16227"/>
                  <a:pt x="5715" y="20003"/>
                </a:cubicBezTo>
                <a:cubicBezTo>
                  <a:pt x="-141" y="40500"/>
                  <a:pt x="5809" y="13822"/>
                  <a:pt x="0" y="42863"/>
                </a:cubicBezTo>
                <a:cubicBezTo>
                  <a:pt x="1516" y="54991"/>
                  <a:pt x="-551" y="69166"/>
                  <a:pt x="11430" y="77153"/>
                </a:cubicBezTo>
                <a:cubicBezTo>
                  <a:pt x="16442" y="80495"/>
                  <a:pt x="28575" y="82868"/>
                  <a:pt x="28575" y="82868"/>
                </a:cubicBezTo>
                <a:cubicBezTo>
                  <a:pt x="64962" y="80268"/>
                  <a:pt x="97034" y="76442"/>
                  <a:pt x="134303" y="82868"/>
                </a:cubicBezTo>
                <a:cubicBezTo>
                  <a:pt x="141072" y="84035"/>
                  <a:pt x="151448" y="94298"/>
                  <a:pt x="151448" y="94298"/>
                </a:cubicBezTo>
                <a:cubicBezTo>
                  <a:pt x="154305" y="98108"/>
                  <a:pt x="156652" y="102360"/>
                  <a:pt x="160020" y="105728"/>
                </a:cubicBezTo>
                <a:cubicBezTo>
                  <a:pt x="163456" y="109164"/>
                  <a:pt x="176289" y="115664"/>
                  <a:pt x="180023" y="117158"/>
                </a:cubicBezTo>
                <a:cubicBezTo>
                  <a:pt x="185616" y="119395"/>
                  <a:pt x="197168" y="122873"/>
                  <a:pt x="197168" y="122873"/>
                </a:cubicBezTo>
                <a:lnTo>
                  <a:pt x="220028" y="120015"/>
                </a:lnTo>
              </a:path>
            </a:pathLst>
          </a:custGeom>
          <a:noFill/>
          <a:ln w="127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297" name="Billede 296">
            <a:extLst>
              <a:ext uri="{FF2B5EF4-FFF2-40B4-BE49-F238E27FC236}">
                <a16:creationId xmlns:a16="http://schemas.microsoft.com/office/drawing/2014/main" id="{6981D5B8-EDAF-122C-3790-26A072B044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7392">
            <a:off x="10090423" y="10442234"/>
            <a:ext cx="60856" cy="284981"/>
          </a:xfrm>
          <a:prstGeom prst="rect">
            <a:avLst/>
          </a:prstGeom>
        </p:spPr>
      </p:pic>
      <p:sp>
        <p:nvSpPr>
          <p:cNvPr id="2" name="Ellipse 1">
            <a:extLst>
              <a:ext uri="{FF2B5EF4-FFF2-40B4-BE49-F238E27FC236}">
                <a16:creationId xmlns:a16="http://schemas.microsoft.com/office/drawing/2014/main" id="{92120C11-E8D8-C769-4F8E-468382E71C3B}"/>
              </a:ext>
            </a:extLst>
          </p:cNvPr>
          <p:cNvSpPr/>
          <p:nvPr/>
        </p:nvSpPr>
        <p:spPr>
          <a:xfrm>
            <a:off x="4889747" y="5343825"/>
            <a:ext cx="358408" cy="37738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3" name="Tekstfelt 2">
            <a:extLst>
              <a:ext uri="{FF2B5EF4-FFF2-40B4-BE49-F238E27FC236}">
                <a16:creationId xmlns:a16="http://schemas.microsoft.com/office/drawing/2014/main" id="{20DD99F3-C66B-56B5-8E5D-D49C9DABAC0B}"/>
              </a:ext>
            </a:extLst>
          </p:cNvPr>
          <p:cNvSpPr txBox="1"/>
          <p:nvPr/>
        </p:nvSpPr>
        <p:spPr>
          <a:xfrm>
            <a:off x="8677407" y="10104750"/>
            <a:ext cx="26416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200" dirty="0">
                <a:solidFill>
                  <a:schemeClr val="bg1"/>
                </a:solidFill>
                <a:latin typeface="Abc Ny" panose="02000503000000000000" pitchFamily="2" charset="0"/>
              </a:rPr>
              <a:t>MINILÆS 15, BIL PÅ BRO.</a:t>
            </a:r>
            <a:endParaRPr lang="da-DK" sz="1200" dirty="0">
              <a:latin typeface="Abc Ny" panose="02000503000000000000" pitchFamily="2" charset="0"/>
            </a:endParaRPr>
          </a:p>
        </p:txBody>
      </p:sp>
      <p:sp>
        <p:nvSpPr>
          <p:cNvPr id="4" name="Tekstfelt 3">
            <a:extLst>
              <a:ext uri="{FF2B5EF4-FFF2-40B4-BE49-F238E27FC236}">
                <a16:creationId xmlns:a16="http://schemas.microsoft.com/office/drawing/2014/main" id="{B716DAEF-9385-3BA5-95FC-E80D7B245E64}"/>
              </a:ext>
            </a:extLst>
          </p:cNvPr>
          <p:cNvSpPr txBox="1"/>
          <p:nvPr/>
        </p:nvSpPr>
        <p:spPr>
          <a:xfrm>
            <a:off x="8706390" y="5046964"/>
            <a:ext cx="26416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200" dirty="0">
                <a:solidFill>
                  <a:schemeClr val="bg1"/>
                </a:solidFill>
                <a:latin typeface="Abc Ny" panose="02000503000000000000" pitchFamily="2" charset="0"/>
              </a:rPr>
              <a:t>MINILÆS 14, KANO I SØ.</a:t>
            </a:r>
            <a:endParaRPr lang="da-DK" sz="1200" dirty="0">
              <a:latin typeface="Abc Ny" panose="02000503000000000000" pitchFamily="2" charset="0"/>
            </a:endParaRPr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F91F0F76-3DE9-5B42-799B-B1E1F8593FF4}"/>
              </a:ext>
            </a:extLst>
          </p:cNvPr>
          <p:cNvSpPr txBox="1"/>
          <p:nvPr/>
        </p:nvSpPr>
        <p:spPr>
          <a:xfrm>
            <a:off x="9019873" y="-9542"/>
            <a:ext cx="26416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200" dirty="0">
                <a:solidFill>
                  <a:schemeClr val="bg1"/>
                </a:solidFill>
                <a:latin typeface="Abc Ny" panose="02000503000000000000" pitchFamily="2" charset="0"/>
              </a:rPr>
              <a:t>MINILÆS 13, EN Ø.</a:t>
            </a:r>
            <a:endParaRPr lang="da-DK" sz="1200" dirty="0">
              <a:latin typeface="Abc Ny" panose="02000503000000000000" pitchFamily="2" charset="0"/>
            </a:endParaRP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C87BC51F-CA05-F5C5-04A8-7F1B804265BD}"/>
              </a:ext>
            </a:extLst>
          </p:cNvPr>
          <p:cNvSpPr/>
          <p:nvPr/>
        </p:nvSpPr>
        <p:spPr>
          <a:xfrm>
            <a:off x="571455" y="909452"/>
            <a:ext cx="718694" cy="707886"/>
          </a:xfrm>
          <a:custGeom>
            <a:avLst/>
            <a:gdLst>
              <a:gd name="connsiteX0" fmla="*/ 0 w 718694"/>
              <a:gd name="connsiteY0" fmla="*/ 353943 h 707886"/>
              <a:gd name="connsiteX1" fmla="*/ 359347 w 718694"/>
              <a:gd name="connsiteY1" fmla="*/ 0 h 707886"/>
              <a:gd name="connsiteX2" fmla="*/ 718694 w 718694"/>
              <a:gd name="connsiteY2" fmla="*/ 353943 h 707886"/>
              <a:gd name="connsiteX3" fmla="*/ 359347 w 718694"/>
              <a:gd name="connsiteY3" fmla="*/ 707886 h 707886"/>
              <a:gd name="connsiteX4" fmla="*/ 0 w 718694"/>
              <a:gd name="connsiteY4" fmla="*/ 353943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8694" h="707886" extrusionOk="0">
                <a:moveTo>
                  <a:pt x="0" y="353943"/>
                </a:moveTo>
                <a:cubicBezTo>
                  <a:pt x="-29200" y="124129"/>
                  <a:pt x="174924" y="-5097"/>
                  <a:pt x="359347" y="0"/>
                </a:cubicBezTo>
                <a:cubicBezTo>
                  <a:pt x="516781" y="23052"/>
                  <a:pt x="745197" y="150557"/>
                  <a:pt x="718694" y="353943"/>
                </a:cubicBezTo>
                <a:cubicBezTo>
                  <a:pt x="708384" y="528865"/>
                  <a:pt x="543341" y="752904"/>
                  <a:pt x="359347" y="707886"/>
                </a:cubicBezTo>
                <a:cubicBezTo>
                  <a:pt x="182983" y="677401"/>
                  <a:pt x="21650" y="547638"/>
                  <a:pt x="0" y="353943"/>
                </a:cubicBezTo>
                <a:close/>
              </a:path>
            </a:pathLst>
          </a:custGeom>
          <a:noFill/>
          <a:ln w="19050">
            <a:solidFill>
              <a:srgbClr val="6D9480"/>
            </a:solidFill>
            <a:extLst>
              <a:ext uri="{C807C97D-BFC1-408E-A445-0C87EB9F89A2}">
                <ask:lineSketchStyleProps xmlns:ask="http://schemas.microsoft.com/office/drawing/2018/sketchyshapes" sd="879248734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8B233279-66C6-7701-D07E-3F6FB30C6EAB}"/>
              </a:ext>
            </a:extLst>
          </p:cNvPr>
          <p:cNvSpPr/>
          <p:nvPr/>
        </p:nvSpPr>
        <p:spPr>
          <a:xfrm>
            <a:off x="1972371" y="1195713"/>
            <a:ext cx="718694" cy="707886"/>
          </a:xfrm>
          <a:custGeom>
            <a:avLst/>
            <a:gdLst>
              <a:gd name="connsiteX0" fmla="*/ 0 w 718694"/>
              <a:gd name="connsiteY0" fmla="*/ 353943 h 707886"/>
              <a:gd name="connsiteX1" fmla="*/ 359347 w 718694"/>
              <a:gd name="connsiteY1" fmla="*/ 0 h 707886"/>
              <a:gd name="connsiteX2" fmla="*/ 718694 w 718694"/>
              <a:gd name="connsiteY2" fmla="*/ 353943 h 707886"/>
              <a:gd name="connsiteX3" fmla="*/ 359347 w 718694"/>
              <a:gd name="connsiteY3" fmla="*/ 707886 h 707886"/>
              <a:gd name="connsiteX4" fmla="*/ 0 w 718694"/>
              <a:gd name="connsiteY4" fmla="*/ 353943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8694" h="707886" extrusionOk="0">
                <a:moveTo>
                  <a:pt x="0" y="353943"/>
                </a:moveTo>
                <a:cubicBezTo>
                  <a:pt x="-29200" y="124129"/>
                  <a:pt x="174924" y="-5097"/>
                  <a:pt x="359347" y="0"/>
                </a:cubicBezTo>
                <a:cubicBezTo>
                  <a:pt x="516781" y="23052"/>
                  <a:pt x="745197" y="150557"/>
                  <a:pt x="718694" y="353943"/>
                </a:cubicBezTo>
                <a:cubicBezTo>
                  <a:pt x="708384" y="528865"/>
                  <a:pt x="543341" y="752904"/>
                  <a:pt x="359347" y="707886"/>
                </a:cubicBezTo>
                <a:cubicBezTo>
                  <a:pt x="182983" y="677401"/>
                  <a:pt x="21650" y="547638"/>
                  <a:pt x="0" y="353943"/>
                </a:cubicBezTo>
                <a:close/>
              </a:path>
            </a:pathLst>
          </a:custGeom>
          <a:noFill/>
          <a:ln w="19050">
            <a:solidFill>
              <a:srgbClr val="6D9480"/>
            </a:solidFill>
            <a:extLst>
              <a:ext uri="{C807C97D-BFC1-408E-A445-0C87EB9F89A2}">
                <ask:lineSketchStyleProps xmlns:ask="http://schemas.microsoft.com/office/drawing/2018/sketchyshapes" sd="879248734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21A3F27A-8F1E-4060-1341-2450F9EF4CF4}"/>
              </a:ext>
            </a:extLst>
          </p:cNvPr>
          <p:cNvSpPr/>
          <p:nvPr/>
        </p:nvSpPr>
        <p:spPr>
          <a:xfrm>
            <a:off x="2580626" y="2094570"/>
            <a:ext cx="718694" cy="707886"/>
          </a:xfrm>
          <a:custGeom>
            <a:avLst/>
            <a:gdLst>
              <a:gd name="connsiteX0" fmla="*/ 0 w 718694"/>
              <a:gd name="connsiteY0" fmla="*/ 353943 h 707886"/>
              <a:gd name="connsiteX1" fmla="*/ 359347 w 718694"/>
              <a:gd name="connsiteY1" fmla="*/ 0 h 707886"/>
              <a:gd name="connsiteX2" fmla="*/ 718694 w 718694"/>
              <a:gd name="connsiteY2" fmla="*/ 353943 h 707886"/>
              <a:gd name="connsiteX3" fmla="*/ 359347 w 718694"/>
              <a:gd name="connsiteY3" fmla="*/ 707886 h 707886"/>
              <a:gd name="connsiteX4" fmla="*/ 0 w 718694"/>
              <a:gd name="connsiteY4" fmla="*/ 353943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8694" h="707886" extrusionOk="0">
                <a:moveTo>
                  <a:pt x="0" y="353943"/>
                </a:moveTo>
                <a:cubicBezTo>
                  <a:pt x="-29200" y="124129"/>
                  <a:pt x="174924" y="-5097"/>
                  <a:pt x="359347" y="0"/>
                </a:cubicBezTo>
                <a:cubicBezTo>
                  <a:pt x="516781" y="23052"/>
                  <a:pt x="745197" y="150557"/>
                  <a:pt x="718694" y="353943"/>
                </a:cubicBezTo>
                <a:cubicBezTo>
                  <a:pt x="708384" y="528865"/>
                  <a:pt x="543341" y="752904"/>
                  <a:pt x="359347" y="707886"/>
                </a:cubicBezTo>
                <a:cubicBezTo>
                  <a:pt x="182983" y="677401"/>
                  <a:pt x="21650" y="547638"/>
                  <a:pt x="0" y="353943"/>
                </a:cubicBezTo>
                <a:close/>
              </a:path>
            </a:pathLst>
          </a:custGeom>
          <a:noFill/>
          <a:ln w="19050">
            <a:solidFill>
              <a:srgbClr val="6D9480"/>
            </a:solidFill>
            <a:extLst>
              <a:ext uri="{C807C97D-BFC1-408E-A445-0C87EB9F89A2}">
                <ask:lineSketchStyleProps xmlns:ask="http://schemas.microsoft.com/office/drawing/2018/sketchyshapes" sd="879248734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204CE421-709E-BB8D-D1C3-7179D113CA8E}"/>
              </a:ext>
            </a:extLst>
          </p:cNvPr>
          <p:cNvSpPr/>
          <p:nvPr/>
        </p:nvSpPr>
        <p:spPr>
          <a:xfrm>
            <a:off x="3011349" y="798433"/>
            <a:ext cx="718694" cy="707886"/>
          </a:xfrm>
          <a:custGeom>
            <a:avLst/>
            <a:gdLst>
              <a:gd name="connsiteX0" fmla="*/ 0 w 718694"/>
              <a:gd name="connsiteY0" fmla="*/ 353943 h 707886"/>
              <a:gd name="connsiteX1" fmla="*/ 359347 w 718694"/>
              <a:gd name="connsiteY1" fmla="*/ 0 h 707886"/>
              <a:gd name="connsiteX2" fmla="*/ 718694 w 718694"/>
              <a:gd name="connsiteY2" fmla="*/ 353943 h 707886"/>
              <a:gd name="connsiteX3" fmla="*/ 359347 w 718694"/>
              <a:gd name="connsiteY3" fmla="*/ 707886 h 707886"/>
              <a:gd name="connsiteX4" fmla="*/ 0 w 718694"/>
              <a:gd name="connsiteY4" fmla="*/ 353943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8694" h="707886" extrusionOk="0">
                <a:moveTo>
                  <a:pt x="0" y="353943"/>
                </a:moveTo>
                <a:cubicBezTo>
                  <a:pt x="-29200" y="124129"/>
                  <a:pt x="174924" y="-5097"/>
                  <a:pt x="359347" y="0"/>
                </a:cubicBezTo>
                <a:cubicBezTo>
                  <a:pt x="516781" y="23052"/>
                  <a:pt x="745197" y="150557"/>
                  <a:pt x="718694" y="353943"/>
                </a:cubicBezTo>
                <a:cubicBezTo>
                  <a:pt x="708384" y="528865"/>
                  <a:pt x="543341" y="752904"/>
                  <a:pt x="359347" y="707886"/>
                </a:cubicBezTo>
                <a:cubicBezTo>
                  <a:pt x="182983" y="677401"/>
                  <a:pt x="21650" y="547638"/>
                  <a:pt x="0" y="353943"/>
                </a:cubicBezTo>
                <a:close/>
              </a:path>
            </a:pathLst>
          </a:custGeom>
          <a:noFill/>
          <a:ln w="19050">
            <a:solidFill>
              <a:srgbClr val="6D9480"/>
            </a:solidFill>
            <a:extLst>
              <a:ext uri="{C807C97D-BFC1-408E-A445-0C87EB9F89A2}">
                <ask:lineSketchStyleProps xmlns:ask="http://schemas.microsoft.com/office/drawing/2018/sketchyshapes" sd="879248734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BE26E256-6FD2-356E-2697-0CA2132C323B}"/>
              </a:ext>
            </a:extLst>
          </p:cNvPr>
          <p:cNvSpPr/>
          <p:nvPr/>
        </p:nvSpPr>
        <p:spPr>
          <a:xfrm>
            <a:off x="3755602" y="1352920"/>
            <a:ext cx="718694" cy="707886"/>
          </a:xfrm>
          <a:custGeom>
            <a:avLst/>
            <a:gdLst>
              <a:gd name="connsiteX0" fmla="*/ 0 w 718694"/>
              <a:gd name="connsiteY0" fmla="*/ 353943 h 707886"/>
              <a:gd name="connsiteX1" fmla="*/ 359347 w 718694"/>
              <a:gd name="connsiteY1" fmla="*/ 0 h 707886"/>
              <a:gd name="connsiteX2" fmla="*/ 718694 w 718694"/>
              <a:gd name="connsiteY2" fmla="*/ 353943 h 707886"/>
              <a:gd name="connsiteX3" fmla="*/ 359347 w 718694"/>
              <a:gd name="connsiteY3" fmla="*/ 707886 h 707886"/>
              <a:gd name="connsiteX4" fmla="*/ 0 w 718694"/>
              <a:gd name="connsiteY4" fmla="*/ 353943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8694" h="707886" extrusionOk="0">
                <a:moveTo>
                  <a:pt x="0" y="353943"/>
                </a:moveTo>
                <a:cubicBezTo>
                  <a:pt x="-29200" y="124129"/>
                  <a:pt x="174924" y="-5097"/>
                  <a:pt x="359347" y="0"/>
                </a:cubicBezTo>
                <a:cubicBezTo>
                  <a:pt x="516781" y="23052"/>
                  <a:pt x="745197" y="150557"/>
                  <a:pt x="718694" y="353943"/>
                </a:cubicBezTo>
                <a:cubicBezTo>
                  <a:pt x="708384" y="528865"/>
                  <a:pt x="543341" y="752904"/>
                  <a:pt x="359347" y="707886"/>
                </a:cubicBezTo>
                <a:cubicBezTo>
                  <a:pt x="182983" y="677401"/>
                  <a:pt x="21650" y="547638"/>
                  <a:pt x="0" y="353943"/>
                </a:cubicBezTo>
                <a:close/>
              </a:path>
            </a:pathLst>
          </a:custGeom>
          <a:noFill/>
          <a:ln w="19050">
            <a:solidFill>
              <a:srgbClr val="6D9480"/>
            </a:solidFill>
            <a:extLst>
              <a:ext uri="{C807C97D-BFC1-408E-A445-0C87EB9F89A2}">
                <ask:lineSketchStyleProps xmlns:ask="http://schemas.microsoft.com/office/drawing/2018/sketchyshapes" sd="879248734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D9A15BEB-964E-6F1A-B442-9E705C4E3A29}"/>
              </a:ext>
            </a:extLst>
          </p:cNvPr>
          <p:cNvSpPr/>
          <p:nvPr/>
        </p:nvSpPr>
        <p:spPr>
          <a:xfrm>
            <a:off x="4291537" y="929774"/>
            <a:ext cx="718694" cy="707886"/>
          </a:xfrm>
          <a:custGeom>
            <a:avLst/>
            <a:gdLst>
              <a:gd name="connsiteX0" fmla="*/ 0 w 718694"/>
              <a:gd name="connsiteY0" fmla="*/ 353943 h 707886"/>
              <a:gd name="connsiteX1" fmla="*/ 359347 w 718694"/>
              <a:gd name="connsiteY1" fmla="*/ 0 h 707886"/>
              <a:gd name="connsiteX2" fmla="*/ 718694 w 718694"/>
              <a:gd name="connsiteY2" fmla="*/ 353943 h 707886"/>
              <a:gd name="connsiteX3" fmla="*/ 359347 w 718694"/>
              <a:gd name="connsiteY3" fmla="*/ 707886 h 707886"/>
              <a:gd name="connsiteX4" fmla="*/ 0 w 718694"/>
              <a:gd name="connsiteY4" fmla="*/ 353943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8694" h="707886" extrusionOk="0">
                <a:moveTo>
                  <a:pt x="0" y="353943"/>
                </a:moveTo>
                <a:cubicBezTo>
                  <a:pt x="-29200" y="124129"/>
                  <a:pt x="174924" y="-5097"/>
                  <a:pt x="359347" y="0"/>
                </a:cubicBezTo>
                <a:cubicBezTo>
                  <a:pt x="516781" y="23052"/>
                  <a:pt x="745197" y="150557"/>
                  <a:pt x="718694" y="353943"/>
                </a:cubicBezTo>
                <a:cubicBezTo>
                  <a:pt x="708384" y="528865"/>
                  <a:pt x="543341" y="752904"/>
                  <a:pt x="359347" y="707886"/>
                </a:cubicBezTo>
                <a:cubicBezTo>
                  <a:pt x="182983" y="677401"/>
                  <a:pt x="21650" y="547638"/>
                  <a:pt x="0" y="353943"/>
                </a:cubicBezTo>
                <a:close/>
              </a:path>
            </a:pathLst>
          </a:custGeom>
          <a:noFill/>
          <a:ln w="19050">
            <a:solidFill>
              <a:srgbClr val="6D9480"/>
            </a:solidFill>
            <a:extLst>
              <a:ext uri="{C807C97D-BFC1-408E-A445-0C87EB9F89A2}">
                <ask:lineSketchStyleProps xmlns:ask="http://schemas.microsoft.com/office/drawing/2018/sketchyshapes" sd="879248734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F6735164-9AB8-D0E3-CF7A-1D36D038562E}"/>
              </a:ext>
            </a:extLst>
          </p:cNvPr>
          <p:cNvSpPr/>
          <p:nvPr/>
        </p:nvSpPr>
        <p:spPr>
          <a:xfrm>
            <a:off x="1194666" y="1740627"/>
            <a:ext cx="718694" cy="707886"/>
          </a:xfrm>
          <a:custGeom>
            <a:avLst/>
            <a:gdLst>
              <a:gd name="connsiteX0" fmla="*/ 0 w 718694"/>
              <a:gd name="connsiteY0" fmla="*/ 353943 h 707886"/>
              <a:gd name="connsiteX1" fmla="*/ 359347 w 718694"/>
              <a:gd name="connsiteY1" fmla="*/ 0 h 707886"/>
              <a:gd name="connsiteX2" fmla="*/ 718694 w 718694"/>
              <a:gd name="connsiteY2" fmla="*/ 353943 h 707886"/>
              <a:gd name="connsiteX3" fmla="*/ 359347 w 718694"/>
              <a:gd name="connsiteY3" fmla="*/ 707886 h 707886"/>
              <a:gd name="connsiteX4" fmla="*/ 0 w 718694"/>
              <a:gd name="connsiteY4" fmla="*/ 353943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8694" h="707886" extrusionOk="0">
                <a:moveTo>
                  <a:pt x="0" y="353943"/>
                </a:moveTo>
                <a:cubicBezTo>
                  <a:pt x="-29200" y="124129"/>
                  <a:pt x="174924" y="-5097"/>
                  <a:pt x="359347" y="0"/>
                </a:cubicBezTo>
                <a:cubicBezTo>
                  <a:pt x="516781" y="23052"/>
                  <a:pt x="745197" y="150557"/>
                  <a:pt x="718694" y="353943"/>
                </a:cubicBezTo>
                <a:cubicBezTo>
                  <a:pt x="708384" y="528865"/>
                  <a:pt x="543341" y="752904"/>
                  <a:pt x="359347" y="707886"/>
                </a:cubicBezTo>
                <a:cubicBezTo>
                  <a:pt x="182983" y="677401"/>
                  <a:pt x="21650" y="547638"/>
                  <a:pt x="0" y="353943"/>
                </a:cubicBezTo>
                <a:close/>
              </a:path>
            </a:pathLst>
          </a:custGeom>
          <a:noFill/>
          <a:ln w="19050">
            <a:solidFill>
              <a:srgbClr val="6D9480"/>
            </a:solidFill>
            <a:extLst>
              <a:ext uri="{C807C97D-BFC1-408E-A445-0C87EB9F89A2}">
                <ask:lineSketchStyleProps xmlns:ask="http://schemas.microsoft.com/office/drawing/2018/sketchyshapes" sd="879248734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E4A2F130-B9C7-A2B7-505D-3666887048CB}"/>
              </a:ext>
            </a:extLst>
          </p:cNvPr>
          <p:cNvSpPr/>
          <p:nvPr/>
        </p:nvSpPr>
        <p:spPr>
          <a:xfrm>
            <a:off x="485143" y="1604929"/>
            <a:ext cx="718694" cy="707886"/>
          </a:xfrm>
          <a:custGeom>
            <a:avLst/>
            <a:gdLst>
              <a:gd name="connsiteX0" fmla="*/ 0 w 718694"/>
              <a:gd name="connsiteY0" fmla="*/ 353943 h 707886"/>
              <a:gd name="connsiteX1" fmla="*/ 359347 w 718694"/>
              <a:gd name="connsiteY1" fmla="*/ 0 h 707886"/>
              <a:gd name="connsiteX2" fmla="*/ 718694 w 718694"/>
              <a:gd name="connsiteY2" fmla="*/ 353943 h 707886"/>
              <a:gd name="connsiteX3" fmla="*/ 359347 w 718694"/>
              <a:gd name="connsiteY3" fmla="*/ 707886 h 707886"/>
              <a:gd name="connsiteX4" fmla="*/ 0 w 718694"/>
              <a:gd name="connsiteY4" fmla="*/ 353943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8694" h="707886" extrusionOk="0">
                <a:moveTo>
                  <a:pt x="0" y="353943"/>
                </a:moveTo>
                <a:cubicBezTo>
                  <a:pt x="-29200" y="124129"/>
                  <a:pt x="174924" y="-5097"/>
                  <a:pt x="359347" y="0"/>
                </a:cubicBezTo>
                <a:cubicBezTo>
                  <a:pt x="516781" y="23052"/>
                  <a:pt x="745197" y="150557"/>
                  <a:pt x="718694" y="353943"/>
                </a:cubicBezTo>
                <a:cubicBezTo>
                  <a:pt x="708384" y="528865"/>
                  <a:pt x="543341" y="752904"/>
                  <a:pt x="359347" y="707886"/>
                </a:cubicBezTo>
                <a:cubicBezTo>
                  <a:pt x="182983" y="677401"/>
                  <a:pt x="21650" y="547638"/>
                  <a:pt x="0" y="353943"/>
                </a:cubicBezTo>
                <a:close/>
              </a:path>
            </a:pathLst>
          </a:custGeom>
          <a:noFill/>
          <a:ln w="19050">
            <a:solidFill>
              <a:srgbClr val="6D9480"/>
            </a:solidFill>
            <a:extLst>
              <a:ext uri="{C807C97D-BFC1-408E-A445-0C87EB9F89A2}">
                <ask:lineSketchStyleProps xmlns:ask="http://schemas.microsoft.com/office/drawing/2018/sketchyshapes" sd="879248734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C0D18C72-D54F-36D4-1156-9B2A4573B47C}"/>
              </a:ext>
            </a:extLst>
          </p:cNvPr>
          <p:cNvSpPr/>
          <p:nvPr/>
        </p:nvSpPr>
        <p:spPr>
          <a:xfrm>
            <a:off x="4508710" y="1847246"/>
            <a:ext cx="718694" cy="707886"/>
          </a:xfrm>
          <a:custGeom>
            <a:avLst/>
            <a:gdLst>
              <a:gd name="connsiteX0" fmla="*/ 0 w 718694"/>
              <a:gd name="connsiteY0" fmla="*/ 353943 h 707886"/>
              <a:gd name="connsiteX1" fmla="*/ 359347 w 718694"/>
              <a:gd name="connsiteY1" fmla="*/ 0 h 707886"/>
              <a:gd name="connsiteX2" fmla="*/ 718694 w 718694"/>
              <a:gd name="connsiteY2" fmla="*/ 353943 h 707886"/>
              <a:gd name="connsiteX3" fmla="*/ 359347 w 718694"/>
              <a:gd name="connsiteY3" fmla="*/ 707886 h 707886"/>
              <a:gd name="connsiteX4" fmla="*/ 0 w 718694"/>
              <a:gd name="connsiteY4" fmla="*/ 353943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8694" h="707886" extrusionOk="0">
                <a:moveTo>
                  <a:pt x="0" y="353943"/>
                </a:moveTo>
                <a:cubicBezTo>
                  <a:pt x="-29200" y="124129"/>
                  <a:pt x="174924" y="-5097"/>
                  <a:pt x="359347" y="0"/>
                </a:cubicBezTo>
                <a:cubicBezTo>
                  <a:pt x="516781" y="23052"/>
                  <a:pt x="745197" y="150557"/>
                  <a:pt x="718694" y="353943"/>
                </a:cubicBezTo>
                <a:cubicBezTo>
                  <a:pt x="708384" y="528865"/>
                  <a:pt x="543341" y="752904"/>
                  <a:pt x="359347" y="707886"/>
                </a:cubicBezTo>
                <a:cubicBezTo>
                  <a:pt x="182983" y="677401"/>
                  <a:pt x="21650" y="547638"/>
                  <a:pt x="0" y="353943"/>
                </a:cubicBezTo>
                <a:close/>
              </a:path>
            </a:pathLst>
          </a:custGeom>
          <a:noFill/>
          <a:ln w="19050">
            <a:solidFill>
              <a:srgbClr val="6D9480"/>
            </a:solidFill>
            <a:extLst>
              <a:ext uri="{C807C97D-BFC1-408E-A445-0C87EB9F89A2}">
                <ask:lineSketchStyleProps xmlns:ask="http://schemas.microsoft.com/office/drawing/2018/sketchyshapes" sd="879248734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A0CC3C65-B931-5F47-CE88-FBA314391081}"/>
              </a:ext>
            </a:extLst>
          </p:cNvPr>
          <p:cNvSpPr/>
          <p:nvPr/>
        </p:nvSpPr>
        <p:spPr>
          <a:xfrm>
            <a:off x="2683575" y="1403607"/>
            <a:ext cx="718694" cy="707886"/>
          </a:xfrm>
          <a:custGeom>
            <a:avLst/>
            <a:gdLst>
              <a:gd name="connsiteX0" fmla="*/ 0 w 718694"/>
              <a:gd name="connsiteY0" fmla="*/ 353943 h 707886"/>
              <a:gd name="connsiteX1" fmla="*/ 359347 w 718694"/>
              <a:gd name="connsiteY1" fmla="*/ 0 h 707886"/>
              <a:gd name="connsiteX2" fmla="*/ 718694 w 718694"/>
              <a:gd name="connsiteY2" fmla="*/ 353943 h 707886"/>
              <a:gd name="connsiteX3" fmla="*/ 359347 w 718694"/>
              <a:gd name="connsiteY3" fmla="*/ 707886 h 707886"/>
              <a:gd name="connsiteX4" fmla="*/ 0 w 718694"/>
              <a:gd name="connsiteY4" fmla="*/ 353943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8694" h="707886" extrusionOk="0">
                <a:moveTo>
                  <a:pt x="0" y="353943"/>
                </a:moveTo>
                <a:cubicBezTo>
                  <a:pt x="-29200" y="124129"/>
                  <a:pt x="174924" y="-5097"/>
                  <a:pt x="359347" y="0"/>
                </a:cubicBezTo>
                <a:cubicBezTo>
                  <a:pt x="516781" y="23052"/>
                  <a:pt x="745197" y="150557"/>
                  <a:pt x="718694" y="353943"/>
                </a:cubicBezTo>
                <a:cubicBezTo>
                  <a:pt x="708384" y="528865"/>
                  <a:pt x="543341" y="752904"/>
                  <a:pt x="359347" y="707886"/>
                </a:cubicBezTo>
                <a:cubicBezTo>
                  <a:pt x="182983" y="677401"/>
                  <a:pt x="21650" y="547638"/>
                  <a:pt x="0" y="353943"/>
                </a:cubicBezTo>
                <a:close/>
              </a:path>
            </a:pathLst>
          </a:custGeom>
          <a:noFill/>
          <a:ln w="19050">
            <a:solidFill>
              <a:srgbClr val="6D9480"/>
            </a:solidFill>
            <a:extLst>
              <a:ext uri="{C807C97D-BFC1-408E-A445-0C87EB9F89A2}">
                <ask:lineSketchStyleProps xmlns:ask="http://schemas.microsoft.com/office/drawing/2018/sketchyshapes" sd="879248734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5D0DC074-BFC3-94AB-5029-B41FE340F902}"/>
              </a:ext>
            </a:extLst>
          </p:cNvPr>
          <p:cNvSpPr/>
          <p:nvPr/>
        </p:nvSpPr>
        <p:spPr>
          <a:xfrm>
            <a:off x="3314119" y="2184697"/>
            <a:ext cx="718694" cy="707886"/>
          </a:xfrm>
          <a:custGeom>
            <a:avLst/>
            <a:gdLst>
              <a:gd name="connsiteX0" fmla="*/ 0 w 718694"/>
              <a:gd name="connsiteY0" fmla="*/ 353943 h 707886"/>
              <a:gd name="connsiteX1" fmla="*/ 359347 w 718694"/>
              <a:gd name="connsiteY1" fmla="*/ 0 h 707886"/>
              <a:gd name="connsiteX2" fmla="*/ 718694 w 718694"/>
              <a:gd name="connsiteY2" fmla="*/ 353943 h 707886"/>
              <a:gd name="connsiteX3" fmla="*/ 359347 w 718694"/>
              <a:gd name="connsiteY3" fmla="*/ 707886 h 707886"/>
              <a:gd name="connsiteX4" fmla="*/ 0 w 718694"/>
              <a:gd name="connsiteY4" fmla="*/ 353943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8694" h="707886" extrusionOk="0">
                <a:moveTo>
                  <a:pt x="0" y="353943"/>
                </a:moveTo>
                <a:cubicBezTo>
                  <a:pt x="-29200" y="124129"/>
                  <a:pt x="174924" y="-5097"/>
                  <a:pt x="359347" y="0"/>
                </a:cubicBezTo>
                <a:cubicBezTo>
                  <a:pt x="516781" y="23052"/>
                  <a:pt x="745197" y="150557"/>
                  <a:pt x="718694" y="353943"/>
                </a:cubicBezTo>
                <a:cubicBezTo>
                  <a:pt x="708384" y="528865"/>
                  <a:pt x="543341" y="752904"/>
                  <a:pt x="359347" y="707886"/>
                </a:cubicBezTo>
                <a:cubicBezTo>
                  <a:pt x="182983" y="677401"/>
                  <a:pt x="21650" y="547638"/>
                  <a:pt x="0" y="353943"/>
                </a:cubicBezTo>
                <a:close/>
              </a:path>
            </a:pathLst>
          </a:custGeom>
          <a:noFill/>
          <a:ln w="19050">
            <a:solidFill>
              <a:srgbClr val="6D9480"/>
            </a:solidFill>
            <a:extLst>
              <a:ext uri="{C807C97D-BFC1-408E-A445-0C87EB9F89A2}">
                <ask:lineSketchStyleProps xmlns:ask="http://schemas.microsoft.com/office/drawing/2018/sketchyshapes" sd="879248734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361420BE-DD91-B4A3-2A30-5995852CF6EF}"/>
              </a:ext>
            </a:extLst>
          </p:cNvPr>
          <p:cNvSpPr/>
          <p:nvPr/>
        </p:nvSpPr>
        <p:spPr>
          <a:xfrm>
            <a:off x="1703015" y="2268652"/>
            <a:ext cx="718694" cy="707886"/>
          </a:xfrm>
          <a:custGeom>
            <a:avLst/>
            <a:gdLst>
              <a:gd name="connsiteX0" fmla="*/ 0 w 718694"/>
              <a:gd name="connsiteY0" fmla="*/ 353943 h 707886"/>
              <a:gd name="connsiteX1" fmla="*/ 359347 w 718694"/>
              <a:gd name="connsiteY1" fmla="*/ 0 h 707886"/>
              <a:gd name="connsiteX2" fmla="*/ 718694 w 718694"/>
              <a:gd name="connsiteY2" fmla="*/ 353943 h 707886"/>
              <a:gd name="connsiteX3" fmla="*/ 359347 w 718694"/>
              <a:gd name="connsiteY3" fmla="*/ 707886 h 707886"/>
              <a:gd name="connsiteX4" fmla="*/ 0 w 718694"/>
              <a:gd name="connsiteY4" fmla="*/ 353943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8694" h="707886" extrusionOk="0">
                <a:moveTo>
                  <a:pt x="0" y="353943"/>
                </a:moveTo>
                <a:cubicBezTo>
                  <a:pt x="-29200" y="124129"/>
                  <a:pt x="174924" y="-5097"/>
                  <a:pt x="359347" y="0"/>
                </a:cubicBezTo>
                <a:cubicBezTo>
                  <a:pt x="516781" y="23052"/>
                  <a:pt x="745197" y="150557"/>
                  <a:pt x="718694" y="353943"/>
                </a:cubicBezTo>
                <a:cubicBezTo>
                  <a:pt x="708384" y="528865"/>
                  <a:pt x="543341" y="752904"/>
                  <a:pt x="359347" y="707886"/>
                </a:cubicBezTo>
                <a:cubicBezTo>
                  <a:pt x="182983" y="677401"/>
                  <a:pt x="21650" y="547638"/>
                  <a:pt x="0" y="353943"/>
                </a:cubicBezTo>
                <a:close/>
              </a:path>
            </a:pathLst>
          </a:custGeom>
          <a:noFill/>
          <a:ln w="19050">
            <a:solidFill>
              <a:srgbClr val="6D9480"/>
            </a:solidFill>
            <a:extLst>
              <a:ext uri="{C807C97D-BFC1-408E-A445-0C87EB9F89A2}">
                <ask:lineSketchStyleProps xmlns:ask="http://schemas.microsoft.com/office/drawing/2018/sketchyshapes" sd="879248734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40" name="Tekstfelt 39">
            <a:extLst>
              <a:ext uri="{FF2B5EF4-FFF2-40B4-BE49-F238E27FC236}">
                <a16:creationId xmlns:a16="http://schemas.microsoft.com/office/drawing/2014/main" id="{2A604926-EE9C-FA59-AA5C-3B0287E89063}"/>
              </a:ext>
            </a:extLst>
          </p:cNvPr>
          <p:cNvSpPr txBox="1"/>
          <p:nvPr/>
        </p:nvSpPr>
        <p:spPr>
          <a:xfrm>
            <a:off x="3863980" y="1377995"/>
            <a:ext cx="8162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4000" dirty="0">
                <a:solidFill>
                  <a:srgbClr val="6D9480"/>
                </a:solidFill>
                <a:latin typeface="Abc Ny" panose="02000503000000000000" pitchFamily="2" charset="0"/>
              </a:rPr>
              <a:t>E</a:t>
            </a:r>
          </a:p>
        </p:txBody>
      </p:sp>
      <p:sp>
        <p:nvSpPr>
          <p:cNvPr id="41" name="Tekstfelt 40">
            <a:extLst>
              <a:ext uri="{FF2B5EF4-FFF2-40B4-BE49-F238E27FC236}">
                <a16:creationId xmlns:a16="http://schemas.microsoft.com/office/drawing/2014/main" id="{4BB96804-8BE7-E533-CE0C-9B8CD34AD63C}"/>
              </a:ext>
            </a:extLst>
          </p:cNvPr>
          <p:cNvSpPr txBox="1"/>
          <p:nvPr/>
        </p:nvSpPr>
        <p:spPr>
          <a:xfrm>
            <a:off x="2067987" y="1213274"/>
            <a:ext cx="8162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4000" dirty="0">
                <a:solidFill>
                  <a:srgbClr val="6D9480"/>
                </a:solidFill>
                <a:latin typeface="Abc Ny" panose="02000503000000000000" pitchFamily="2" charset="0"/>
              </a:rPr>
              <a:t>Æ</a:t>
            </a:r>
          </a:p>
        </p:txBody>
      </p:sp>
      <p:sp>
        <p:nvSpPr>
          <p:cNvPr id="42" name="Tekstfelt 41">
            <a:extLst>
              <a:ext uri="{FF2B5EF4-FFF2-40B4-BE49-F238E27FC236}">
                <a16:creationId xmlns:a16="http://schemas.microsoft.com/office/drawing/2014/main" id="{B7C3A27A-A1C2-AF3B-6783-50575264870F}"/>
              </a:ext>
            </a:extLst>
          </p:cNvPr>
          <p:cNvSpPr txBox="1"/>
          <p:nvPr/>
        </p:nvSpPr>
        <p:spPr>
          <a:xfrm>
            <a:off x="2708487" y="2103032"/>
            <a:ext cx="8162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4000" dirty="0">
                <a:solidFill>
                  <a:srgbClr val="6D9480"/>
                </a:solidFill>
                <a:latin typeface="Abc Ny" panose="02000503000000000000" pitchFamily="2" charset="0"/>
              </a:rPr>
              <a:t>L</a:t>
            </a:r>
          </a:p>
        </p:txBody>
      </p:sp>
      <p:sp>
        <p:nvSpPr>
          <p:cNvPr id="43" name="Tekstfelt 42">
            <a:extLst>
              <a:ext uri="{FF2B5EF4-FFF2-40B4-BE49-F238E27FC236}">
                <a16:creationId xmlns:a16="http://schemas.microsoft.com/office/drawing/2014/main" id="{E2AC6336-551E-3764-3901-66C5A01FC3F4}"/>
              </a:ext>
            </a:extLst>
          </p:cNvPr>
          <p:cNvSpPr txBox="1"/>
          <p:nvPr/>
        </p:nvSpPr>
        <p:spPr>
          <a:xfrm>
            <a:off x="923006" y="2292058"/>
            <a:ext cx="8162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4000" dirty="0">
                <a:solidFill>
                  <a:srgbClr val="6D9480"/>
                </a:solidFill>
                <a:latin typeface="Abc Ny" panose="02000503000000000000" pitchFamily="2" charset="0"/>
              </a:rPr>
              <a:t>P</a:t>
            </a:r>
          </a:p>
        </p:txBody>
      </p:sp>
      <p:sp>
        <p:nvSpPr>
          <p:cNvPr id="44" name="Tekstfelt 43">
            <a:extLst>
              <a:ext uri="{FF2B5EF4-FFF2-40B4-BE49-F238E27FC236}">
                <a16:creationId xmlns:a16="http://schemas.microsoft.com/office/drawing/2014/main" id="{4A20BFDD-2F94-0325-7F02-AF46742BFDE8}"/>
              </a:ext>
            </a:extLst>
          </p:cNvPr>
          <p:cNvSpPr txBox="1"/>
          <p:nvPr/>
        </p:nvSpPr>
        <p:spPr>
          <a:xfrm>
            <a:off x="1305151" y="1755647"/>
            <a:ext cx="8162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4000" dirty="0">
                <a:solidFill>
                  <a:srgbClr val="6D9480"/>
                </a:solidFill>
                <a:latin typeface="Abc Ny" panose="02000503000000000000" pitchFamily="2" charset="0"/>
              </a:rPr>
              <a:t>L</a:t>
            </a:r>
          </a:p>
        </p:txBody>
      </p:sp>
      <p:sp>
        <p:nvSpPr>
          <p:cNvPr id="45" name="Tekstfelt 44">
            <a:extLst>
              <a:ext uri="{FF2B5EF4-FFF2-40B4-BE49-F238E27FC236}">
                <a16:creationId xmlns:a16="http://schemas.microsoft.com/office/drawing/2014/main" id="{01EF21B9-C7E0-BF32-662C-65B287804827}"/>
              </a:ext>
            </a:extLst>
          </p:cNvPr>
          <p:cNvSpPr txBox="1"/>
          <p:nvPr/>
        </p:nvSpPr>
        <p:spPr>
          <a:xfrm>
            <a:off x="690812" y="924472"/>
            <a:ext cx="8162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4000" dirty="0">
                <a:solidFill>
                  <a:srgbClr val="6D9480"/>
                </a:solidFill>
                <a:latin typeface="Abc Ny" panose="02000503000000000000" pitchFamily="2" charset="0"/>
              </a:rPr>
              <a:t>K</a:t>
            </a:r>
          </a:p>
        </p:txBody>
      </p:sp>
      <p:sp>
        <p:nvSpPr>
          <p:cNvPr id="46" name="Tekstfelt 45">
            <a:extLst>
              <a:ext uri="{FF2B5EF4-FFF2-40B4-BE49-F238E27FC236}">
                <a16:creationId xmlns:a16="http://schemas.microsoft.com/office/drawing/2014/main" id="{0E1199E5-55E3-C587-44DC-E772912970CA}"/>
              </a:ext>
            </a:extLst>
          </p:cNvPr>
          <p:cNvSpPr txBox="1"/>
          <p:nvPr/>
        </p:nvSpPr>
        <p:spPr>
          <a:xfrm>
            <a:off x="3085901" y="794337"/>
            <a:ext cx="8162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4000" dirty="0">
                <a:solidFill>
                  <a:srgbClr val="6D9480"/>
                </a:solidFill>
                <a:latin typeface="Abc Ny" panose="02000503000000000000" pitchFamily="2" charset="0"/>
              </a:rPr>
              <a:t>O</a:t>
            </a:r>
          </a:p>
        </p:txBody>
      </p:sp>
      <p:sp>
        <p:nvSpPr>
          <p:cNvPr id="47" name="Tekstfelt 46">
            <a:extLst>
              <a:ext uri="{FF2B5EF4-FFF2-40B4-BE49-F238E27FC236}">
                <a16:creationId xmlns:a16="http://schemas.microsoft.com/office/drawing/2014/main" id="{B792E9B8-B45C-A40B-6608-300DF2B4B281}"/>
              </a:ext>
            </a:extLst>
          </p:cNvPr>
          <p:cNvSpPr txBox="1"/>
          <p:nvPr/>
        </p:nvSpPr>
        <p:spPr>
          <a:xfrm>
            <a:off x="1442600" y="835925"/>
            <a:ext cx="8162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4000" dirty="0">
                <a:solidFill>
                  <a:srgbClr val="6D9480"/>
                </a:solidFill>
                <a:latin typeface="Abc Ny" panose="02000503000000000000" pitchFamily="2" charset="0"/>
              </a:rPr>
              <a:t>S</a:t>
            </a:r>
          </a:p>
        </p:txBody>
      </p:sp>
      <p:sp>
        <p:nvSpPr>
          <p:cNvPr id="48" name="Tekstfelt 47">
            <a:extLst>
              <a:ext uri="{FF2B5EF4-FFF2-40B4-BE49-F238E27FC236}">
                <a16:creationId xmlns:a16="http://schemas.microsoft.com/office/drawing/2014/main" id="{1672D87A-BCBB-C04F-1C77-4401A26777D5}"/>
              </a:ext>
            </a:extLst>
          </p:cNvPr>
          <p:cNvSpPr txBox="1"/>
          <p:nvPr/>
        </p:nvSpPr>
        <p:spPr>
          <a:xfrm>
            <a:off x="1815702" y="2283000"/>
            <a:ext cx="8162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4000" dirty="0">
                <a:solidFill>
                  <a:srgbClr val="6D9480"/>
                </a:solidFill>
                <a:latin typeface="Abc Ny" panose="02000503000000000000" pitchFamily="2" charset="0"/>
              </a:rPr>
              <a:t>Å</a:t>
            </a:r>
          </a:p>
        </p:txBody>
      </p:sp>
      <p:sp>
        <p:nvSpPr>
          <p:cNvPr id="49" name="Tekstfelt 48">
            <a:extLst>
              <a:ext uri="{FF2B5EF4-FFF2-40B4-BE49-F238E27FC236}">
                <a16:creationId xmlns:a16="http://schemas.microsoft.com/office/drawing/2014/main" id="{31BC71C9-2D49-D51C-58C1-67048D1F0BCC}"/>
              </a:ext>
            </a:extLst>
          </p:cNvPr>
          <p:cNvSpPr txBox="1"/>
          <p:nvPr/>
        </p:nvSpPr>
        <p:spPr>
          <a:xfrm>
            <a:off x="4407658" y="937794"/>
            <a:ext cx="8162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4000" dirty="0">
                <a:solidFill>
                  <a:srgbClr val="6D9480"/>
                </a:solidFill>
                <a:latin typeface="Abc Ny" panose="02000503000000000000" pitchFamily="2" charset="0"/>
              </a:rPr>
              <a:t>S</a:t>
            </a:r>
          </a:p>
        </p:txBody>
      </p:sp>
      <p:sp>
        <p:nvSpPr>
          <p:cNvPr id="50" name="Tekstfelt 49">
            <a:extLst>
              <a:ext uri="{FF2B5EF4-FFF2-40B4-BE49-F238E27FC236}">
                <a16:creationId xmlns:a16="http://schemas.microsoft.com/office/drawing/2014/main" id="{8C202816-EC58-AB9C-F0EA-5F0C260DC3E4}"/>
              </a:ext>
            </a:extLst>
          </p:cNvPr>
          <p:cNvSpPr txBox="1"/>
          <p:nvPr/>
        </p:nvSpPr>
        <p:spPr>
          <a:xfrm>
            <a:off x="560018" y="1632949"/>
            <a:ext cx="8162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4000" dirty="0">
                <a:solidFill>
                  <a:srgbClr val="6D9480"/>
                </a:solidFill>
                <a:latin typeface="Abc Ny" panose="02000503000000000000" pitchFamily="2" charset="0"/>
              </a:rPr>
              <a:t>Ø</a:t>
            </a:r>
          </a:p>
        </p:txBody>
      </p:sp>
      <p:sp>
        <p:nvSpPr>
          <p:cNvPr id="51" name="Tekstfelt 50">
            <a:extLst>
              <a:ext uri="{FF2B5EF4-FFF2-40B4-BE49-F238E27FC236}">
                <a16:creationId xmlns:a16="http://schemas.microsoft.com/office/drawing/2014/main" id="{135060F1-0ECC-DA0F-7733-8FE80B527D67}"/>
              </a:ext>
            </a:extLst>
          </p:cNvPr>
          <p:cNvSpPr txBox="1"/>
          <p:nvPr/>
        </p:nvSpPr>
        <p:spPr>
          <a:xfrm>
            <a:off x="2791599" y="1423789"/>
            <a:ext cx="8162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4000" dirty="0">
                <a:solidFill>
                  <a:srgbClr val="6D9480"/>
                </a:solidFill>
                <a:latin typeface="Abc Ny" panose="02000503000000000000" pitchFamily="2" charset="0"/>
              </a:rPr>
              <a:t>A</a:t>
            </a:r>
          </a:p>
        </p:txBody>
      </p:sp>
      <p:sp>
        <p:nvSpPr>
          <p:cNvPr id="52" name="Tekstfelt 51">
            <a:extLst>
              <a:ext uri="{FF2B5EF4-FFF2-40B4-BE49-F238E27FC236}">
                <a16:creationId xmlns:a16="http://schemas.microsoft.com/office/drawing/2014/main" id="{0BAD4B71-D66C-2D34-F770-674DF7AC365D}"/>
              </a:ext>
            </a:extLst>
          </p:cNvPr>
          <p:cNvSpPr txBox="1"/>
          <p:nvPr/>
        </p:nvSpPr>
        <p:spPr>
          <a:xfrm>
            <a:off x="3458518" y="2188557"/>
            <a:ext cx="8162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4000" dirty="0">
                <a:solidFill>
                  <a:srgbClr val="6D9480"/>
                </a:solidFill>
                <a:latin typeface="Abc Ny" panose="02000503000000000000" pitchFamily="2" charset="0"/>
              </a:rPr>
              <a:t>D</a:t>
            </a:r>
          </a:p>
        </p:txBody>
      </p:sp>
      <p:sp>
        <p:nvSpPr>
          <p:cNvPr id="53" name="Ellipse 52">
            <a:extLst>
              <a:ext uri="{FF2B5EF4-FFF2-40B4-BE49-F238E27FC236}">
                <a16:creationId xmlns:a16="http://schemas.microsoft.com/office/drawing/2014/main" id="{BEE0B243-B90C-8526-9065-21F5E3675C49}"/>
              </a:ext>
            </a:extLst>
          </p:cNvPr>
          <p:cNvSpPr/>
          <p:nvPr/>
        </p:nvSpPr>
        <p:spPr>
          <a:xfrm>
            <a:off x="1328453" y="838038"/>
            <a:ext cx="718694" cy="707886"/>
          </a:xfrm>
          <a:custGeom>
            <a:avLst/>
            <a:gdLst>
              <a:gd name="connsiteX0" fmla="*/ 0 w 718694"/>
              <a:gd name="connsiteY0" fmla="*/ 353943 h 707886"/>
              <a:gd name="connsiteX1" fmla="*/ 359347 w 718694"/>
              <a:gd name="connsiteY1" fmla="*/ 0 h 707886"/>
              <a:gd name="connsiteX2" fmla="*/ 718694 w 718694"/>
              <a:gd name="connsiteY2" fmla="*/ 353943 h 707886"/>
              <a:gd name="connsiteX3" fmla="*/ 359347 w 718694"/>
              <a:gd name="connsiteY3" fmla="*/ 707886 h 707886"/>
              <a:gd name="connsiteX4" fmla="*/ 0 w 718694"/>
              <a:gd name="connsiteY4" fmla="*/ 353943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8694" h="707886" extrusionOk="0">
                <a:moveTo>
                  <a:pt x="0" y="353943"/>
                </a:moveTo>
                <a:cubicBezTo>
                  <a:pt x="-29200" y="124129"/>
                  <a:pt x="174924" y="-5097"/>
                  <a:pt x="359347" y="0"/>
                </a:cubicBezTo>
                <a:cubicBezTo>
                  <a:pt x="516781" y="23052"/>
                  <a:pt x="745197" y="150557"/>
                  <a:pt x="718694" y="353943"/>
                </a:cubicBezTo>
                <a:cubicBezTo>
                  <a:pt x="708384" y="528865"/>
                  <a:pt x="543341" y="752904"/>
                  <a:pt x="359347" y="707886"/>
                </a:cubicBezTo>
                <a:cubicBezTo>
                  <a:pt x="182983" y="677401"/>
                  <a:pt x="21650" y="547638"/>
                  <a:pt x="0" y="353943"/>
                </a:cubicBezTo>
                <a:close/>
              </a:path>
            </a:pathLst>
          </a:custGeom>
          <a:noFill/>
          <a:ln w="19050">
            <a:solidFill>
              <a:srgbClr val="6D9480"/>
            </a:solidFill>
            <a:extLst>
              <a:ext uri="{C807C97D-BFC1-408E-A445-0C87EB9F89A2}">
                <ask:lineSketchStyleProps xmlns:ask="http://schemas.microsoft.com/office/drawing/2018/sketchyshapes" sd="879248734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54" name="Tekstfelt 53">
            <a:extLst>
              <a:ext uri="{FF2B5EF4-FFF2-40B4-BE49-F238E27FC236}">
                <a16:creationId xmlns:a16="http://schemas.microsoft.com/office/drawing/2014/main" id="{6C0C49C5-C560-64B1-46D1-1A90E069E520}"/>
              </a:ext>
            </a:extLst>
          </p:cNvPr>
          <p:cNvSpPr txBox="1"/>
          <p:nvPr/>
        </p:nvSpPr>
        <p:spPr>
          <a:xfrm>
            <a:off x="2218490" y="4122350"/>
            <a:ext cx="11258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4000" dirty="0">
                <a:solidFill>
                  <a:srgbClr val="6D9480"/>
                </a:solidFill>
                <a:latin typeface="Abc Ny" panose="02000503000000000000" pitchFamily="2" charset="0"/>
              </a:rPr>
              <a:t>SÆL</a:t>
            </a:r>
          </a:p>
        </p:txBody>
      </p:sp>
      <p:sp>
        <p:nvSpPr>
          <p:cNvPr id="55" name="Rektangel: afrundede hjørner 54">
            <a:extLst>
              <a:ext uri="{FF2B5EF4-FFF2-40B4-BE49-F238E27FC236}">
                <a16:creationId xmlns:a16="http://schemas.microsoft.com/office/drawing/2014/main" id="{224097C1-1D6D-F795-964F-DE05269C65DE}"/>
              </a:ext>
            </a:extLst>
          </p:cNvPr>
          <p:cNvSpPr/>
          <p:nvPr/>
        </p:nvSpPr>
        <p:spPr>
          <a:xfrm>
            <a:off x="2249093" y="4184837"/>
            <a:ext cx="1003500" cy="589300"/>
          </a:xfrm>
          <a:prstGeom prst="roundRect">
            <a:avLst/>
          </a:prstGeom>
          <a:noFill/>
          <a:ln>
            <a:solidFill>
              <a:srgbClr val="6D9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56" name="Rektangel: afrundede hjørner 55">
            <a:extLst>
              <a:ext uri="{FF2B5EF4-FFF2-40B4-BE49-F238E27FC236}">
                <a16:creationId xmlns:a16="http://schemas.microsoft.com/office/drawing/2014/main" id="{C0FE3459-404D-6EF9-DC2E-A3E4D2361391}"/>
              </a:ext>
            </a:extLst>
          </p:cNvPr>
          <p:cNvSpPr/>
          <p:nvPr/>
        </p:nvSpPr>
        <p:spPr>
          <a:xfrm>
            <a:off x="3893172" y="4187597"/>
            <a:ext cx="1003500" cy="589300"/>
          </a:xfrm>
          <a:prstGeom prst="roundRect">
            <a:avLst/>
          </a:prstGeom>
          <a:noFill/>
          <a:ln>
            <a:solidFill>
              <a:srgbClr val="6D9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57" name="Rektangel: afrundede hjørner 56">
            <a:extLst>
              <a:ext uri="{FF2B5EF4-FFF2-40B4-BE49-F238E27FC236}">
                <a16:creationId xmlns:a16="http://schemas.microsoft.com/office/drawing/2014/main" id="{949475A9-289C-0789-CA41-174651F84648}"/>
              </a:ext>
            </a:extLst>
          </p:cNvPr>
          <p:cNvSpPr/>
          <p:nvPr/>
        </p:nvSpPr>
        <p:spPr>
          <a:xfrm>
            <a:off x="699515" y="4184837"/>
            <a:ext cx="1003500" cy="589300"/>
          </a:xfrm>
          <a:prstGeom prst="roundRect">
            <a:avLst/>
          </a:prstGeom>
          <a:noFill/>
          <a:ln>
            <a:solidFill>
              <a:srgbClr val="6D9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58" name="Tekstfelt 57">
            <a:extLst>
              <a:ext uri="{FF2B5EF4-FFF2-40B4-BE49-F238E27FC236}">
                <a16:creationId xmlns:a16="http://schemas.microsoft.com/office/drawing/2014/main" id="{3FE2C673-EE1A-0520-AB7F-178C364C72E6}"/>
              </a:ext>
            </a:extLst>
          </p:cNvPr>
          <p:cNvSpPr txBox="1"/>
          <p:nvPr/>
        </p:nvSpPr>
        <p:spPr>
          <a:xfrm>
            <a:off x="732480" y="4135622"/>
            <a:ext cx="11258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4000" dirty="0">
                <a:solidFill>
                  <a:srgbClr val="6D9480"/>
                </a:solidFill>
                <a:latin typeface="Abc Ny" panose="02000503000000000000" pitchFamily="2" charset="0"/>
              </a:rPr>
              <a:t>FØL</a:t>
            </a:r>
          </a:p>
        </p:txBody>
      </p:sp>
      <p:sp>
        <p:nvSpPr>
          <p:cNvPr id="59" name="Rektangel: afrundede hjørner 58">
            <a:extLst>
              <a:ext uri="{FF2B5EF4-FFF2-40B4-BE49-F238E27FC236}">
                <a16:creationId xmlns:a16="http://schemas.microsoft.com/office/drawing/2014/main" id="{E068F482-2CF0-837F-2375-A74994193972}"/>
              </a:ext>
            </a:extLst>
          </p:cNvPr>
          <p:cNvSpPr/>
          <p:nvPr/>
        </p:nvSpPr>
        <p:spPr>
          <a:xfrm>
            <a:off x="2249093" y="4184837"/>
            <a:ext cx="1003500" cy="589300"/>
          </a:xfrm>
          <a:prstGeom prst="roundRect">
            <a:avLst/>
          </a:prstGeom>
          <a:noFill/>
          <a:ln>
            <a:solidFill>
              <a:srgbClr val="6D9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60" name="Rektangel: afrundede hjørner 59">
            <a:extLst>
              <a:ext uri="{FF2B5EF4-FFF2-40B4-BE49-F238E27FC236}">
                <a16:creationId xmlns:a16="http://schemas.microsoft.com/office/drawing/2014/main" id="{11981AE5-B7DC-762C-4766-5BEC5B075BD5}"/>
              </a:ext>
            </a:extLst>
          </p:cNvPr>
          <p:cNvSpPr/>
          <p:nvPr/>
        </p:nvSpPr>
        <p:spPr>
          <a:xfrm>
            <a:off x="3893172" y="4187597"/>
            <a:ext cx="1003500" cy="589300"/>
          </a:xfrm>
          <a:prstGeom prst="roundRect">
            <a:avLst/>
          </a:prstGeom>
          <a:noFill/>
          <a:ln>
            <a:solidFill>
              <a:srgbClr val="6D9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61" name="Tekstfelt 60">
            <a:extLst>
              <a:ext uri="{FF2B5EF4-FFF2-40B4-BE49-F238E27FC236}">
                <a16:creationId xmlns:a16="http://schemas.microsoft.com/office/drawing/2014/main" id="{EF2C69D1-2C83-A5CD-534F-DDF38B42D67A}"/>
              </a:ext>
            </a:extLst>
          </p:cNvPr>
          <p:cNvSpPr txBox="1"/>
          <p:nvPr/>
        </p:nvSpPr>
        <p:spPr>
          <a:xfrm>
            <a:off x="3883544" y="4127559"/>
            <a:ext cx="11258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4000" dirty="0">
                <a:solidFill>
                  <a:srgbClr val="6D9480"/>
                </a:solidFill>
                <a:latin typeface="Abc Ny" panose="02000503000000000000" pitchFamily="2" charset="0"/>
              </a:rPr>
              <a:t>SKO</a:t>
            </a:r>
          </a:p>
        </p:txBody>
      </p:sp>
      <p:sp>
        <p:nvSpPr>
          <p:cNvPr id="62" name="Ellipse 61">
            <a:extLst>
              <a:ext uri="{FF2B5EF4-FFF2-40B4-BE49-F238E27FC236}">
                <a16:creationId xmlns:a16="http://schemas.microsoft.com/office/drawing/2014/main" id="{C055E68F-E0C6-811C-4893-8057CB755B2D}"/>
              </a:ext>
            </a:extLst>
          </p:cNvPr>
          <p:cNvSpPr/>
          <p:nvPr/>
        </p:nvSpPr>
        <p:spPr>
          <a:xfrm>
            <a:off x="776270" y="2277038"/>
            <a:ext cx="718694" cy="707886"/>
          </a:xfrm>
          <a:custGeom>
            <a:avLst/>
            <a:gdLst>
              <a:gd name="connsiteX0" fmla="*/ 0 w 718694"/>
              <a:gd name="connsiteY0" fmla="*/ 353943 h 707886"/>
              <a:gd name="connsiteX1" fmla="*/ 359347 w 718694"/>
              <a:gd name="connsiteY1" fmla="*/ 0 h 707886"/>
              <a:gd name="connsiteX2" fmla="*/ 718694 w 718694"/>
              <a:gd name="connsiteY2" fmla="*/ 353943 h 707886"/>
              <a:gd name="connsiteX3" fmla="*/ 359347 w 718694"/>
              <a:gd name="connsiteY3" fmla="*/ 707886 h 707886"/>
              <a:gd name="connsiteX4" fmla="*/ 0 w 718694"/>
              <a:gd name="connsiteY4" fmla="*/ 353943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8694" h="707886" extrusionOk="0">
                <a:moveTo>
                  <a:pt x="0" y="353943"/>
                </a:moveTo>
                <a:cubicBezTo>
                  <a:pt x="-29200" y="124129"/>
                  <a:pt x="174924" y="-5097"/>
                  <a:pt x="359347" y="0"/>
                </a:cubicBezTo>
                <a:cubicBezTo>
                  <a:pt x="516781" y="23052"/>
                  <a:pt x="745197" y="150557"/>
                  <a:pt x="718694" y="353943"/>
                </a:cubicBezTo>
                <a:cubicBezTo>
                  <a:pt x="708384" y="528865"/>
                  <a:pt x="543341" y="752904"/>
                  <a:pt x="359347" y="707886"/>
                </a:cubicBezTo>
                <a:cubicBezTo>
                  <a:pt x="182983" y="677401"/>
                  <a:pt x="21650" y="547638"/>
                  <a:pt x="0" y="353943"/>
                </a:cubicBezTo>
                <a:close/>
              </a:path>
            </a:pathLst>
          </a:custGeom>
          <a:noFill/>
          <a:ln w="19050">
            <a:solidFill>
              <a:srgbClr val="6D9480"/>
            </a:solidFill>
            <a:extLst>
              <a:ext uri="{C807C97D-BFC1-408E-A445-0C87EB9F89A2}">
                <ask:lineSketchStyleProps xmlns:ask="http://schemas.microsoft.com/office/drawing/2018/sketchyshapes" sd="879248734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66" name="Tekstfelt 65">
            <a:extLst>
              <a:ext uri="{FF2B5EF4-FFF2-40B4-BE49-F238E27FC236}">
                <a16:creationId xmlns:a16="http://schemas.microsoft.com/office/drawing/2014/main" id="{33FAE180-2E5B-D9D7-12FE-ADC532E8F154}"/>
              </a:ext>
            </a:extLst>
          </p:cNvPr>
          <p:cNvSpPr txBox="1"/>
          <p:nvPr/>
        </p:nvSpPr>
        <p:spPr>
          <a:xfrm>
            <a:off x="4663421" y="1903882"/>
            <a:ext cx="8162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4000" dirty="0">
                <a:solidFill>
                  <a:srgbClr val="6D9480"/>
                </a:solidFill>
                <a:latin typeface="Abc Ny" panose="02000503000000000000" pitchFamily="2" charset="0"/>
              </a:rPr>
              <a:t>F</a:t>
            </a:r>
          </a:p>
        </p:txBody>
      </p:sp>
      <p:sp>
        <p:nvSpPr>
          <p:cNvPr id="67" name="Tekstfelt 66">
            <a:extLst>
              <a:ext uri="{FF2B5EF4-FFF2-40B4-BE49-F238E27FC236}">
                <a16:creationId xmlns:a16="http://schemas.microsoft.com/office/drawing/2014/main" id="{DF8BB300-7EF0-0225-F8F9-CD6BE33594DE}"/>
              </a:ext>
            </a:extLst>
          </p:cNvPr>
          <p:cNvSpPr txBox="1"/>
          <p:nvPr/>
        </p:nvSpPr>
        <p:spPr>
          <a:xfrm>
            <a:off x="737815" y="360542"/>
            <a:ext cx="29453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200" dirty="0">
                <a:latin typeface="Abc Ny" panose="02000503000000000000" pitchFamily="2" charset="0"/>
              </a:rPr>
              <a:t>Træk de rigtige bogstaver ned til ordet.</a:t>
            </a:r>
          </a:p>
        </p:txBody>
      </p:sp>
      <p:pic>
        <p:nvPicPr>
          <p:cNvPr id="69" name="Billede 68" descr="Et billede, der indeholder tekst&#10;&#10;Automatisk genereret beskrivelse">
            <a:extLst>
              <a:ext uri="{FF2B5EF4-FFF2-40B4-BE49-F238E27FC236}">
                <a16:creationId xmlns:a16="http://schemas.microsoft.com/office/drawing/2014/main" id="{F5F07E76-6DEA-457C-5C8F-ED94128B2E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444" y="3443617"/>
            <a:ext cx="814659" cy="743021"/>
          </a:xfrm>
          <a:prstGeom prst="rect">
            <a:avLst/>
          </a:prstGeom>
        </p:spPr>
      </p:pic>
      <p:pic>
        <p:nvPicPr>
          <p:cNvPr id="71" name="Billede 70" descr="Et billede, der indeholder diagram&#10;&#10;Automatisk genereret beskrivelse">
            <a:extLst>
              <a:ext uri="{FF2B5EF4-FFF2-40B4-BE49-F238E27FC236}">
                <a16:creationId xmlns:a16="http://schemas.microsoft.com/office/drawing/2014/main" id="{2E22C543-4DD5-8478-2682-AFE5AC002B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0578" y="3662248"/>
            <a:ext cx="942042" cy="524449"/>
          </a:xfrm>
          <a:prstGeom prst="rect">
            <a:avLst/>
          </a:prstGeom>
        </p:spPr>
      </p:pic>
      <p:pic>
        <p:nvPicPr>
          <p:cNvPr id="73" name="Billede 72" descr="Et billede, der indeholder logo&#10;&#10;Automatisk genereret beskrivelse">
            <a:extLst>
              <a:ext uri="{FF2B5EF4-FFF2-40B4-BE49-F238E27FC236}">
                <a16:creationId xmlns:a16="http://schemas.microsoft.com/office/drawing/2014/main" id="{158BEE66-AF9E-8A2D-24E2-6FDC2A16E05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9359" y="3475220"/>
            <a:ext cx="616598" cy="690410"/>
          </a:xfrm>
          <a:prstGeom prst="rect">
            <a:avLst/>
          </a:prstGeom>
        </p:spPr>
      </p:pic>
      <p:sp>
        <p:nvSpPr>
          <p:cNvPr id="75" name="Ellipse 74">
            <a:extLst>
              <a:ext uri="{FF2B5EF4-FFF2-40B4-BE49-F238E27FC236}">
                <a16:creationId xmlns:a16="http://schemas.microsoft.com/office/drawing/2014/main" id="{7CE3CB07-8FF3-D0D3-6D09-13ACCCE25783}"/>
              </a:ext>
            </a:extLst>
          </p:cNvPr>
          <p:cNvSpPr/>
          <p:nvPr/>
        </p:nvSpPr>
        <p:spPr>
          <a:xfrm>
            <a:off x="7064006" y="734759"/>
            <a:ext cx="718694" cy="707886"/>
          </a:xfrm>
          <a:custGeom>
            <a:avLst/>
            <a:gdLst>
              <a:gd name="connsiteX0" fmla="*/ 0 w 718694"/>
              <a:gd name="connsiteY0" fmla="*/ 353943 h 707886"/>
              <a:gd name="connsiteX1" fmla="*/ 359347 w 718694"/>
              <a:gd name="connsiteY1" fmla="*/ 0 h 707886"/>
              <a:gd name="connsiteX2" fmla="*/ 718694 w 718694"/>
              <a:gd name="connsiteY2" fmla="*/ 353943 h 707886"/>
              <a:gd name="connsiteX3" fmla="*/ 359347 w 718694"/>
              <a:gd name="connsiteY3" fmla="*/ 707886 h 707886"/>
              <a:gd name="connsiteX4" fmla="*/ 0 w 718694"/>
              <a:gd name="connsiteY4" fmla="*/ 353943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8694" h="707886" extrusionOk="0">
                <a:moveTo>
                  <a:pt x="0" y="353943"/>
                </a:moveTo>
                <a:cubicBezTo>
                  <a:pt x="-29200" y="124129"/>
                  <a:pt x="174924" y="-5097"/>
                  <a:pt x="359347" y="0"/>
                </a:cubicBezTo>
                <a:cubicBezTo>
                  <a:pt x="516781" y="23052"/>
                  <a:pt x="745197" y="150557"/>
                  <a:pt x="718694" y="353943"/>
                </a:cubicBezTo>
                <a:cubicBezTo>
                  <a:pt x="708384" y="528865"/>
                  <a:pt x="543341" y="752904"/>
                  <a:pt x="359347" y="707886"/>
                </a:cubicBezTo>
                <a:cubicBezTo>
                  <a:pt x="182983" y="677401"/>
                  <a:pt x="21650" y="547638"/>
                  <a:pt x="0" y="353943"/>
                </a:cubicBezTo>
                <a:close/>
              </a:path>
            </a:pathLst>
          </a:custGeom>
          <a:noFill/>
          <a:ln w="19050">
            <a:solidFill>
              <a:srgbClr val="6D9480"/>
            </a:solidFill>
            <a:extLst>
              <a:ext uri="{C807C97D-BFC1-408E-A445-0C87EB9F89A2}">
                <ask:lineSketchStyleProps xmlns:ask="http://schemas.microsoft.com/office/drawing/2018/sketchyshapes" sd="879248734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76" name="Ellipse 75">
            <a:extLst>
              <a:ext uri="{FF2B5EF4-FFF2-40B4-BE49-F238E27FC236}">
                <a16:creationId xmlns:a16="http://schemas.microsoft.com/office/drawing/2014/main" id="{29211BA2-F95B-38F1-D54E-7545E35AA655}"/>
              </a:ext>
            </a:extLst>
          </p:cNvPr>
          <p:cNvSpPr/>
          <p:nvPr/>
        </p:nvSpPr>
        <p:spPr>
          <a:xfrm>
            <a:off x="7865906" y="735058"/>
            <a:ext cx="718694" cy="707886"/>
          </a:xfrm>
          <a:custGeom>
            <a:avLst/>
            <a:gdLst>
              <a:gd name="connsiteX0" fmla="*/ 0 w 718694"/>
              <a:gd name="connsiteY0" fmla="*/ 353943 h 707886"/>
              <a:gd name="connsiteX1" fmla="*/ 359347 w 718694"/>
              <a:gd name="connsiteY1" fmla="*/ 0 h 707886"/>
              <a:gd name="connsiteX2" fmla="*/ 718694 w 718694"/>
              <a:gd name="connsiteY2" fmla="*/ 353943 h 707886"/>
              <a:gd name="connsiteX3" fmla="*/ 359347 w 718694"/>
              <a:gd name="connsiteY3" fmla="*/ 707886 h 707886"/>
              <a:gd name="connsiteX4" fmla="*/ 0 w 718694"/>
              <a:gd name="connsiteY4" fmla="*/ 353943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8694" h="707886" extrusionOk="0">
                <a:moveTo>
                  <a:pt x="0" y="353943"/>
                </a:moveTo>
                <a:cubicBezTo>
                  <a:pt x="-29200" y="124129"/>
                  <a:pt x="174924" y="-5097"/>
                  <a:pt x="359347" y="0"/>
                </a:cubicBezTo>
                <a:cubicBezTo>
                  <a:pt x="516781" y="23052"/>
                  <a:pt x="745197" y="150557"/>
                  <a:pt x="718694" y="353943"/>
                </a:cubicBezTo>
                <a:cubicBezTo>
                  <a:pt x="708384" y="528865"/>
                  <a:pt x="543341" y="752904"/>
                  <a:pt x="359347" y="707886"/>
                </a:cubicBezTo>
                <a:cubicBezTo>
                  <a:pt x="182983" y="677401"/>
                  <a:pt x="21650" y="547638"/>
                  <a:pt x="0" y="353943"/>
                </a:cubicBezTo>
                <a:close/>
              </a:path>
            </a:pathLst>
          </a:custGeom>
          <a:noFill/>
          <a:ln w="19050">
            <a:solidFill>
              <a:srgbClr val="6D9480"/>
            </a:solidFill>
            <a:extLst>
              <a:ext uri="{C807C97D-BFC1-408E-A445-0C87EB9F89A2}">
                <ask:lineSketchStyleProps xmlns:ask="http://schemas.microsoft.com/office/drawing/2018/sketchyshapes" sd="879248734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77" name="Ellipse 76">
            <a:extLst>
              <a:ext uri="{FF2B5EF4-FFF2-40B4-BE49-F238E27FC236}">
                <a16:creationId xmlns:a16="http://schemas.microsoft.com/office/drawing/2014/main" id="{1135C33A-CEA4-D97D-5122-AC6DC6CAC932}"/>
              </a:ext>
            </a:extLst>
          </p:cNvPr>
          <p:cNvSpPr/>
          <p:nvPr/>
        </p:nvSpPr>
        <p:spPr>
          <a:xfrm rot="18425688">
            <a:off x="6964379" y="2914254"/>
            <a:ext cx="805643" cy="788449"/>
          </a:xfrm>
          <a:custGeom>
            <a:avLst/>
            <a:gdLst>
              <a:gd name="connsiteX0" fmla="*/ 0 w 805643"/>
              <a:gd name="connsiteY0" fmla="*/ 394225 h 788449"/>
              <a:gd name="connsiteX1" fmla="*/ 402822 w 805643"/>
              <a:gd name="connsiteY1" fmla="*/ 0 h 788449"/>
              <a:gd name="connsiteX2" fmla="*/ 805644 w 805643"/>
              <a:gd name="connsiteY2" fmla="*/ 394225 h 788449"/>
              <a:gd name="connsiteX3" fmla="*/ 402822 w 805643"/>
              <a:gd name="connsiteY3" fmla="*/ 788450 h 788449"/>
              <a:gd name="connsiteX4" fmla="*/ 0 w 805643"/>
              <a:gd name="connsiteY4" fmla="*/ 394225 h 788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5643" h="788449" extrusionOk="0">
                <a:moveTo>
                  <a:pt x="0" y="394225"/>
                </a:moveTo>
                <a:cubicBezTo>
                  <a:pt x="-29281" y="142069"/>
                  <a:pt x="198442" y="-6569"/>
                  <a:pt x="402822" y="0"/>
                </a:cubicBezTo>
                <a:cubicBezTo>
                  <a:pt x="613715" y="6506"/>
                  <a:pt x="830037" y="169222"/>
                  <a:pt x="805644" y="394225"/>
                </a:cubicBezTo>
                <a:cubicBezTo>
                  <a:pt x="783358" y="567516"/>
                  <a:pt x="618169" y="810621"/>
                  <a:pt x="402822" y="788450"/>
                </a:cubicBezTo>
                <a:cubicBezTo>
                  <a:pt x="199841" y="761562"/>
                  <a:pt x="34196" y="609135"/>
                  <a:pt x="0" y="394225"/>
                </a:cubicBezTo>
                <a:close/>
              </a:path>
            </a:pathLst>
          </a:custGeom>
          <a:noFill/>
          <a:ln w="19050">
            <a:solidFill>
              <a:srgbClr val="6D9480"/>
            </a:solidFill>
            <a:extLst>
              <a:ext uri="{C807C97D-BFC1-408E-A445-0C87EB9F89A2}">
                <ask:lineSketchStyleProps xmlns:ask="http://schemas.microsoft.com/office/drawing/2018/sketchyshapes" sd="879248734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78" name="Ellipse 77">
            <a:extLst>
              <a:ext uri="{FF2B5EF4-FFF2-40B4-BE49-F238E27FC236}">
                <a16:creationId xmlns:a16="http://schemas.microsoft.com/office/drawing/2014/main" id="{1661D999-A360-6459-A4BD-496E72CBC7B5}"/>
              </a:ext>
            </a:extLst>
          </p:cNvPr>
          <p:cNvSpPr/>
          <p:nvPr/>
        </p:nvSpPr>
        <p:spPr>
          <a:xfrm>
            <a:off x="7859529" y="2908208"/>
            <a:ext cx="813915" cy="755782"/>
          </a:xfrm>
          <a:custGeom>
            <a:avLst/>
            <a:gdLst>
              <a:gd name="connsiteX0" fmla="*/ 0 w 813915"/>
              <a:gd name="connsiteY0" fmla="*/ 377891 h 755782"/>
              <a:gd name="connsiteX1" fmla="*/ 406958 w 813915"/>
              <a:gd name="connsiteY1" fmla="*/ 0 h 755782"/>
              <a:gd name="connsiteX2" fmla="*/ 813916 w 813915"/>
              <a:gd name="connsiteY2" fmla="*/ 377891 h 755782"/>
              <a:gd name="connsiteX3" fmla="*/ 406958 w 813915"/>
              <a:gd name="connsiteY3" fmla="*/ 755782 h 755782"/>
              <a:gd name="connsiteX4" fmla="*/ 0 w 813915"/>
              <a:gd name="connsiteY4" fmla="*/ 377891 h 755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3915" h="755782" extrusionOk="0">
                <a:moveTo>
                  <a:pt x="0" y="377891"/>
                </a:moveTo>
                <a:cubicBezTo>
                  <a:pt x="-5381" y="162861"/>
                  <a:pt x="192039" y="-3572"/>
                  <a:pt x="406958" y="0"/>
                </a:cubicBezTo>
                <a:cubicBezTo>
                  <a:pt x="594561" y="20875"/>
                  <a:pt x="822588" y="166600"/>
                  <a:pt x="813916" y="377891"/>
                </a:cubicBezTo>
                <a:cubicBezTo>
                  <a:pt x="811285" y="581348"/>
                  <a:pt x="625469" y="775217"/>
                  <a:pt x="406958" y="755782"/>
                </a:cubicBezTo>
                <a:cubicBezTo>
                  <a:pt x="210086" y="717314"/>
                  <a:pt x="8178" y="585921"/>
                  <a:pt x="0" y="377891"/>
                </a:cubicBezTo>
                <a:close/>
              </a:path>
            </a:pathLst>
          </a:custGeom>
          <a:noFill/>
          <a:ln w="19050">
            <a:solidFill>
              <a:srgbClr val="6D9480"/>
            </a:solidFill>
            <a:extLst>
              <a:ext uri="{C807C97D-BFC1-408E-A445-0C87EB9F89A2}">
                <ask:lineSketchStyleProps xmlns:ask="http://schemas.microsoft.com/office/drawing/2018/sketchyshapes" sd="879248734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79" name="Rektangel 78">
            <a:extLst>
              <a:ext uri="{FF2B5EF4-FFF2-40B4-BE49-F238E27FC236}">
                <a16:creationId xmlns:a16="http://schemas.microsoft.com/office/drawing/2014/main" id="{43656D33-B387-E7BA-E87B-52D8911696E3}"/>
              </a:ext>
            </a:extLst>
          </p:cNvPr>
          <p:cNvSpPr/>
          <p:nvPr/>
        </p:nvSpPr>
        <p:spPr>
          <a:xfrm>
            <a:off x="6437821" y="1635812"/>
            <a:ext cx="1182986" cy="816155"/>
          </a:xfrm>
          <a:prstGeom prst="rect">
            <a:avLst/>
          </a:prstGeom>
          <a:noFill/>
          <a:ln>
            <a:solidFill>
              <a:srgbClr val="6D9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cxnSp>
        <p:nvCxnSpPr>
          <p:cNvPr id="81" name="Lige forbindelse 80">
            <a:extLst>
              <a:ext uri="{FF2B5EF4-FFF2-40B4-BE49-F238E27FC236}">
                <a16:creationId xmlns:a16="http://schemas.microsoft.com/office/drawing/2014/main" id="{FAEF7DD9-E715-9224-B8C0-0E3BEDE3847A}"/>
              </a:ext>
            </a:extLst>
          </p:cNvPr>
          <p:cNvCxnSpPr/>
          <p:nvPr/>
        </p:nvCxnSpPr>
        <p:spPr>
          <a:xfrm flipH="1">
            <a:off x="6426881" y="1921036"/>
            <a:ext cx="1182986" cy="0"/>
          </a:xfrm>
          <a:prstGeom prst="line">
            <a:avLst/>
          </a:prstGeom>
          <a:ln>
            <a:solidFill>
              <a:srgbClr val="6D94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Lige forbindelse 81">
            <a:extLst>
              <a:ext uri="{FF2B5EF4-FFF2-40B4-BE49-F238E27FC236}">
                <a16:creationId xmlns:a16="http://schemas.microsoft.com/office/drawing/2014/main" id="{50B7E648-3A77-EC0F-E9F3-6647C4BA1215}"/>
              </a:ext>
            </a:extLst>
          </p:cNvPr>
          <p:cNvCxnSpPr/>
          <p:nvPr/>
        </p:nvCxnSpPr>
        <p:spPr>
          <a:xfrm flipH="1">
            <a:off x="6426881" y="2184573"/>
            <a:ext cx="1182986" cy="0"/>
          </a:xfrm>
          <a:prstGeom prst="line">
            <a:avLst/>
          </a:prstGeom>
          <a:ln>
            <a:solidFill>
              <a:srgbClr val="6D94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Rektangel 82">
            <a:extLst>
              <a:ext uri="{FF2B5EF4-FFF2-40B4-BE49-F238E27FC236}">
                <a16:creationId xmlns:a16="http://schemas.microsoft.com/office/drawing/2014/main" id="{83B5E811-2159-04DD-207C-9EB84DC0A721}"/>
              </a:ext>
            </a:extLst>
          </p:cNvPr>
          <p:cNvSpPr/>
          <p:nvPr/>
        </p:nvSpPr>
        <p:spPr>
          <a:xfrm>
            <a:off x="7746066" y="1627881"/>
            <a:ext cx="1182986" cy="816155"/>
          </a:xfrm>
          <a:prstGeom prst="rect">
            <a:avLst/>
          </a:prstGeom>
          <a:noFill/>
          <a:ln>
            <a:solidFill>
              <a:srgbClr val="6D9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cxnSp>
        <p:nvCxnSpPr>
          <p:cNvPr id="84" name="Lige forbindelse 83">
            <a:extLst>
              <a:ext uri="{FF2B5EF4-FFF2-40B4-BE49-F238E27FC236}">
                <a16:creationId xmlns:a16="http://schemas.microsoft.com/office/drawing/2014/main" id="{BBFC2F28-4944-168E-A7A6-4A45DDA72889}"/>
              </a:ext>
            </a:extLst>
          </p:cNvPr>
          <p:cNvCxnSpPr/>
          <p:nvPr/>
        </p:nvCxnSpPr>
        <p:spPr>
          <a:xfrm flipH="1">
            <a:off x="7746066" y="1916683"/>
            <a:ext cx="1182986" cy="0"/>
          </a:xfrm>
          <a:prstGeom prst="line">
            <a:avLst/>
          </a:prstGeom>
          <a:ln>
            <a:solidFill>
              <a:srgbClr val="6D94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Lige forbindelse 84">
            <a:extLst>
              <a:ext uri="{FF2B5EF4-FFF2-40B4-BE49-F238E27FC236}">
                <a16:creationId xmlns:a16="http://schemas.microsoft.com/office/drawing/2014/main" id="{3BC8DD56-62EA-C3D2-DF13-0AD73CC162CD}"/>
              </a:ext>
            </a:extLst>
          </p:cNvPr>
          <p:cNvCxnSpPr/>
          <p:nvPr/>
        </p:nvCxnSpPr>
        <p:spPr>
          <a:xfrm flipH="1">
            <a:off x="7746066" y="2180220"/>
            <a:ext cx="1182986" cy="0"/>
          </a:xfrm>
          <a:prstGeom prst="line">
            <a:avLst/>
          </a:prstGeom>
          <a:ln>
            <a:solidFill>
              <a:srgbClr val="6D94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Rektangel 85">
            <a:extLst>
              <a:ext uri="{FF2B5EF4-FFF2-40B4-BE49-F238E27FC236}">
                <a16:creationId xmlns:a16="http://schemas.microsoft.com/office/drawing/2014/main" id="{9568BA11-8E04-7C3D-FE2B-49F305E04486}"/>
              </a:ext>
            </a:extLst>
          </p:cNvPr>
          <p:cNvSpPr/>
          <p:nvPr/>
        </p:nvSpPr>
        <p:spPr>
          <a:xfrm>
            <a:off x="9007832" y="1621569"/>
            <a:ext cx="1263047" cy="816155"/>
          </a:xfrm>
          <a:prstGeom prst="rect">
            <a:avLst/>
          </a:prstGeom>
          <a:noFill/>
          <a:ln>
            <a:solidFill>
              <a:srgbClr val="6D9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cxnSp>
        <p:nvCxnSpPr>
          <p:cNvPr id="87" name="Lige forbindelse 86">
            <a:extLst>
              <a:ext uri="{FF2B5EF4-FFF2-40B4-BE49-F238E27FC236}">
                <a16:creationId xmlns:a16="http://schemas.microsoft.com/office/drawing/2014/main" id="{8B70F68B-E56B-B87F-D621-492EB5547892}"/>
              </a:ext>
            </a:extLst>
          </p:cNvPr>
          <p:cNvCxnSpPr>
            <a:cxnSpLocks/>
          </p:cNvCxnSpPr>
          <p:nvPr/>
        </p:nvCxnSpPr>
        <p:spPr>
          <a:xfrm flipH="1" flipV="1">
            <a:off x="9007832" y="1903599"/>
            <a:ext cx="1275838" cy="12806"/>
          </a:xfrm>
          <a:prstGeom prst="line">
            <a:avLst/>
          </a:prstGeom>
          <a:ln>
            <a:solidFill>
              <a:srgbClr val="6D94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Lige forbindelse 87">
            <a:extLst>
              <a:ext uri="{FF2B5EF4-FFF2-40B4-BE49-F238E27FC236}">
                <a16:creationId xmlns:a16="http://schemas.microsoft.com/office/drawing/2014/main" id="{891FCDE5-555D-8154-1DCC-AB63524B861F}"/>
              </a:ext>
            </a:extLst>
          </p:cNvPr>
          <p:cNvCxnSpPr>
            <a:cxnSpLocks/>
          </p:cNvCxnSpPr>
          <p:nvPr/>
        </p:nvCxnSpPr>
        <p:spPr>
          <a:xfrm flipH="1" flipV="1">
            <a:off x="9017476" y="2180220"/>
            <a:ext cx="1249928" cy="16051"/>
          </a:xfrm>
          <a:prstGeom prst="line">
            <a:avLst/>
          </a:prstGeom>
          <a:ln>
            <a:solidFill>
              <a:srgbClr val="6D94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Rektangel 88">
            <a:extLst>
              <a:ext uri="{FF2B5EF4-FFF2-40B4-BE49-F238E27FC236}">
                <a16:creationId xmlns:a16="http://schemas.microsoft.com/office/drawing/2014/main" id="{1DCD2C75-CF89-ADAA-BF15-A99B2F6D9952}"/>
              </a:ext>
            </a:extLst>
          </p:cNvPr>
          <p:cNvSpPr/>
          <p:nvPr/>
        </p:nvSpPr>
        <p:spPr>
          <a:xfrm>
            <a:off x="6429531" y="3842665"/>
            <a:ext cx="1182986" cy="816155"/>
          </a:xfrm>
          <a:prstGeom prst="rect">
            <a:avLst/>
          </a:prstGeom>
          <a:noFill/>
          <a:ln>
            <a:solidFill>
              <a:srgbClr val="6D9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cxnSp>
        <p:nvCxnSpPr>
          <p:cNvPr id="90" name="Lige forbindelse 89">
            <a:extLst>
              <a:ext uri="{FF2B5EF4-FFF2-40B4-BE49-F238E27FC236}">
                <a16:creationId xmlns:a16="http://schemas.microsoft.com/office/drawing/2014/main" id="{7B4596D6-0494-143B-7A8F-CBD0A25653EE}"/>
              </a:ext>
            </a:extLst>
          </p:cNvPr>
          <p:cNvCxnSpPr/>
          <p:nvPr/>
        </p:nvCxnSpPr>
        <p:spPr>
          <a:xfrm flipH="1">
            <a:off x="6418591" y="4127889"/>
            <a:ext cx="1182986" cy="0"/>
          </a:xfrm>
          <a:prstGeom prst="line">
            <a:avLst/>
          </a:prstGeom>
          <a:ln>
            <a:solidFill>
              <a:srgbClr val="6D94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Lige forbindelse 90">
            <a:extLst>
              <a:ext uri="{FF2B5EF4-FFF2-40B4-BE49-F238E27FC236}">
                <a16:creationId xmlns:a16="http://schemas.microsoft.com/office/drawing/2014/main" id="{FD7DF778-25F2-4DFC-B616-659C9654CD30}"/>
              </a:ext>
            </a:extLst>
          </p:cNvPr>
          <p:cNvCxnSpPr/>
          <p:nvPr/>
        </p:nvCxnSpPr>
        <p:spPr>
          <a:xfrm flipH="1">
            <a:off x="6418591" y="4391426"/>
            <a:ext cx="1182986" cy="0"/>
          </a:xfrm>
          <a:prstGeom prst="line">
            <a:avLst/>
          </a:prstGeom>
          <a:ln>
            <a:solidFill>
              <a:srgbClr val="6D94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Rektangel 91">
            <a:extLst>
              <a:ext uri="{FF2B5EF4-FFF2-40B4-BE49-F238E27FC236}">
                <a16:creationId xmlns:a16="http://schemas.microsoft.com/office/drawing/2014/main" id="{69C94474-86CF-C590-1028-314CEC1C99CF}"/>
              </a:ext>
            </a:extLst>
          </p:cNvPr>
          <p:cNvSpPr/>
          <p:nvPr/>
        </p:nvSpPr>
        <p:spPr>
          <a:xfrm>
            <a:off x="7737776" y="3834734"/>
            <a:ext cx="1182986" cy="816155"/>
          </a:xfrm>
          <a:prstGeom prst="rect">
            <a:avLst/>
          </a:prstGeom>
          <a:noFill/>
          <a:ln>
            <a:solidFill>
              <a:srgbClr val="6D9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cxnSp>
        <p:nvCxnSpPr>
          <p:cNvPr id="93" name="Lige forbindelse 92">
            <a:extLst>
              <a:ext uri="{FF2B5EF4-FFF2-40B4-BE49-F238E27FC236}">
                <a16:creationId xmlns:a16="http://schemas.microsoft.com/office/drawing/2014/main" id="{5FEF1979-B1DE-FA28-1133-32620181600E}"/>
              </a:ext>
            </a:extLst>
          </p:cNvPr>
          <p:cNvCxnSpPr/>
          <p:nvPr/>
        </p:nvCxnSpPr>
        <p:spPr>
          <a:xfrm flipH="1">
            <a:off x="7737776" y="4123536"/>
            <a:ext cx="1182986" cy="0"/>
          </a:xfrm>
          <a:prstGeom prst="line">
            <a:avLst/>
          </a:prstGeom>
          <a:ln>
            <a:solidFill>
              <a:srgbClr val="6D94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Lige forbindelse 93">
            <a:extLst>
              <a:ext uri="{FF2B5EF4-FFF2-40B4-BE49-F238E27FC236}">
                <a16:creationId xmlns:a16="http://schemas.microsoft.com/office/drawing/2014/main" id="{E8D9E508-BDF7-43EE-A438-80090436AFDC}"/>
              </a:ext>
            </a:extLst>
          </p:cNvPr>
          <p:cNvCxnSpPr/>
          <p:nvPr/>
        </p:nvCxnSpPr>
        <p:spPr>
          <a:xfrm flipH="1">
            <a:off x="7737776" y="4387073"/>
            <a:ext cx="1182986" cy="0"/>
          </a:xfrm>
          <a:prstGeom prst="line">
            <a:avLst/>
          </a:prstGeom>
          <a:ln>
            <a:solidFill>
              <a:srgbClr val="6D94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Rektangel 94">
            <a:extLst>
              <a:ext uri="{FF2B5EF4-FFF2-40B4-BE49-F238E27FC236}">
                <a16:creationId xmlns:a16="http://schemas.microsoft.com/office/drawing/2014/main" id="{C3699D4F-3573-FDD8-C54E-69FC2A0C51A2}"/>
              </a:ext>
            </a:extLst>
          </p:cNvPr>
          <p:cNvSpPr/>
          <p:nvPr/>
        </p:nvSpPr>
        <p:spPr>
          <a:xfrm>
            <a:off x="9066605" y="3828422"/>
            <a:ext cx="1182986" cy="816155"/>
          </a:xfrm>
          <a:prstGeom prst="rect">
            <a:avLst/>
          </a:prstGeom>
          <a:noFill/>
          <a:ln>
            <a:solidFill>
              <a:srgbClr val="6D9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cxnSp>
        <p:nvCxnSpPr>
          <p:cNvPr id="96" name="Lige forbindelse 95">
            <a:extLst>
              <a:ext uri="{FF2B5EF4-FFF2-40B4-BE49-F238E27FC236}">
                <a16:creationId xmlns:a16="http://schemas.microsoft.com/office/drawing/2014/main" id="{147F12F1-A6A9-15E9-6B89-F5EBA3436E10}"/>
              </a:ext>
            </a:extLst>
          </p:cNvPr>
          <p:cNvCxnSpPr/>
          <p:nvPr/>
        </p:nvCxnSpPr>
        <p:spPr>
          <a:xfrm flipH="1">
            <a:off x="9066605" y="4117224"/>
            <a:ext cx="1182986" cy="0"/>
          </a:xfrm>
          <a:prstGeom prst="line">
            <a:avLst/>
          </a:prstGeom>
          <a:ln>
            <a:solidFill>
              <a:srgbClr val="6D94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Lige forbindelse 98">
            <a:extLst>
              <a:ext uri="{FF2B5EF4-FFF2-40B4-BE49-F238E27FC236}">
                <a16:creationId xmlns:a16="http://schemas.microsoft.com/office/drawing/2014/main" id="{627080B9-5E80-8188-7FDB-A75E08062E1F}"/>
              </a:ext>
            </a:extLst>
          </p:cNvPr>
          <p:cNvCxnSpPr/>
          <p:nvPr/>
        </p:nvCxnSpPr>
        <p:spPr>
          <a:xfrm flipH="1">
            <a:off x="9066605" y="4380761"/>
            <a:ext cx="1182986" cy="0"/>
          </a:xfrm>
          <a:prstGeom prst="line">
            <a:avLst/>
          </a:prstGeom>
          <a:ln>
            <a:solidFill>
              <a:srgbClr val="6D94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Tekstfelt 99">
            <a:extLst>
              <a:ext uri="{FF2B5EF4-FFF2-40B4-BE49-F238E27FC236}">
                <a16:creationId xmlns:a16="http://schemas.microsoft.com/office/drawing/2014/main" id="{FF38F6C1-4447-0493-1EAB-278F885D38E3}"/>
              </a:ext>
            </a:extLst>
          </p:cNvPr>
          <p:cNvSpPr txBox="1"/>
          <p:nvPr/>
        </p:nvSpPr>
        <p:spPr>
          <a:xfrm>
            <a:off x="7885174" y="823456"/>
            <a:ext cx="8480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3200" dirty="0">
                <a:solidFill>
                  <a:srgbClr val="6D9480"/>
                </a:solidFill>
                <a:latin typeface="Abc Ny" panose="02000503000000000000" pitchFamily="2" charset="0"/>
              </a:rPr>
              <a:t>TO</a:t>
            </a:r>
          </a:p>
        </p:txBody>
      </p:sp>
      <p:sp>
        <p:nvSpPr>
          <p:cNvPr id="101" name="Tekstfelt 100">
            <a:extLst>
              <a:ext uri="{FF2B5EF4-FFF2-40B4-BE49-F238E27FC236}">
                <a16:creationId xmlns:a16="http://schemas.microsoft.com/office/drawing/2014/main" id="{0EBA76F7-0C8D-4BC1-8DCB-413D497A2E05}"/>
              </a:ext>
            </a:extLst>
          </p:cNvPr>
          <p:cNvSpPr txBox="1"/>
          <p:nvPr/>
        </p:nvSpPr>
        <p:spPr>
          <a:xfrm>
            <a:off x="7984829" y="3042080"/>
            <a:ext cx="9264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3200" dirty="0">
                <a:solidFill>
                  <a:srgbClr val="6D9480"/>
                </a:solidFill>
                <a:latin typeface="Abc Ny" panose="02000503000000000000" pitchFamily="2" charset="0"/>
              </a:rPr>
              <a:t>SE</a:t>
            </a:r>
          </a:p>
        </p:txBody>
      </p:sp>
      <p:sp>
        <p:nvSpPr>
          <p:cNvPr id="102" name="Tekstfelt 101">
            <a:extLst>
              <a:ext uri="{FF2B5EF4-FFF2-40B4-BE49-F238E27FC236}">
                <a16:creationId xmlns:a16="http://schemas.microsoft.com/office/drawing/2014/main" id="{2C0D4F5C-698F-3D67-8B3B-E48B07254845}"/>
              </a:ext>
            </a:extLst>
          </p:cNvPr>
          <p:cNvSpPr txBox="1"/>
          <p:nvPr/>
        </p:nvSpPr>
        <p:spPr>
          <a:xfrm>
            <a:off x="7096915" y="816822"/>
            <a:ext cx="8259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3200" dirty="0">
                <a:solidFill>
                  <a:srgbClr val="6D9480"/>
                </a:solidFill>
                <a:latin typeface="Abc Ny" panose="02000503000000000000" pitchFamily="2" charset="0"/>
              </a:rPr>
              <a:t>SE</a:t>
            </a:r>
          </a:p>
        </p:txBody>
      </p:sp>
      <p:sp>
        <p:nvSpPr>
          <p:cNvPr id="103" name="Tekstfelt 102">
            <a:extLst>
              <a:ext uri="{FF2B5EF4-FFF2-40B4-BE49-F238E27FC236}">
                <a16:creationId xmlns:a16="http://schemas.microsoft.com/office/drawing/2014/main" id="{284F570D-DACF-B1AA-0610-0621B8DC3B07}"/>
              </a:ext>
            </a:extLst>
          </p:cNvPr>
          <p:cNvSpPr txBox="1"/>
          <p:nvPr/>
        </p:nvSpPr>
        <p:spPr>
          <a:xfrm>
            <a:off x="6958800" y="3039708"/>
            <a:ext cx="9281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3200" dirty="0">
                <a:solidFill>
                  <a:srgbClr val="6D9480"/>
                </a:solidFill>
                <a:latin typeface="Abc Ny" panose="02000503000000000000" pitchFamily="2" charset="0"/>
              </a:rPr>
              <a:t>FØL</a:t>
            </a:r>
          </a:p>
        </p:txBody>
      </p:sp>
      <p:sp>
        <p:nvSpPr>
          <p:cNvPr id="105" name="Tekstfelt 104">
            <a:extLst>
              <a:ext uri="{FF2B5EF4-FFF2-40B4-BE49-F238E27FC236}">
                <a16:creationId xmlns:a16="http://schemas.microsoft.com/office/drawing/2014/main" id="{B74541BE-FBF1-9008-27A1-9136F47C1FB6}"/>
              </a:ext>
            </a:extLst>
          </p:cNvPr>
          <p:cNvSpPr txBox="1"/>
          <p:nvPr/>
        </p:nvSpPr>
        <p:spPr>
          <a:xfrm>
            <a:off x="7814156" y="3629492"/>
            <a:ext cx="1084215" cy="103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6100" dirty="0">
                <a:solidFill>
                  <a:schemeClr val="bg2">
                    <a:lumMod val="75000"/>
                  </a:schemeClr>
                </a:solidFill>
                <a:latin typeface="Abc Ny" panose="02000503000000000000" pitchFamily="2" charset="0"/>
              </a:rPr>
              <a:t>ET</a:t>
            </a:r>
          </a:p>
        </p:txBody>
      </p:sp>
      <p:sp>
        <p:nvSpPr>
          <p:cNvPr id="106" name="Tekstfelt 105">
            <a:extLst>
              <a:ext uri="{FF2B5EF4-FFF2-40B4-BE49-F238E27FC236}">
                <a16:creationId xmlns:a16="http://schemas.microsoft.com/office/drawing/2014/main" id="{B0A2AD89-A4E5-4E3A-326E-6E2A52073C74}"/>
              </a:ext>
            </a:extLst>
          </p:cNvPr>
          <p:cNvSpPr txBox="1"/>
          <p:nvPr/>
        </p:nvSpPr>
        <p:spPr>
          <a:xfrm>
            <a:off x="8881779" y="1439194"/>
            <a:ext cx="165055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6000" dirty="0">
                <a:solidFill>
                  <a:schemeClr val="bg2">
                    <a:lumMod val="75000"/>
                  </a:schemeClr>
                </a:solidFill>
                <a:latin typeface="Abc Ny" panose="02000503000000000000" pitchFamily="2" charset="0"/>
              </a:rPr>
              <a:t>SKO</a:t>
            </a:r>
          </a:p>
        </p:txBody>
      </p:sp>
      <p:pic>
        <p:nvPicPr>
          <p:cNvPr id="107" name="Billede 106" descr="Et billede, der indeholder tekst&#10;&#10;Automatisk genereret beskrivelse">
            <a:extLst>
              <a:ext uri="{FF2B5EF4-FFF2-40B4-BE49-F238E27FC236}">
                <a16:creationId xmlns:a16="http://schemas.microsoft.com/office/drawing/2014/main" id="{C77B9116-26AB-874F-28A2-CE1E38FECE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6670" y="4101585"/>
            <a:ext cx="635572" cy="579682"/>
          </a:xfrm>
          <a:prstGeom prst="rect">
            <a:avLst/>
          </a:prstGeom>
        </p:spPr>
      </p:pic>
      <p:pic>
        <p:nvPicPr>
          <p:cNvPr id="108" name="Billede 107" descr="Et billede, der indeholder logo&#10;&#10;Automatisk genereret beskrivelse">
            <a:extLst>
              <a:ext uri="{FF2B5EF4-FFF2-40B4-BE49-F238E27FC236}">
                <a16:creationId xmlns:a16="http://schemas.microsoft.com/office/drawing/2014/main" id="{BB5E2782-1AC9-982A-7A95-1D02F1447C0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9914" y="1931618"/>
            <a:ext cx="545732" cy="611061"/>
          </a:xfrm>
          <a:prstGeom prst="rect">
            <a:avLst/>
          </a:prstGeom>
        </p:spPr>
      </p:pic>
      <p:pic>
        <p:nvPicPr>
          <p:cNvPr id="112" name="Billede 111" descr="Et billede, der indeholder logo&#10;&#10;Automatisk genereret beskrivelse">
            <a:extLst>
              <a:ext uri="{FF2B5EF4-FFF2-40B4-BE49-F238E27FC236}">
                <a16:creationId xmlns:a16="http://schemas.microsoft.com/office/drawing/2014/main" id="{FD6AAB63-E3E1-F25C-E4B5-66A621EAF1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5656" y="1962051"/>
            <a:ext cx="545732" cy="611061"/>
          </a:xfrm>
          <a:prstGeom prst="rect">
            <a:avLst/>
          </a:prstGeom>
        </p:spPr>
      </p:pic>
      <p:pic>
        <p:nvPicPr>
          <p:cNvPr id="114" name="Billede 113">
            <a:extLst>
              <a:ext uri="{FF2B5EF4-FFF2-40B4-BE49-F238E27FC236}">
                <a16:creationId xmlns:a16="http://schemas.microsoft.com/office/drawing/2014/main" id="{0777F4D5-5AC1-29E1-A768-7DED67FD632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144435" flipV="1">
            <a:off x="5562792" y="1592809"/>
            <a:ext cx="357644" cy="361610"/>
          </a:xfrm>
          <a:prstGeom prst="rect">
            <a:avLst/>
          </a:prstGeom>
        </p:spPr>
      </p:pic>
      <p:pic>
        <p:nvPicPr>
          <p:cNvPr id="115" name="Billede 114">
            <a:extLst>
              <a:ext uri="{FF2B5EF4-FFF2-40B4-BE49-F238E27FC236}">
                <a16:creationId xmlns:a16="http://schemas.microsoft.com/office/drawing/2014/main" id="{34780C78-FB54-5EA3-9448-C55BCDAC88C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144435" flipV="1">
            <a:off x="5607897" y="3775323"/>
            <a:ext cx="321635" cy="325201"/>
          </a:xfrm>
          <a:prstGeom prst="rect">
            <a:avLst/>
          </a:prstGeom>
        </p:spPr>
      </p:pic>
      <p:pic>
        <p:nvPicPr>
          <p:cNvPr id="117" name="Billede 116">
            <a:extLst>
              <a:ext uri="{FF2B5EF4-FFF2-40B4-BE49-F238E27FC236}">
                <a16:creationId xmlns:a16="http://schemas.microsoft.com/office/drawing/2014/main" id="{D638D2F4-E29A-6F88-E277-723C7C32F16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1170">
            <a:off x="5954319" y="3830084"/>
            <a:ext cx="160308" cy="399676"/>
          </a:xfrm>
          <a:prstGeom prst="rect">
            <a:avLst/>
          </a:prstGeom>
        </p:spPr>
      </p:pic>
      <p:pic>
        <p:nvPicPr>
          <p:cNvPr id="119" name="Billede 118" descr="Et billede, der indeholder logo&#10;&#10;Automatisk genereret beskrivelse">
            <a:extLst>
              <a:ext uri="{FF2B5EF4-FFF2-40B4-BE49-F238E27FC236}">
                <a16:creationId xmlns:a16="http://schemas.microsoft.com/office/drawing/2014/main" id="{632A5C7A-B9A4-83A2-BA8E-2C203C60900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6917">
            <a:off x="5955599" y="1603925"/>
            <a:ext cx="213068" cy="340926"/>
          </a:xfrm>
          <a:prstGeom prst="rect">
            <a:avLst/>
          </a:prstGeom>
        </p:spPr>
      </p:pic>
      <p:sp>
        <p:nvSpPr>
          <p:cNvPr id="120" name="Rektangel: afrundede hjørner 119">
            <a:extLst>
              <a:ext uri="{FF2B5EF4-FFF2-40B4-BE49-F238E27FC236}">
                <a16:creationId xmlns:a16="http://schemas.microsoft.com/office/drawing/2014/main" id="{7814E23F-8F49-D228-40AE-6C16F688B315}"/>
              </a:ext>
            </a:extLst>
          </p:cNvPr>
          <p:cNvSpPr/>
          <p:nvPr/>
        </p:nvSpPr>
        <p:spPr>
          <a:xfrm>
            <a:off x="1674988" y="6069086"/>
            <a:ext cx="735731" cy="589300"/>
          </a:xfrm>
          <a:prstGeom prst="roundRect">
            <a:avLst/>
          </a:prstGeom>
          <a:noFill/>
          <a:ln>
            <a:solidFill>
              <a:srgbClr val="6D9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21" name="Tekstfelt 120">
            <a:extLst>
              <a:ext uri="{FF2B5EF4-FFF2-40B4-BE49-F238E27FC236}">
                <a16:creationId xmlns:a16="http://schemas.microsoft.com/office/drawing/2014/main" id="{C5B19CBB-51DC-223E-9BF6-7B3DFC3B31F8}"/>
              </a:ext>
            </a:extLst>
          </p:cNvPr>
          <p:cNvSpPr txBox="1"/>
          <p:nvPr/>
        </p:nvSpPr>
        <p:spPr>
          <a:xfrm>
            <a:off x="4294823" y="6139839"/>
            <a:ext cx="8162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800" dirty="0">
                <a:solidFill>
                  <a:srgbClr val="6D9480"/>
                </a:solidFill>
                <a:latin typeface="Abc Ny" panose="02000503000000000000" pitchFamily="2" charset="0"/>
              </a:rPr>
              <a:t>SØ</a:t>
            </a:r>
          </a:p>
        </p:txBody>
      </p:sp>
      <p:sp>
        <p:nvSpPr>
          <p:cNvPr id="122" name="Rektangel: afrundede hjørner 121">
            <a:extLst>
              <a:ext uri="{FF2B5EF4-FFF2-40B4-BE49-F238E27FC236}">
                <a16:creationId xmlns:a16="http://schemas.microsoft.com/office/drawing/2014/main" id="{7D60DB7D-842D-9A1E-11FA-A4B4B9F4FDDB}"/>
              </a:ext>
            </a:extLst>
          </p:cNvPr>
          <p:cNvSpPr/>
          <p:nvPr/>
        </p:nvSpPr>
        <p:spPr>
          <a:xfrm>
            <a:off x="2514943" y="6076008"/>
            <a:ext cx="735731" cy="589300"/>
          </a:xfrm>
          <a:prstGeom prst="roundRect">
            <a:avLst/>
          </a:prstGeom>
          <a:noFill/>
          <a:ln>
            <a:solidFill>
              <a:srgbClr val="6D9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23" name="Tekstfelt 122">
            <a:extLst>
              <a:ext uri="{FF2B5EF4-FFF2-40B4-BE49-F238E27FC236}">
                <a16:creationId xmlns:a16="http://schemas.microsoft.com/office/drawing/2014/main" id="{59A1BB05-66E5-08A4-F8BC-15FFBCD8E0AE}"/>
              </a:ext>
            </a:extLst>
          </p:cNvPr>
          <p:cNvSpPr txBox="1"/>
          <p:nvPr/>
        </p:nvSpPr>
        <p:spPr>
          <a:xfrm>
            <a:off x="2587713" y="6136482"/>
            <a:ext cx="8162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800" dirty="0">
                <a:solidFill>
                  <a:srgbClr val="6D9480"/>
                </a:solidFill>
                <a:latin typeface="Abc Ny" panose="02000503000000000000" pitchFamily="2" charset="0"/>
              </a:rPr>
              <a:t>SÅ</a:t>
            </a:r>
          </a:p>
        </p:txBody>
      </p:sp>
      <p:sp>
        <p:nvSpPr>
          <p:cNvPr id="124" name="Rektangel: afrundede hjørner 123">
            <a:extLst>
              <a:ext uri="{FF2B5EF4-FFF2-40B4-BE49-F238E27FC236}">
                <a16:creationId xmlns:a16="http://schemas.microsoft.com/office/drawing/2014/main" id="{B46490DD-8D35-9B18-EA4E-17BF2C0C2C83}"/>
              </a:ext>
            </a:extLst>
          </p:cNvPr>
          <p:cNvSpPr/>
          <p:nvPr/>
        </p:nvSpPr>
        <p:spPr>
          <a:xfrm>
            <a:off x="3374584" y="6069086"/>
            <a:ext cx="735731" cy="589300"/>
          </a:xfrm>
          <a:prstGeom prst="roundRect">
            <a:avLst/>
          </a:prstGeom>
          <a:noFill/>
          <a:ln>
            <a:solidFill>
              <a:srgbClr val="6D9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25" name="Tekstfelt 124">
            <a:extLst>
              <a:ext uri="{FF2B5EF4-FFF2-40B4-BE49-F238E27FC236}">
                <a16:creationId xmlns:a16="http://schemas.microsoft.com/office/drawing/2014/main" id="{7A1310E6-4E32-B7FF-B9E8-3A9288343509}"/>
              </a:ext>
            </a:extLst>
          </p:cNvPr>
          <p:cNvSpPr txBox="1"/>
          <p:nvPr/>
        </p:nvSpPr>
        <p:spPr>
          <a:xfrm>
            <a:off x="3433362" y="6145163"/>
            <a:ext cx="8162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800" dirty="0">
                <a:solidFill>
                  <a:srgbClr val="6D9480"/>
                </a:solidFill>
                <a:latin typeface="Abc Ny" panose="02000503000000000000" pitchFamily="2" charset="0"/>
              </a:rPr>
              <a:t>SO</a:t>
            </a:r>
          </a:p>
        </p:txBody>
      </p:sp>
      <p:sp>
        <p:nvSpPr>
          <p:cNvPr id="126" name="Rektangel: afrundede hjørner 125">
            <a:extLst>
              <a:ext uri="{FF2B5EF4-FFF2-40B4-BE49-F238E27FC236}">
                <a16:creationId xmlns:a16="http://schemas.microsoft.com/office/drawing/2014/main" id="{F2932D16-0A3C-6FA2-2148-1C76BA99FC89}"/>
              </a:ext>
            </a:extLst>
          </p:cNvPr>
          <p:cNvSpPr/>
          <p:nvPr/>
        </p:nvSpPr>
        <p:spPr>
          <a:xfrm>
            <a:off x="4238759" y="6060002"/>
            <a:ext cx="735731" cy="589300"/>
          </a:xfrm>
          <a:prstGeom prst="roundRect">
            <a:avLst/>
          </a:prstGeom>
          <a:noFill/>
          <a:ln>
            <a:solidFill>
              <a:srgbClr val="6D9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29" name="Rektangel: afrundede hjørner 128">
            <a:extLst>
              <a:ext uri="{FF2B5EF4-FFF2-40B4-BE49-F238E27FC236}">
                <a16:creationId xmlns:a16="http://schemas.microsoft.com/office/drawing/2014/main" id="{0786C423-C670-90FD-6800-5B79752738D1}"/>
              </a:ext>
            </a:extLst>
          </p:cNvPr>
          <p:cNvSpPr/>
          <p:nvPr/>
        </p:nvSpPr>
        <p:spPr>
          <a:xfrm>
            <a:off x="1674282" y="7094078"/>
            <a:ext cx="735731" cy="589300"/>
          </a:xfrm>
          <a:prstGeom prst="roundRect">
            <a:avLst/>
          </a:prstGeom>
          <a:noFill/>
          <a:ln>
            <a:solidFill>
              <a:srgbClr val="6D9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30" name="Tekstfelt 129">
            <a:extLst>
              <a:ext uri="{FF2B5EF4-FFF2-40B4-BE49-F238E27FC236}">
                <a16:creationId xmlns:a16="http://schemas.microsoft.com/office/drawing/2014/main" id="{E527F0FD-555E-FF76-6219-39B5D8DFF6FB}"/>
              </a:ext>
            </a:extLst>
          </p:cNvPr>
          <p:cNvSpPr txBox="1"/>
          <p:nvPr/>
        </p:nvSpPr>
        <p:spPr>
          <a:xfrm>
            <a:off x="3456749" y="7158933"/>
            <a:ext cx="13231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800" dirty="0">
                <a:solidFill>
                  <a:srgbClr val="6D9480"/>
                </a:solidFill>
                <a:latin typeface="Abc Ny" panose="02000503000000000000" pitchFamily="2" charset="0"/>
              </a:rPr>
              <a:t>RE</a:t>
            </a:r>
          </a:p>
        </p:txBody>
      </p:sp>
      <p:sp>
        <p:nvSpPr>
          <p:cNvPr id="131" name="Rektangel: afrundede hjørner 130">
            <a:extLst>
              <a:ext uri="{FF2B5EF4-FFF2-40B4-BE49-F238E27FC236}">
                <a16:creationId xmlns:a16="http://schemas.microsoft.com/office/drawing/2014/main" id="{B066A07C-2E0E-1200-0ACB-44860ADDE93C}"/>
              </a:ext>
            </a:extLst>
          </p:cNvPr>
          <p:cNvSpPr/>
          <p:nvPr/>
        </p:nvSpPr>
        <p:spPr>
          <a:xfrm>
            <a:off x="2514237" y="7101000"/>
            <a:ext cx="735731" cy="589300"/>
          </a:xfrm>
          <a:prstGeom prst="roundRect">
            <a:avLst/>
          </a:prstGeom>
          <a:noFill/>
          <a:ln>
            <a:solidFill>
              <a:srgbClr val="6D9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32" name="Tekstfelt 131">
            <a:extLst>
              <a:ext uri="{FF2B5EF4-FFF2-40B4-BE49-F238E27FC236}">
                <a16:creationId xmlns:a16="http://schemas.microsoft.com/office/drawing/2014/main" id="{56D42F17-AFFB-5BEA-D231-CF8325D0826A}"/>
              </a:ext>
            </a:extLst>
          </p:cNvPr>
          <p:cNvSpPr txBox="1"/>
          <p:nvPr/>
        </p:nvSpPr>
        <p:spPr>
          <a:xfrm>
            <a:off x="2589636" y="7171533"/>
            <a:ext cx="11113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800" dirty="0">
                <a:solidFill>
                  <a:srgbClr val="6D9480"/>
                </a:solidFill>
                <a:latin typeface="Abc Ny" panose="02000503000000000000" pitchFamily="2" charset="0"/>
              </a:rPr>
              <a:t>RO</a:t>
            </a:r>
          </a:p>
        </p:txBody>
      </p:sp>
      <p:sp>
        <p:nvSpPr>
          <p:cNvPr id="133" name="Rektangel: afrundede hjørner 132">
            <a:extLst>
              <a:ext uri="{FF2B5EF4-FFF2-40B4-BE49-F238E27FC236}">
                <a16:creationId xmlns:a16="http://schemas.microsoft.com/office/drawing/2014/main" id="{419A20DD-FDC9-3F05-E61A-132118C75EB9}"/>
              </a:ext>
            </a:extLst>
          </p:cNvPr>
          <p:cNvSpPr/>
          <p:nvPr/>
        </p:nvSpPr>
        <p:spPr>
          <a:xfrm>
            <a:off x="3373878" y="7094078"/>
            <a:ext cx="735731" cy="589300"/>
          </a:xfrm>
          <a:prstGeom prst="roundRect">
            <a:avLst/>
          </a:prstGeom>
          <a:noFill/>
          <a:ln>
            <a:solidFill>
              <a:srgbClr val="6D9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34" name="Rektangel: afrundede hjørner 133">
            <a:extLst>
              <a:ext uri="{FF2B5EF4-FFF2-40B4-BE49-F238E27FC236}">
                <a16:creationId xmlns:a16="http://schemas.microsoft.com/office/drawing/2014/main" id="{7A6B01B6-01E1-602D-7A09-6401007E2182}"/>
              </a:ext>
            </a:extLst>
          </p:cNvPr>
          <p:cNvSpPr/>
          <p:nvPr/>
        </p:nvSpPr>
        <p:spPr>
          <a:xfrm>
            <a:off x="4248502" y="7085225"/>
            <a:ext cx="735731" cy="589300"/>
          </a:xfrm>
          <a:prstGeom prst="roundRect">
            <a:avLst/>
          </a:prstGeom>
          <a:noFill/>
          <a:ln>
            <a:solidFill>
              <a:srgbClr val="6D9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35" name="Rektangel: afrundede hjørner 134">
            <a:extLst>
              <a:ext uri="{FF2B5EF4-FFF2-40B4-BE49-F238E27FC236}">
                <a16:creationId xmlns:a16="http://schemas.microsoft.com/office/drawing/2014/main" id="{DA3AAD5B-255D-C9BC-060B-118B65D270E7}"/>
              </a:ext>
            </a:extLst>
          </p:cNvPr>
          <p:cNvSpPr/>
          <p:nvPr/>
        </p:nvSpPr>
        <p:spPr>
          <a:xfrm>
            <a:off x="1683010" y="8104181"/>
            <a:ext cx="735731" cy="589300"/>
          </a:xfrm>
          <a:prstGeom prst="roundRect">
            <a:avLst/>
          </a:prstGeom>
          <a:noFill/>
          <a:ln>
            <a:solidFill>
              <a:srgbClr val="6D9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36" name="Rektangel: afrundede hjørner 135">
            <a:extLst>
              <a:ext uri="{FF2B5EF4-FFF2-40B4-BE49-F238E27FC236}">
                <a16:creationId xmlns:a16="http://schemas.microsoft.com/office/drawing/2014/main" id="{697A0DFF-0162-3121-248C-70A6504AA171}"/>
              </a:ext>
            </a:extLst>
          </p:cNvPr>
          <p:cNvSpPr/>
          <p:nvPr/>
        </p:nvSpPr>
        <p:spPr>
          <a:xfrm>
            <a:off x="2522965" y="8111103"/>
            <a:ext cx="735731" cy="589300"/>
          </a:xfrm>
          <a:prstGeom prst="roundRect">
            <a:avLst/>
          </a:prstGeom>
          <a:noFill/>
          <a:ln>
            <a:solidFill>
              <a:srgbClr val="6D9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37" name="Rektangel: afrundede hjørner 136">
            <a:extLst>
              <a:ext uri="{FF2B5EF4-FFF2-40B4-BE49-F238E27FC236}">
                <a16:creationId xmlns:a16="http://schemas.microsoft.com/office/drawing/2014/main" id="{314E9FF9-8973-F2CB-4B15-92CD730B0F8D}"/>
              </a:ext>
            </a:extLst>
          </p:cNvPr>
          <p:cNvSpPr/>
          <p:nvPr/>
        </p:nvSpPr>
        <p:spPr>
          <a:xfrm>
            <a:off x="3382606" y="8104181"/>
            <a:ext cx="735731" cy="589300"/>
          </a:xfrm>
          <a:prstGeom prst="roundRect">
            <a:avLst/>
          </a:prstGeom>
          <a:noFill/>
          <a:ln>
            <a:solidFill>
              <a:srgbClr val="6D9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38" name="Rektangel: afrundede hjørner 137">
            <a:extLst>
              <a:ext uri="{FF2B5EF4-FFF2-40B4-BE49-F238E27FC236}">
                <a16:creationId xmlns:a16="http://schemas.microsoft.com/office/drawing/2014/main" id="{A3A6A4D3-1C9C-FF32-6243-EA5AAEC232EA}"/>
              </a:ext>
            </a:extLst>
          </p:cNvPr>
          <p:cNvSpPr/>
          <p:nvPr/>
        </p:nvSpPr>
        <p:spPr>
          <a:xfrm>
            <a:off x="4246781" y="8095097"/>
            <a:ext cx="735731" cy="589300"/>
          </a:xfrm>
          <a:prstGeom prst="roundRect">
            <a:avLst/>
          </a:prstGeom>
          <a:noFill/>
          <a:ln>
            <a:solidFill>
              <a:srgbClr val="6D9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39" name="Rektangel: afrundede hjørner 138">
            <a:extLst>
              <a:ext uri="{FF2B5EF4-FFF2-40B4-BE49-F238E27FC236}">
                <a16:creationId xmlns:a16="http://schemas.microsoft.com/office/drawing/2014/main" id="{253DD2BD-2774-D755-BB64-00017116004A}"/>
              </a:ext>
            </a:extLst>
          </p:cNvPr>
          <p:cNvSpPr/>
          <p:nvPr/>
        </p:nvSpPr>
        <p:spPr>
          <a:xfrm>
            <a:off x="1698568" y="9158319"/>
            <a:ext cx="735731" cy="589300"/>
          </a:xfrm>
          <a:prstGeom prst="roundRect">
            <a:avLst/>
          </a:prstGeom>
          <a:noFill/>
          <a:ln>
            <a:solidFill>
              <a:srgbClr val="6D9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40" name="Rektangel: afrundede hjørner 139">
            <a:extLst>
              <a:ext uri="{FF2B5EF4-FFF2-40B4-BE49-F238E27FC236}">
                <a16:creationId xmlns:a16="http://schemas.microsoft.com/office/drawing/2014/main" id="{64ACA5FC-763D-4288-8EDB-F5AC20D2F634}"/>
              </a:ext>
            </a:extLst>
          </p:cNvPr>
          <p:cNvSpPr/>
          <p:nvPr/>
        </p:nvSpPr>
        <p:spPr>
          <a:xfrm>
            <a:off x="2538523" y="9165241"/>
            <a:ext cx="735731" cy="589300"/>
          </a:xfrm>
          <a:prstGeom prst="roundRect">
            <a:avLst/>
          </a:prstGeom>
          <a:noFill/>
          <a:ln>
            <a:solidFill>
              <a:srgbClr val="6D9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41" name="Rektangel: afrundede hjørner 140">
            <a:extLst>
              <a:ext uri="{FF2B5EF4-FFF2-40B4-BE49-F238E27FC236}">
                <a16:creationId xmlns:a16="http://schemas.microsoft.com/office/drawing/2014/main" id="{72871EC0-E8CB-E8BF-C47A-D04A0CFA7D62}"/>
              </a:ext>
            </a:extLst>
          </p:cNvPr>
          <p:cNvSpPr/>
          <p:nvPr/>
        </p:nvSpPr>
        <p:spPr>
          <a:xfrm>
            <a:off x="3398164" y="9158319"/>
            <a:ext cx="735731" cy="589300"/>
          </a:xfrm>
          <a:prstGeom prst="roundRect">
            <a:avLst/>
          </a:prstGeom>
          <a:noFill/>
          <a:ln>
            <a:solidFill>
              <a:srgbClr val="6D9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42" name="Rektangel: afrundede hjørner 141">
            <a:extLst>
              <a:ext uri="{FF2B5EF4-FFF2-40B4-BE49-F238E27FC236}">
                <a16:creationId xmlns:a16="http://schemas.microsoft.com/office/drawing/2014/main" id="{8953EBAA-C740-0CFC-2395-82FBF1917843}"/>
              </a:ext>
            </a:extLst>
          </p:cNvPr>
          <p:cNvSpPr/>
          <p:nvPr/>
        </p:nvSpPr>
        <p:spPr>
          <a:xfrm>
            <a:off x="4262339" y="9149235"/>
            <a:ext cx="735731" cy="589300"/>
          </a:xfrm>
          <a:prstGeom prst="roundRect">
            <a:avLst/>
          </a:prstGeom>
          <a:noFill/>
          <a:ln>
            <a:solidFill>
              <a:srgbClr val="6D9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43" name="Tekstfelt 142">
            <a:extLst>
              <a:ext uri="{FF2B5EF4-FFF2-40B4-BE49-F238E27FC236}">
                <a16:creationId xmlns:a16="http://schemas.microsoft.com/office/drawing/2014/main" id="{29897D3F-517C-D055-1621-9D1EBC3019EF}"/>
              </a:ext>
            </a:extLst>
          </p:cNvPr>
          <p:cNvSpPr txBox="1"/>
          <p:nvPr/>
        </p:nvSpPr>
        <p:spPr>
          <a:xfrm>
            <a:off x="1730497" y="7166822"/>
            <a:ext cx="13231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800" dirty="0">
                <a:solidFill>
                  <a:srgbClr val="6D9480"/>
                </a:solidFill>
                <a:latin typeface="Abc Ny" panose="02000503000000000000" pitchFamily="2" charset="0"/>
              </a:rPr>
              <a:t>RÅ</a:t>
            </a:r>
          </a:p>
        </p:txBody>
      </p:sp>
      <p:sp>
        <p:nvSpPr>
          <p:cNvPr id="144" name="Tekstfelt 143">
            <a:extLst>
              <a:ext uri="{FF2B5EF4-FFF2-40B4-BE49-F238E27FC236}">
                <a16:creationId xmlns:a16="http://schemas.microsoft.com/office/drawing/2014/main" id="{91954FDA-4172-D4A0-886B-931B1CFEB82F}"/>
              </a:ext>
            </a:extLst>
          </p:cNvPr>
          <p:cNvSpPr txBox="1"/>
          <p:nvPr/>
        </p:nvSpPr>
        <p:spPr>
          <a:xfrm>
            <a:off x="1667289" y="9215315"/>
            <a:ext cx="13231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800" dirty="0">
                <a:solidFill>
                  <a:srgbClr val="6D9480"/>
                </a:solidFill>
                <a:latin typeface="Abc Ny" panose="02000503000000000000" pitchFamily="2" charset="0"/>
              </a:rPr>
              <a:t>ODE</a:t>
            </a:r>
          </a:p>
        </p:txBody>
      </p:sp>
      <p:sp>
        <p:nvSpPr>
          <p:cNvPr id="145" name="Tekstfelt 144">
            <a:extLst>
              <a:ext uri="{FF2B5EF4-FFF2-40B4-BE49-F238E27FC236}">
                <a16:creationId xmlns:a16="http://schemas.microsoft.com/office/drawing/2014/main" id="{754DCD08-5817-31A4-7267-BDA2DCF0CB97}"/>
              </a:ext>
            </a:extLst>
          </p:cNvPr>
          <p:cNvSpPr txBox="1"/>
          <p:nvPr/>
        </p:nvSpPr>
        <p:spPr>
          <a:xfrm>
            <a:off x="4212081" y="9221814"/>
            <a:ext cx="13231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800" dirty="0">
                <a:solidFill>
                  <a:srgbClr val="6D9480"/>
                </a:solidFill>
                <a:latin typeface="Abc Ny" panose="02000503000000000000" pitchFamily="2" charset="0"/>
              </a:rPr>
              <a:t>ODØ</a:t>
            </a:r>
          </a:p>
        </p:txBody>
      </p:sp>
      <p:sp>
        <p:nvSpPr>
          <p:cNvPr id="146" name="Tekstfelt 145">
            <a:extLst>
              <a:ext uri="{FF2B5EF4-FFF2-40B4-BE49-F238E27FC236}">
                <a16:creationId xmlns:a16="http://schemas.microsoft.com/office/drawing/2014/main" id="{7A8CD16D-5E62-847A-D213-FF5700426AA8}"/>
              </a:ext>
            </a:extLst>
          </p:cNvPr>
          <p:cNvSpPr txBox="1"/>
          <p:nvPr/>
        </p:nvSpPr>
        <p:spPr>
          <a:xfrm>
            <a:off x="2486924" y="9225303"/>
            <a:ext cx="13231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800" dirty="0">
                <a:solidFill>
                  <a:srgbClr val="6D9480"/>
                </a:solidFill>
                <a:latin typeface="Abc Ny" panose="02000503000000000000" pitchFamily="2" charset="0"/>
              </a:rPr>
              <a:t>ODA</a:t>
            </a:r>
          </a:p>
        </p:txBody>
      </p:sp>
      <p:sp>
        <p:nvSpPr>
          <p:cNvPr id="147" name="Tekstfelt 146">
            <a:extLst>
              <a:ext uri="{FF2B5EF4-FFF2-40B4-BE49-F238E27FC236}">
                <a16:creationId xmlns:a16="http://schemas.microsoft.com/office/drawing/2014/main" id="{12DDEBD4-154A-A647-A25F-B6893AE00855}"/>
              </a:ext>
            </a:extLst>
          </p:cNvPr>
          <p:cNvSpPr txBox="1"/>
          <p:nvPr/>
        </p:nvSpPr>
        <p:spPr>
          <a:xfrm>
            <a:off x="3308137" y="8204673"/>
            <a:ext cx="9265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400" dirty="0">
                <a:solidFill>
                  <a:srgbClr val="6D9480"/>
                </a:solidFill>
                <a:latin typeface="Abc Ny" panose="02000503000000000000" pitchFamily="2" charset="0"/>
              </a:rPr>
              <a:t>KANO</a:t>
            </a:r>
          </a:p>
        </p:txBody>
      </p:sp>
      <p:sp>
        <p:nvSpPr>
          <p:cNvPr id="152" name="Tekstfelt 151">
            <a:extLst>
              <a:ext uri="{FF2B5EF4-FFF2-40B4-BE49-F238E27FC236}">
                <a16:creationId xmlns:a16="http://schemas.microsoft.com/office/drawing/2014/main" id="{59D4CB9B-D3EC-0240-3FDA-A4F52F1341A1}"/>
              </a:ext>
            </a:extLst>
          </p:cNvPr>
          <p:cNvSpPr txBox="1"/>
          <p:nvPr/>
        </p:nvSpPr>
        <p:spPr>
          <a:xfrm>
            <a:off x="2481482" y="8217601"/>
            <a:ext cx="9265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400" dirty="0">
                <a:solidFill>
                  <a:srgbClr val="6D9480"/>
                </a:solidFill>
                <a:latin typeface="Abc Ny" panose="02000503000000000000" pitchFamily="2" charset="0"/>
              </a:rPr>
              <a:t>KANE</a:t>
            </a:r>
          </a:p>
        </p:txBody>
      </p:sp>
      <p:sp>
        <p:nvSpPr>
          <p:cNvPr id="153" name="Tekstfelt 152">
            <a:extLst>
              <a:ext uri="{FF2B5EF4-FFF2-40B4-BE49-F238E27FC236}">
                <a16:creationId xmlns:a16="http://schemas.microsoft.com/office/drawing/2014/main" id="{69E571E4-7D7F-2AE8-996B-583ADFF572E3}"/>
              </a:ext>
            </a:extLst>
          </p:cNvPr>
          <p:cNvSpPr txBox="1"/>
          <p:nvPr/>
        </p:nvSpPr>
        <p:spPr>
          <a:xfrm>
            <a:off x="1617684" y="8219065"/>
            <a:ext cx="9265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400" dirty="0">
                <a:solidFill>
                  <a:srgbClr val="6D9480"/>
                </a:solidFill>
                <a:latin typeface="Abc Ny" panose="02000503000000000000" pitchFamily="2" charset="0"/>
              </a:rPr>
              <a:t>KANA</a:t>
            </a:r>
          </a:p>
        </p:txBody>
      </p:sp>
      <p:sp>
        <p:nvSpPr>
          <p:cNvPr id="154" name="Tekstfelt 153">
            <a:extLst>
              <a:ext uri="{FF2B5EF4-FFF2-40B4-BE49-F238E27FC236}">
                <a16:creationId xmlns:a16="http://schemas.microsoft.com/office/drawing/2014/main" id="{E9D45095-720B-9BBE-7620-3F3AF3E5BE1B}"/>
              </a:ext>
            </a:extLst>
          </p:cNvPr>
          <p:cNvSpPr txBox="1"/>
          <p:nvPr/>
        </p:nvSpPr>
        <p:spPr>
          <a:xfrm>
            <a:off x="4240767" y="8204673"/>
            <a:ext cx="9265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400" dirty="0">
                <a:solidFill>
                  <a:srgbClr val="6D9480"/>
                </a:solidFill>
                <a:latin typeface="Abc Ny" panose="02000503000000000000" pitchFamily="2" charset="0"/>
              </a:rPr>
              <a:t>KINO</a:t>
            </a:r>
          </a:p>
        </p:txBody>
      </p:sp>
      <p:sp>
        <p:nvSpPr>
          <p:cNvPr id="155" name="Tekstfelt 154">
            <a:extLst>
              <a:ext uri="{FF2B5EF4-FFF2-40B4-BE49-F238E27FC236}">
                <a16:creationId xmlns:a16="http://schemas.microsoft.com/office/drawing/2014/main" id="{D516379B-96C2-5961-DFF3-E1BECC8C806F}"/>
              </a:ext>
            </a:extLst>
          </p:cNvPr>
          <p:cNvSpPr txBox="1"/>
          <p:nvPr/>
        </p:nvSpPr>
        <p:spPr>
          <a:xfrm>
            <a:off x="702590" y="5411086"/>
            <a:ext cx="29453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200" dirty="0">
                <a:latin typeface="Abc Ny" panose="02000503000000000000" pitchFamily="2" charset="0"/>
              </a:rPr>
              <a:t>Sæt kryds ved det rigtige ord.</a:t>
            </a:r>
          </a:p>
        </p:txBody>
      </p:sp>
      <p:pic>
        <p:nvPicPr>
          <p:cNvPr id="97" name="Billede 96">
            <a:extLst>
              <a:ext uri="{FF2B5EF4-FFF2-40B4-BE49-F238E27FC236}">
                <a16:creationId xmlns:a16="http://schemas.microsoft.com/office/drawing/2014/main" id="{28CBF5F1-756A-9E53-FE3F-4388A8E9B4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7392">
            <a:off x="5044249" y="337528"/>
            <a:ext cx="60856" cy="284981"/>
          </a:xfrm>
          <a:prstGeom prst="rect">
            <a:avLst/>
          </a:prstGeom>
        </p:spPr>
      </p:pic>
      <p:sp>
        <p:nvSpPr>
          <p:cNvPr id="157" name="Tekstfelt 156">
            <a:extLst>
              <a:ext uri="{FF2B5EF4-FFF2-40B4-BE49-F238E27FC236}">
                <a16:creationId xmlns:a16="http://schemas.microsoft.com/office/drawing/2014/main" id="{0D5CF360-621B-0077-D450-18F2200098CD}"/>
              </a:ext>
            </a:extLst>
          </p:cNvPr>
          <p:cNvSpPr txBox="1"/>
          <p:nvPr/>
        </p:nvSpPr>
        <p:spPr>
          <a:xfrm>
            <a:off x="1683010" y="6120920"/>
            <a:ext cx="8162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800" dirty="0">
                <a:solidFill>
                  <a:srgbClr val="6D9480"/>
                </a:solidFill>
                <a:latin typeface="Abc Ny" panose="02000503000000000000" pitchFamily="2" charset="0"/>
              </a:rPr>
              <a:t>SÆ</a:t>
            </a:r>
          </a:p>
        </p:txBody>
      </p:sp>
      <p:sp>
        <p:nvSpPr>
          <p:cNvPr id="158" name="Tekstfelt 157">
            <a:extLst>
              <a:ext uri="{FF2B5EF4-FFF2-40B4-BE49-F238E27FC236}">
                <a16:creationId xmlns:a16="http://schemas.microsoft.com/office/drawing/2014/main" id="{1AB8EAC4-AB6D-9455-668C-55D1DD4955D1}"/>
              </a:ext>
            </a:extLst>
          </p:cNvPr>
          <p:cNvSpPr txBox="1"/>
          <p:nvPr/>
        </p:nvSpPr>
        <p:spPr>
          <a:xfrm>
            <a:off x="4380040" y="7155388"/>
            <a:ext cx="13231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800" dirty="0">
                <a:solidFill>
                  <a:srgbClr val="6D9480"/>
                </a:solidFill>
                <a:latin typeface="Abc Ny" panose="02000503000000000000" pitchFamily="2" charset="0"/>
              </a:rPr>
              <a:t>RI</a:t>
            </a:r>
          </a:p>
        </p:txBody>
      </p:sp>
      <p:sp>
        <p:nvSpPr>
          <p:cNvPr id="159" name="Tekstfelt 158">
            <a:extLst>
              <a:ext uri="{FF2B5EF4-FFF2-40B4-BE49-F238E27FC236}">
                <a16:creationId xmlns:a16="http://schemas.microsoft.com/office/drawing/2014/main" id="{190EC8B7-FA6B-7247-AF93-0A127F4A0B90}"/>
              </a:ext>
            </a:extLst>
          </p:cNvPr>
          <p:cNvSpPr txBox="1"/>
          <p:nvPr/>
        </p:nvSpPr>
        <p:spPr>
          <a:xfrm>
            <a:off x="3412374" y="9228312"/>
            <a:ext cx="13231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800" dirty="0">
                <a:solidFill>
                  <a:srgbClr val="6D9480"/>
                </a:solidFill>
                <a:latin typeface="Abc Ny" panose="02000503000000000000" pitchFamily="2" charset="0"/>
              </a:rPr>
              <a:t>ODI</a:t>
            </a:r>
          </a:p>
        </p:txBody>
      </p:sp>
      <p:pic>
        <p:nvPicPr>
          <p:cNvPr id="161" name="Billede 160">
            <a:extLst>
              <a:ext uri="{FF2B5EF4-FFF2-40B4-BE49-F238E27FC236}">
                <a16:creationId xmlns:a16="http://schemas.microsoft.com/office/drawing/2014/main" id="{0DE8590C-522A-6C0E-2273-502B3ECDBF9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419" y="8942405"/>
            <a:ext cx="433737" cy="894583"/>
          </a:xfrm>
          <a:prstGeom prst="rect">
            <a:avLst/>
          </a:prstGeom>
        </p:spPr>
      </p:pic>
      <p:pic>
        <p:nvPicPr>
          <p:cNvPr id="163" name="Billede 162" descr="Et billede, der indeholder tekst&#10;&#10;Automatisk genereret beskrivelse">
            <a:extLst>
              <a:ext uri="{FF2B5EF4-FFF2-40B4-BE49-F238E27FC236}">
                <a16:creationId xmlns:a16="http://schemas.microsoft.com/office/drawing/2014/main" id="{D4500C0F-B42D-CC08-448F-279425F51C0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456" y="8191631"/>
            <a:ext cx="925580" cy="396231"/>
          </a:xfrm>
          <a:prstGeom prst="rect">
            <a:avLst/>
          </a:prstGeom>
        </p:spPr>
      </p:pic>
      <p:pic>
        <p:nvPicPr>
          <p:cNvPr id="165" name="Billede 164" descr="Et billede, der indeholder tekst&#10;&#10;Automatisk genereret beskrivelse">
            <a:extLst>
              <a:ext uri="{FF2B5EF4-FFF2-40B4-BE49-F238E27FC236}">
                <a16:creationId xmlns:a16="http://schemas.microsoft.com/office/drawing/2014/main" id="{9FD97B14-642D-2113-25BA-410EE4F4F77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5" y="6962393"/>
            <a:ext cx="679887" cy="757803"/>
          </a:xfrm>
          <a:prstGeom prst="rect">
            <a:avLst/>
          </a:prstGeom>
        </p:spPr>
      </p:pic>
      <p:pic>
        <p:nvPicPr>
          <p:cNvPr id="167" name="Billede 166" descr="Et billede, der indeholder diagram&#10;&#10;Automatisk genereret beskrivelse">
            <a:extLst>
              <a:ext uri="{FF2B5EF4-FFF2-40B4-BE49-F238E27FC236}">
                <a16:creationId xmlns:a16="http://schemas.microsoft.com/office/drawing/2014/main" id="{BA389731-0390-229D-F3CD-DF3A0DECA0A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358" y="6054995"/>
            <a:ext cx="735732" cy="603391"/>
          </a:xfrm>
          <a:prstGeom prst="rect">
            <a:avLst/>
          </a:prstGeom>
        </p:spPr>
      </p:pic>
      <p:sp>
        <p:nvSpPr>
          <p:cNvPr id="168" name="Ellipse 167">
            <a:extLst>
              <a:ext uri="{FF2B5EF4-FFF2-40B4-BE49-F238E27FC236}">
                <a16:creationId xmlns:a16="http://schemas.microsoft.com/office/drawing/2014/main" id="{5C28A2B6-3FBD-D411-ADA2-2FA9F6421AFD}"/>
              </a:ext>
            </a:extLst>
          </p:cNvPr>
          <p:cNvSpPr/>
          <p:nvPr/>
        </p:nvSpPr>
        <p:spPr>
          <a:xfrm>
            <a:off x="7489757" y="6130952"/>
            <a:ext cx="1040365" cy="1223922"/>
          </a:xfrm>
          <a:custGeom>
            <a:avLst/>
            <a:gdLst>
              <a:gd name="connsiteX0" fmla="*/ 0 w 1040365"/>
              <a:gd name="connsiteY0" fmla="*/ 611961 h 1223922"/>
              <a:gd name="connsiteX1" fmla="*/ 520183 w 1040365"/>
              <a:gd name="connsiteY1" fmla="*/ 0 h 1223922"/>
              <a:gd name="connsiteX2" fmla="*/ 1040366 w 1040365"/>
              <a:gd name="connsiteY2" fmla="*/ 611961 h 1223922"/>
              <a:gd name="connsiteX3" fmla="*/ 520183 w 1040365"/>
              <a:gd name="connsiteY3" fmla="*/ 1223922 h 1223922"/>
              <a:gd name="connsiteX4" fmla="*/ 0 w 1040365"/>
              <a:gd name="connsiteY4" fmla="*/ 611961 h 1223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40365" h="1223922" extrusionOk="0">
                <a:moveTo>
                  <a:pt x="0" y="611961"/>
                </a:moveTo>
                <a:cubicBezTo>
                  <a:pt x="-34754" y="233115"/>
                  <a:pt x="239382" y="-2356"/>
                  <a:pt x="520183" y="0"/>
                </a:cubicBezTo>
                <a:cubicBezTo>
                  <a:pt x="789906" y="9869"/>
                  <a:pt x="1091646" y="258682"/>
                  <a:pt x="1040366" y="611961"/>
                </a:cubicBezTo>
                <a:cubicBezTo>
                  <a:pt x="1019048" y="907435"/>
                  <a:pt x="794429" y="1264508"/>
                  <a:pt x="520183" y="1223922"/>
                </a:cubicBezTo>
                <a:cubicBezTo>
                  <a:pt x="282464" y="1155539"/>
                  <a:pt x="48072" y="945982"/>
                  <a:pt x="0" y="611961"/>
                </a:cubicBezTo>
                <a:close/>
              </a:path>
            </a:pathLst>
          </a:custGeom>
          <a:noFill/>
          <a:ln w="19050">
            <a:solidFill>
              <a:srgbClr val="C00000"/>
            </a:solidFill>
            <a:extLst>
              <a:ext uri="{C807C97D-BFC1-408E-A445-0C87EB9F89A2}">
                <ask:lineSketchStyleProps xmlns:ask="http://schemas.microsoft.com/office/drawing/2018/sketchyshapes" sd="879248734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69" name="Ellipse 168">
            <a:extLst>
              <a:ext uri="{FF2B5EF4-FFF2-40B4-BE49-F238E27FC236}">
                <a16:creationId xmlns:a16="http://schemas.microsoft.com/office/drawing/2014/main" id="{37665C66-17F2-CD01-C501-A50654A7CFEB}"/>
              </a:ext>
            </a:extLst>
          </p:cNvPr>
          <p:cNvSpPr/>
          <p:nvPr/>
        </p:nvSpPr>
        <p:spPr>
          <a:xfrm>
            <a:off x="7484987" y="8531652"/>
            <a:ext cx="1040365" cy="1223922"/>
          </a:xfrm>
          <a:custGeom>
            <a:avLst/>
            <a:gdLst>
              <a:gd name="connsiteX0" fmla="*/ 0 w 1040365"/>
              <a:gd name="connsiteY0" fmla="*/ 611961 h 1223922"/>
              <a:gd name="connsiteX1" fmla="*/ 520183 w 1040365"/>
              <a:gd name="connsiteY1" fmla="*/ 0 h 1223922"/>
              <a:gd name="connsiteX2" fmla="*/ 1040366 w 1040365"/>
              <a:gd name="connsiteY2" fmla="*/ 611961 h 1223922"/>
              <a:gd name="connsiteX3" fmla="*/ 520183 w 1040365"/>
              <a:gd name="connsiteY3" fmla="*/ 1223922 h 1223922"/>
              <a:gd name="connsiteX4" fmla="*/ 0 w 1040365"/>
              <a:gd name="connsiteY4" fmla="*/ 611961 h 1223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40365" h="1223922" extrusionOk="0">
                <a:moveTo>
                  <a:pt x="0" y="611961"/>
                </a:moveTo>
                <a:cubicBezTo>
                  <a:pt x="-34754" y="233115"/>
                  <a:pt x="239382" y="-2356"/>
                  <a:pt x="520183" y="0"/>
                </a:cubicBezTo>
                <a:cubicBezTo>
                  <a:pt x="789906" y="9869"/>
                  <a:pt x="1091646" y="258682"/>
                  <a:pt x="1040366" y="611961"/>
                </a:cubicBezTo>
                <a:cubicBezTo>
                  <a:pt x="1019048" y="907435"/>
                  <a:pt x="794429" y="1264508"/>
                  <a:pt x="520183" y="1223922"/>
                </a:cubicBezTo>
                <a:cubicBezTo>
                  <a:pt x="282464" y="1155539"/>
                  <a:pt x="48072" y="945982"/>
                  <a:pt x="0" y="611961"/>
                </a:cubicBezTo>
                <a:close/>
              </a:path>
            </a:pathLst>
          </a:custGeom>
          <a:noFill/>
          <a:ln w="19050">
            <a:solidFill>
              <a:schemeClr val="accent5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879248734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70" name="Tekstfelt 169">
            <a:extLst>
              <a:ext uri="{FF2B5EF4-FFF2-40B4-BE49-F238E27FC236}">
                <a16:creationId xmlns:a16="http://schemas.microsoft.com/office/drawing/2014/main" id="{DA36BD39-7B77-4998-5943-C0CFECDE8FCE}"/>
              </a:ext>
            </a:extLst>
          </p:cNvPr>
          <p:cNvSpPr txBox="1"/>
          <p:nvPr/>
        </p:nvSpPr>
        <p:spPr>
          <a:xfrm>
            <a:off x="7694153" y="6261789"/>
            <a:ext cx="5925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6000" b="1" dirty="0">
                <a:solidFill>
                  <a:srgbClr val="C00000"/>
                </a:solidFill>
                <a:latin typeface="Abc Ny" panose="02000503000000000000" pitchFamily="2" charset="0"/>
              </a:rPr>
              <a:t>Ø</a:t>
            </a:r>
          </a:p>
        </p:txBody>
      </p:sp>
      <p:sp>
        <p:nvSpPr>
          <p:cNvPr id="171" name="Tekstfelt 170">
            <a:extLst>
              <a:ext uri="{FF2B5EF4-FFF2-40B4-BE49-F238E27FC236}">
                <a16:creationId xmlns:a16="http://schemas.microsoft.com/office/drawing/2014/main" id="{C2288D42-0682-C565-6E88-C9E40A14CDDB}"/>
              </a:ext>
            </a:extLst>
          </p:cNvPr>
          <p:cNvSpPr txBox="1"/>
          <p:nvPr/>
        </p:nvSpPr>
        <p:spPr>
          <a:xfrm>
            <a:off x="7707349" y="8664575"/>
            <a:ext cx="5925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6000" b="1" dirty="0">
                <a:solidFill>
                  <a:schemeClr val="accent5">
                    <a:lumMod val="75000"/>
                  </a:schemeClr>
                </a:solidFill>
                <a:latin typeface="Abc Ny" panose="02000503000000000000" pitchFamily="2" charset="0"/>
              </a:rPr>
              <a:t>R</a:t>
            </a:r>
          </a:p>
        </p:txBody>
      </p:sp>
      <p:sp>
        <p:nvSpPr>
          <p:cNvPr id="172" name="Rektangel 171">
            <a:extLst>
              <a:ext uri="{FF2B5EF4-FFF2-40B4-BE49-F238E27FC236}">
                <a16:creationId xmlns:a16="http://schemas.microsoft.com/office/drawing/2014/main" id="{6F7DC3D4-4993-75F8-E115-FA3F20A5A97C}"/>
              </a:ext>
            </a:extLst>
          </p:cNvPr>
          <p:cNvSpPr/>
          <p:nvPr/>
        </p:nvSpPr>
        <p:spPr>
          <a:xfrm>
            <a:off x="5579027" y="5421939"/>
            <a:ext cx="4658548" cy="25443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73" name="Tekstfelt 172">
            <a:extLst>
              <a:ext uri="{FF2B5EF4-FFF2-40B4-BE49-F238E27FC236}">
                <a16:creationId xmlns:a16="http://schemas.microsoft.com/office/drawing/2014/main" id="{4EED5895-9408-849E-87DD-088B4FDAE2B0}"/>
              </a:ext>
            </a:extLst>
          </p:cNvPr>
          <p:cNvSpPr txBox="1"/>
          <p:nvPr/>
        </p:nvSpPr>
        <p:spPr>
          <a:xfrm>
            <a:off x="5732067" y="5413553"/>
            <a:ext cx="26416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200" dirty="0">
                <a:latin typeface="Abc Ny" panose="02000503000000000000" pitchFamily="2" charset="0"/>
              </a:rPr>
              <a:t>Kan du høre Ø eller R i ordet? Træk streg.</a:t>
            </a:r>
          </a:p>
        </p:txBody>
      </p:sp>
      <p:sp>
        <p:nvSpPr>
          <p:cNvPr id="174" name="Ellipse 173">
            <a:extLst>
              <a:ext uri="{FF2B5EF4-FFF2-40B4-BE49-F238E27FC236}">
                <a16:creationId xmlns:a16="http://schemas.microsoft.com/office/drawing/2014/main" id="{4136E7D7-1FFD-1FDF-1B95-EE722B7BFA6B}"/>
              </a:ext>
            </a:extLst>
          </p:cNvPr>
          <p:cNvSpPr/>
          <p:nvPr/>
        </p:nvSpPr>
        <p:spPr>
          <a:xfrm>
            <a:off x="9912472" y="5357969"/>
            <a:ext cx="358408" cy="37738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75" name="Kombinationstegning: figur 174">
            <a:extLst>
              <a:ext uri="{FF2B5EF4-FFF2-40B4-BE49-F238E27FC236}">
                <a16:creationId xmlns:a16="http://schemas.microsoft.com/office/drawing/2014/main" id="{0941499A-F942-EA65-2DAA-E76023F7C7E9}"/>
              </a:ext>
            </a:extLst>
          </p:cNvPr>
          <p:cNvSpPr/>
          <p:nvPr/>
        </p:nvSpPr>
        <p:spPr>
          <a:xfrm rot="963965">
            <a:off x="9952826" y="5545090"/>
            <a:ext cx="131667" cy="103971"/>
          </a:xfrm>
          <a:custGeom>
            <a:avLst/>
            <a:gdLst>
              <a:gd name="connsiteX0" fmla="*/ 22860 w 220028"/>
              <a:gd name="connsiteY0" fmla="*/ 0 h 122873"/>
              <a:gd name="connsiteX1" fmla="*/ 8573 w 220028"/>
              <a:gd name="connsiteY1" fmla="*/ 8573 h 122873"/>
              <a:gd name="connsiteX2" fmla="*/ 5715 w 220028"/>
              <a:gd name="connsiteY2" fmla="*/ 20003 h 122873"/>
              <a:gd name="connsiteX3" fmla="*/ 0 w 220028"/>
              <a:gd name="connsiteY3" fmla="*/ 42863 h 122873"/>
              <a:gd name="connsiteX4" fmla="*/ 11430 w 220028"/>
              <a:gd name="connsiteY4" fmla="*/ 77153 h 122873"/>
              <a:gd name="connsiteX5" fmla="*/ 28575 w 220028"/>
              <a:gd name="connsiteY5" fmla="*/ 82868 h 122873"/>
              <a:gd name="connsiteX6" fmla="*/ 134303 w 220028"/>
              <a:gd name="connsiteY6" fmla="*/ 82868 h 122873"/>
              <a:gd name="connsiteX7" fmla="*/ 151448 w 220028"/>
              <a:gd name="connsiteY7" fmla="*/ 94298 h 122873"/>
              <a:gd name="connsiteX8" fmla="*/ 160020 w 220028"/>
              <a:gd name="connsiteY8" fmla="*/ 105728 h 122873"/>
              <a:gd name="connsiteX9" fmla="*/ 180023 w 220028"/>
              <a:gd name="connsiteY9" fmla="*/ 117158 h 122873"/>
              <a:gd name="connsiteX10" fmla="*/ 197168 w 220028"/>
              <a:gd name="connsiteY10" fmla="*/ 122873 h 122873"/>
              <a:gd name="connsiteX11" fmla="*/ 220028 w 220028"/>
              <a:gd name="connsiteY11" fmla="*/ 120015 h 122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0028" h="122873">
                <a:moveTo>
                  <a:pt x="22860" y="0"/>
                </a:moveTo>
                <a:cubicBezTo>
                  <a:pt x="18098" y="2858"/>
                  <a:pt x="12187" y="4356"/>
                  <a:pt x="8573" y="8573"/>
                </a:cubicBezTo>
                <a:cubicBezTo>
                  <a:pt x="6017" y="11555"/>
                  <a:pt x="6794" y="16227"/>
                  <a:pt x="5715" y="20003"/>
                </a:cubicBezTo>
                <a:cubicBezTo>
                  <a:pt x="-141" y="40500"/>
                  <a:pt x="5809" y="13822"/>
                  <a:pt x="0" y="42863"/>
                </a:cubicBezTo>
                <a:cubicBezTo>
                  <a:pt x="1516" y="54991"/>
                  <a:pt x="-551" y="69166"/>
                  <a:pt x="11430" y="77153"/>
                </a:cubicBezTo>
                <a:cubicBezTo>
                  <a:pt x="16442" y="80495"/>
                  <a:pt x="28575" y="82868"/>
                  <a:pt x="28575" y="82868"/>
                </a:cubicBezTo>
                <a:cubicBezTo>
                  <a:pt x="64962" y="80268"/>
                  <a:pt x="97034" y="76442"/>
                  <a:pt x="134303" y="82868"/>
                </a:cubicBezTo>
                <a:cubicBezTo>
                  <a:pt x="141072" y="84035"/>
                  <a:pt x="151448" y="94298"/>
                  <a:pt x="151448" y="94298"/>
                </a:cubicBezTo>
                <a:cubicBezTo>
                  <a:pt x="154305" y="98108"/>
                  <a:pt x="156652" y="102360"/>
                  <a:pt x="160020" y="105728"/>
                </a:cubicBezTo>
                <a:cubicBezTo>
                  <a:pt x="163456" y="109164"/>
                  <a:pt x="176289" y="115664"/>
                  <a:pt x="180023" y="117158"/>
                </a:cubicBezTo>
                <a:cubicBezTo>
                  <a:pt x="185616" y="119395"/>
                  <a:pt x="197168" y="122873"/>
                  <a:pt x="197168" y="122873"/>
                </a:cubicBezTo>
                <a:lnTo>
                  <a:pt x="220028" y="120015"/>
                </a:lnTo>
              </a:path>
            </a:pathLst>
          </a:custGeom>
          <a:noFill/>
          <a:ln w="127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176" name="Billede 175">
            <a:extLst>
              <a:ext uri="{FF2B5EF4-FFF2-40B4-BE49-F238E27FC236}">
                <a16:creationId xmlns:a16="http://schemas.microsoft.com/office/drawing/2014/main" id="{79BF4813-ED8B-C0BF-6279-B36A039780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7392">
            <a:off x="10081859" y="5429600"/>
            <a:ext cx="60856" cy="284981"/>
          </a:xfrm>
          <a:prstGeom prst="rect">
            <a:avLst/>
          </a:prstGeom>
        </p:spPr>
      </p:pic>
      <p:pic>
        <p:nvPicPr>
          <p:cNvPr id="22" name="Billede 21">
            <a:extLst>
              <a:ext uri="{FF2B5EF4-FFF2-40B4-BE49-F238E27FC236}">
                <a16:creationId xmlns:a16="http://schemas.microsoft.com/office/drawing/2014/main" id="{77D00A07-8B7F-45FC-FE93-8666AAB2C1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85098">
            <a:off x="5367993" y="5320425"/>
            <a:ext cx="435044" cy="400344"/>
          </a:xfrm>
          <a:prstGeom prst="rect">
            <a:avLst/>
          </a:prstGeom>
        </p:spPr>
      </p:pic>
      <p:pic>
        <p:nvPicPr>
          <p:cNvPr id="178" name="Billede 177">
            <a:extLst>
              <a:ext uri="{FF2B5EF4-FFF2-40B4-BE49-F238E27FC236}">
                <a16:creationId xmlns:a16="http://schemas.microsoft.com/office/drawing/2014/main" id="{E5E0F165-4662-3A97-3BAB-9C2DA096848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3710" y="7460058"/>
            <a:ext cx="947275" cy="821525"/>
          </a:xfrm>
          <a:prstGeom prst="rect">
            <a:avLst/>
          </a:prstGeom>
        </p:spPr>
      </p:pic>
      <p:pic>
        <p:nvPicPr>
          <p:cNvPr id="180" name="Billede 179" descr="Et billede, der indeholder logo&#10;&#10;Automatisk genereret beskrivelse">
            <a:extLst>
              <a:ext uri="{FF2B5EF4-FFF2-40B4-BE49-F238E27FC236}">
                <a16:creationId xmlns:a16="http://schemas.microsoft.com/office/drawing/2014/main" id="{8407DA38-C224-6E0C-84EE-E08B7541EA9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3083" y="7330812"/>
            <a:ext cx="392737" cy="1007687"/>
          </a:xfrm>
          <a:prstGeom prst="rect">
            <a:avLst/>
          </a:prstGeom>
        </p:spPr>
      </p:pic>
      <p:pic>
        <p:nvPicPr>
          <p:cNvPr id="182" name="Billede 181" descr="Et billede, der indeholder diagram&#10;&#10;Automatisk genereret beskrivelse">
            <a:extLst>
              <a:ext uri="{FF2B5EF4-FFF2-40B4-BE49-F238E27FC236}">
                <a16:creationId xmlns:a16="http://schemas.microsoft.com/office/drawing/2014/main" id="{92659356-02A2-5231-EBB8-95AA232CF25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7322" y="9032407"/>
            <a:ext cx="1237851" cy="707391"/>
          </a:xfrm>
          <a:prstGeom prst="rect">
            <a:avLst/>
          </a:prstGeom>
        </p:spPr>
      </p:pic>
      <p:pic>
        <p:nvPicPr>
          <p:cNvPr id="184" name="Billede 183" descr="Et billede, der indeholder tekst, vektorgrafik&#10;&#10;Automatisk genereret beskrivelse">
            <a:extLst>
              <a:ext uri="{FF2B5EF4-FFF2-40B4-BE49-F238E27FC236}">
                <a16:creationId xmlns:a16="http://schemas.microsoft.com/office/drawing/2014/main" id="{CFA0D909-346E-E31E-F02D-91A37517D5E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0999" y="7468232"/>
            <a:ext cx="1112826" cy="775833"/>
          </a:xfrm>
          <a:prstGeom prst="rect">
            <a:avLst/>
          </a:prstGeom>
        </p:spPr>
      </p:pic>
      <p:pic>
        <p:nvPicPr>
          <p:cNvPr id="186" name="Billede 185">
            <a:extLst>
              <a:ext uri="{FF2B5EF4-FFF2-40B4-BE49-F238E27FC236}">
                <a16:creationId xmlns:a16="http://schemas.microsoft.com/office/drawing/2014/main" id="{99D92370-3F60-F29C-B170-8C7F3FF6515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7832" y="5970770"/>
            <a:ext cx="1079028" cy="615266"/>
          </a:xfrm>
          <a:prstGeom prst="rect">
            <a:avLst/>
          </a:prstGeom>
        </p:spPr>
      </p:pic>
      <p:pic>
        <p:nvPicPr>
          <p:cNvPr id="188" name="Billede 187" descr="Et billede, der indeholder tekst&#10;&#10;Automatisk genereret beskrivelse">
            <a:extLst>
              <a:ext uri="{FF2B5EF4-FFF2-40B4-BE49-F238E27FC236}">
                <a16:creationId xmlns:a16="http://schemas.microsoft.com/office/drawing/2014/main" id="{24A36899-78DB-76A0-6D1C-9D0BBCA8D1D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4614" y="5776549"/>
            <a:ext cx="865822" cy="965046"/>
          </a:xfrm>
          <a:prstGeom prst="rect">
            <a:avLst/>
          </a:prstGeom>
        </p:spPr>
      </p:pic>
      <p:pic>
        <p:nvPicPr>
          <p:cNvPr id="190" name="Billede 189">
            <a:extLst>
              <a:ext uri="{FF2B5EF4-FFF2-40B4-BE49-F238E27FC236}">
                <a16:creationId xmlns:a16="http://schemas.microsoft.com/office/drawing/2014/main" id="{1419DBA3-D567-642D-C083-73A828E198E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7476" y="8916276"/>
            <a:ext cx="918600" cy="763962"/>
          </a:xfrm>
          <a:prstGeom prst="rect">
            <a:avLst/>
          </a:prstGeom>
        </p:spPr>
      </p:pic>
      <p:pic>
        <p:nvPicPr>
          <p:cNvPr id="193" name="Billede 192" descr="Et billede, der indeholder tekst&#10;&#10;Automatisk genereret beskrivelse">
            <a:extLst>
              <a:ext uri="{FF2B5EF4-FFF2-40B4-BE49-F238E27FC236}">
                <a16:creationId xmlns:a16="http://schemas.microsoft.com/office/drawing/2014/main" id="{ECB43B3F-36FD-A3EB-931D-930A7F4424CC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7476" y="6750525"/>
            <a:ext cx="672190" cy="666850"/>
          </a:xfrm>
          <a:prstGeom prst="rect">
            <a:avLst/>
          </a:prstGeom>
        </p:spPr>
      </p:pic>
      <p:pic>
        <p:nvPicPr>
          <p:cNvPr id="195" name="Billede 194">
            <a:extLst>
              <a:ext uri="{FF2B5EF4-FFF2-40B4-BE49-F238E27FC236}">
                <a16:creationId xmlns:a16="http://schemas.microsoft.com/office/drawing/2014/main" id="{F4118549-0543-3548-F3E0-00193D90CEE2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2030">
            <a:off x="8006085" y="7647001"/>
            <a:ext cx="1040365" cy="887887"/>
          </a:xfrm>
          <a:prstGeom prst="rect">
            <a:avLst/>
          </a:prstGeom>
        </p:spPr>
      </p:pic>
      <p:pic>
        <p:nvPicPr>
          <p:cNvPr id="197" name="Billede 196">
            <a:extLst>
              <a:ext uri="{FF2B5EF4-FFF2-40B4-BE49-F238E27FC236}">
                <a16:creationId xmlns:a16="http://schemas.microsoft.com/office/drawing/2014/main" id="{C76B80A8-306B-AB20-5431-ECE5C820ECA0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2274" y="6711691"/>
            <a:ext cx="653145" cy="646412"/>
          </a:xfrm>
          <a:prstGeom prst="rect">
            <a:avLst/>
          </a:prstGeom>
        </p:spPr>
      </p:pic>
      <p:pic>
        <p:nvPicPr>
          <p:cNvPr id="284" name="Billede 283">
            <a:extLst>
              <a:ext uri="{FF2B5EF4-FFF2-40B4-BE49-F238E27FC236}">
                <a16:creationId xmlns:a16="http://schemas.microsoft.com/office/drawing/2014/main" id="{982024E8-8EF0-525D-8DBB-DE7CD587EE8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33" y="11092973"/>
            <a:ext cx="407440" cy="460780"/>
          </a:xfrm>
          <a:prstGeom prst="rect">
            <a:avLst/>
          </a:prstGeom>
        </p:spPr>
      </p:pic>
      <p:sp>
        <p:nvSpPr>
          <p:cNvPr id="285" name="Tekstfelt 284">
            <a:extLst>
              <a:ext uri="{FF2B5EF4-FFF2-40B4-BE49-F238E27FC236}">
                <a16:creationId xmlns:a16="http://schemas.microsoft.com/office/drawing/2014/main" id="{1E085A5C-631D-0AFD-3353-E203FC5FFAF8}"/>
              </a:ext>
            </a:extLst>
          </p:cNvPr>
          <p:cNvSpPr txBox="1"/>
          <p:nvPr/>
        </p:nvSpPr>
        <p:spPr>
          <a:xfrm>
            <a:off x="489508" y="11563995"/>
            <a:ext cx="4695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dirty="0">
                <a:solidFill>
                  <a:srgbClr val="6D9480"/>
                </a:solidFill>
                <a:latin typeface="Abc Ny" panose="02000503000000000000" pitchFamily="2" charset="0"/>
              </a:rPr>
              <a:t>SE</a:t>
            </a:r>
          </a:p>
        </p:txBody>
      </p:sp>
      <p:sp>
        <p:nvSpPr>
          <p:cNvPr id="286" name="Rektangel: afrundede hjørner 285">
            <a:extLst>
              <a:ext uri="{FF2B5EF4-FFF2-40B4-BE49-F238E27FC236}">
                <a16:creationId xmlns:a16="http://schemas.microsoft.com/office/drawing/2014/main" id="{FC530921-6A0A-C79E-8AFA-778443D49F72}"/>
              </a:ext>
            </a:extLst>
          </p:cNvPr>
          <p:cNvSpPr/>
          <p:nvPr/>
        </p:nvSpPr>
        <p:spPr>
          <a:xfrm>
            <a:off x="484034" y="11592269"/>
            <a:ext cx="406154" cy="210496"/>
          </a:xfrm>
          <a:prstGeom prst="roundRect">
            <a:avLst/>
          </a:prstGeom>
          <a:noFill/>
          <a:ln>
            <a:solidFill>
              <a:srgbClr val="6D9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87" name="Tekstfelt 286">
            <a:extLst>
              <a:ext uri="{FF2B5EF4-FFF2-40B4-BE49-F238E27FC236}">
                <a16:creationId xmlns:a16="http://schemas.microsoft.com/office/drawing/2014/main" id="{EE8C5A8D-8F30-CF86-92EF-B3690529AF88}"/>
              </a:ext>
            </a:extLst>
          </p:cNvPr>
          <p:cNvSpPr txBox="1"/>
          <p:nvPr/>
        </p:nvSpPr>
        <p:spPr>
          <a:xfrm>
            <a:off x="439241" y="12680074"/>
            <a:ext cx="5084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dirty="0">
                <a:solidFill>
                  <a:srgbClr val="6D9480"/>
                </a:solidFill>
                <a:latin typeface="Abc Ny" panose="02000503000000000000" pitchFamily="2" charset="0"/>
              </a:rPr>
              <a:t>FØL</a:t>
            </a:r>
          </a:p>
        </p:txBody>
      </p:sp>
      <p:sp>
        <p:nvSpPr>
          <p:cNvPr id="288" name="Rektangel: afrundede hjørner 287">
            <a:extLst>
              <a:ext uri="{FF2B5EF4-FFF2-40B4-BE49-F238E27FC236}">
                <a16:creationId xmlns:a16="http://schemas.microsoft.com/office/drawing/2014/main" id="{9C7FBC5C-E821-4B18-A0FC-9BC7B52F451D}"/>
              </a:ext>
            </a:extLst>
          </p:cNvPr>
          <p:cNvSpPr/>
          <p:nvPr/>
        </p:nvSpPr>
        <p:spPr>
          <a:xfrm>
            <a:off x="2852006" y="11595860"/>
            <a:ext cx="406154" cy="210496"/>
          </a:xfrm>
          <a:prstGeom prst="roundRect">
            <a:avLst/>
          </a:prstGeom>
          <a:noFill/>
          <a:ln>
            <a:solidFill>
              <a:srgbClr val="6D9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89" name="Rektangel: afrundede hjørner 288">
            <a:extLst>
              <a:ext uri="{FF2B5EF4-FFF2-40B4-BE49-F238E27FC236}">
                <a16:creationId xmlns:a16="http://schemas.microsoft.com/office/drawing/2014/main" id="{8253774D-AC2E-5E47-E03C-3648DD6A4428}"/>
              </a:ext>
            </a:extLst>
          </p:cNvPr>
          <p:cNvSpPr/>
          <p:nvPr/>
        </p:nvSpPr>
        <p:spPr>
          <a:xfrm>
            <a:off x="480051" y="12718702"/>
            <a:ext cx="406154" cy="210496"/>
          </a:xfrm>
          <a:prstGeom prst="roundRect">
            <a:avLst/>
          </a:prstGeom>
          <a:noFill/>
          <a:ln>
            <a:solidFill>
              <a:srgbClr val="6D9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90" name="Rektangel: afrundede hjørner 289">
            <a:extLst>
              <a:ext uri="{FF2B5EF4-FFF2-40B4-BE49-F238E27FC236}">
                <a16:creationId xmlns:a16="http://schemas.microsoft.com/office/drawing/2014/main" id="{DDF1B13A-CC7A-2ECB-65A2-9A5949B48AEE}"/>
              </a:ext>
            </a:extLst>
          </p:cNvPr>
          <p:cNvSpPr/>
          <p:nvPr/>
        </p:nvSpPr>
        <p:spPr>
          <a:xfrm>
            <a:off x="478984" y="13834133"/>
            <a:ext cx="406154" cy="210496"/>
          </a:xfrm>
          <a:prstGeom prst="roundRect">
            <a:avLst/>
          </a:prstGeom>
          <a:noFill/>
          <a:ln>
            <a:solidFill>
              <a:srgbClr val="6D9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91" name="Tekstfelt 290">
            <a:extLst>
              <a:ext uri="{FF2B5EF4-FFF2-40B4-BE49-F238E27FC236}">
                <a16:creationId xmlns:a16="http://schemas.microsoft.com/office/drawing/2014/main" id="{E40EC14B-98D0-3BAC-FD6E-130100B84165}"/>
              </a:ext>
            </a:extLst>
          </p:cNvPr>
          <p:cNvSpPr txBox="1"/>
          <p:nvPr/>
        </p:nvSpPr>
        <p:spPr>
          <a:xfrm>
            <a:off x="1072965" y="10948548"/>
            <a:ext cx="5223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5400" b="1" dirty="0">
                <a:solidFill>
                  <a:schemeClr val="bg2">
                    <a:lumMod val="75000"/>
                  </a:schemeClr>
                </a:solidFill>
                <a:latin typeface="Abc Ny" panose="02000503000000000000" pitchFamily="2" charset="0"/>
              </a:rPr>
              <a:t>S</a:t>
            </a:r>
          </a:p>
        </p:txBody>
      </p:sp>
      <p:sp>
        <p:nvSpPr>
          <p:cNvPr id="292" name="Rektangel 291">
            <a:extLst>
              <a:ext uri="{FF2B5EF4-FFF2-40B4-BE49-F238E27FC236}">
                <a16:creationId xmlns:a16="http://schemas.microsoft.com/office/drawing/2014/main" id="{87EF9F45-5048-1AF5-33F3-9B362341AD85}"/>
              </a:ext>
            </a:extLst>
          </p:cNvPr>
          <p:cNvSpPr/>
          <p:nvPr/>
        </p:nvSpPr>
        <p:spPr>
          <a:xfrm>
            <a:off x="608063" y="14381590"/>
            <a:ext cx="341043" cy="358268"/>
          </a:xfrm>
          <a:prstGeom prst="rect">
            <a:avLst/>
          </a:prstGeom>
          <a:noFill/>
          <a:ln w="952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597573597">
                  <a:custGeom>
                    <a:avLst/>
                    <a:gdLst>
                      <a:gd name="connsiteX0" fmla="*/ 0 w 534154"/>
                      <a:gd name="connsiteY0" fmla="*/ 0 h 489768"/>
                      <a:gd name="connsiteX1" fmla="*/ 534154 w 534154"/>
                      <a:gd name="connsiteY1" fmla="*/ 0 h 489768"/>
                      <a:gd name="connsiteX2" fmla="*/ 534154 w 534154"/>
                      <a:gd name="connsiteY2" fmla="*/ 489768 h 489768"/>
                      <a:gd name="connsiteX3" fmla="*/ 0 w 534154"/>
                      <a:gd name="connsiteY3" fmla="*/ 489768 h 489768"/>
                      <a:gd name="connsiteX4" fmla="*/ 0 w 534154"/>
                      <a:gd name="connsiteY4" fmla="*/ 0 h 4897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34154" h="489768" extrusionOk="0">
                        <a:moveTo>
                          <a:pt x="0" y="0"/>
                        </a:moveTo>
                        <a:cubicBezTo>
                          <a:pt x="235477" y="7361"/>
                          <a:pt x="471059" y="19783"/>
                          <a:pt x="534154" y="0"/>
                        </a:cubicBezTo>
                        <a:cubicBezTo>
                          <a:pt x="497032" y="178915"/>
                          <a:pt x="514360" y="292155"/>
                          <a:pt x="534154" y="489768"/>
                        </a:cubicBezTo>
                        <a:cubicBezTo>
                          <a:pt x="389946" y="493332"/>
                          <a:pt x="54122" y="443268"/>
                          <a:pt x="0" y="489768"/>
                        </a:cubicBezTo>
                        <a:cubicBezTo>
                          <a:pt x="-22295" y="393531"/>
                          <a:pt x="-3693" y="16457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93" name="Rektangel 292">
            <a:extLst>
              <a:ext uri="{FF2B5EF4-FFF2-40B4-BE49-F238E27FC236}">
                <a16:creationId xmlns:a16="http://schemas.microsoft.com/office/drawing/2014/main" id="{8E624A50-EB0E-0994-A0BD-E4CF3015BE4A}"/>
              </a:ext>
            </a:extLst>
          </p:cNvPr>
          <p:cNvSpPr/>
          <p:nvPr/>
        </p:nvSpPr>
        <p:spPr>
          <a:xfrm>
            <a:off x="939387" y="10887981"/>
            <a:ext cx="862778" cy="916455"/>
          </a:xfrm>
          <a:prstGeom prst="rect">
            <a:avLst/>
          </a:prstGeom>
          <a:noFill/>
          <a:ln w="952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597573597">
                  <a:custGeom>
                    <a:avLst/>
                    <a:gdLst>
                      <a:gd name="connsiteX0" fmla="*/ 0 w 534154"/>
                      <a:gd name="connsiteY0" fmla="*/ 0 h 489768"/>
                      <a:gd name="connsiteX1" fmla="*/ 534154 w 534154"/>
                      <a:gd name="connsiteY1" fmla="*/ 0 h 489768"/>
                      <a:gd name="connsiteX2" fmla="*/ 534154 w 534154"/>
                      <a:gd name="connsiteY2" fmla="*/ 489768 h 489768"/>
                      <a:gd name="connsiteX3" fmla="*/ 0 w 534154"/>
                      <a:gd name="connsiteY3" fmla="*/ 489768 h 489768"/>
                      <a:gd name="connsiteX4" fmla="*/ 0 w 534154"/>
                      <a:gd name="connsiteY4" fmla="*/ 0 h 4897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34154" h="489768" extrusionOk="0">
                        <a:moveTo>
                          <a:pt x="0" y="0"/>
                        </a:moveTo>
                        <a:cubicBezTo>
                          <a:pt x="235477" y="7361"/>
                          <a:pt x="471059" y="19783"/>
                          <a:pt x="534154" y="0"/>
                        </a:cubicBezTo>
                        <a:cubicBezTo>
                          <a:pt x="497032" y="178915"/>
                          <a:pt x="514360" y="292155"/>
                          <a:pt x="534154" y="489768"/>
                        </a:cubicBezTo>
                        <a:cubicBezTo>
                          <a:pt x="389946" y="493332"/>
                          <a:pt x="54122" y="443268"/>
                          <a:pt x="0" y="489768"/>
                        </a:cubicBezTo>
                        <a:cubicBezTo>
                          <a:pt x="-22295" y="393531"/>
                          <a:pt x="-3693" y="16457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98" name="Rektangel 297">
            <a:extLst>
              <a:ext uri="{FF2B5EF4-FFF2-40B4-BE49-F238E27FC236}">
                <a16:creationId xmlns:a16="http://schemas.microsoft.com/office/drawing/2014/main" id="{7A1B021A-5957-17AF-BB19-C9EFC4E61B5E}"/>
              </a:ext>
            </a:extLst>
          </p:cNvPr>
          <p:cNvSpPr/>
          <p:nvPr/>
        </p:nvSpPr>
        <p:spPr>
          <a:xfrm>
            <a:off x="1801816" y="10886310"/>
            <a:ext cx="862778" cy="916455"/>
          </a:xfrm>
          <a:prstGeom prst="rect">
            <a:avLst/>
          </a:prstGeom>
          <a:noFill/>
          <a:ln w="952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597573597">
                  <a:custGeom>
                    <a:avLst/>
                    <a:gdLst>
                      <a:gd name="connsiteX0" fmla="*/ 0 w 534154"/>
                      <a:gd name="connsiteY0" fmla="*/ 0 h 489768"/>
                      <a:gd name="connsiteX1" fmla="*/ 534154 w 534154"/>
                      <a:gd name="connsiteY1" fmla="*/ 0 h 489768"/>
                      <a:gd name="connsiteX2" fmla="*/ 534154 w 534154"/>
                      <a:gd name="connsiteY2" fmla="*/ 489768 h 489768"/>
                      <a:gd name="connsiteX3" fmla="*/ 0 w 534154"/>
                      <a:gd name="connsiteY3" fmla="*/ 489768 h 489768"/>
                      <a:gd name="connsiteX4" fmla="*/ 0 w 534154"/>
                      <a:gd name="connsiteY4" fmla="*/ 0 h 4897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34154" h="489768" extrusionOk="0">
                        <a:moveTo>
                          <a:pt x="0" y="0"/>
                        </a:moveTo>
                        <a:cubicBezTo>
                          <a:pt x="235477" y="7361"/>
                          <a:pt x="471059" y="19783"/>
                          <a:pt x="534154" y="0"/>
                        </a:cubicBezTo>
                        <a:cubicBezTo>
                          <a:pt x="497032" y="178915"/>
                          <a:pt x="514360" y="292155"/>
                          <a:pt x="534154" y="489768"/>
                        </a:cubicBezTo>
                        <a:cubicBezTo>
                          <a:pt x="389946" y="493332"/>
                          <a:pt x="54122" y="443268"/>
                          <a:pt x="0" y="489768"/>
                        </a:cubicBezTo>
                        <a:cubicBezTo>
                          <a:pt x="-22295" y="393531"/>
                          <a:pt x="-3693" y="16457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99" name="Rektangel 298">
            <a:extLst>
              <a:ext uri="{FF2B5EF4-FFF2-40B4-BE49-F238E27FC236}">
                <a16:creationId xmlns:a16="http://schemas.microsoft.com/office/drawing/2014/main" id="{D46791D3-9B7C-ACF0-8AAD-32427367F511}"/>
              </a:ext>
            </a:extLst>
          </p:cNvPr>
          <p:cNvSpPr/>
          <p:nvPr/>
        </p:nvSpPr>
        <p:spPr>
          <a:xfrm>
            <a:off x="3309466" y="10882974"/>
            <a:ext cx="862778" cy="916453"/>
          </a:xfrm>
          <a:prstGeom prst="rect">
            <a:avLst/>
          </a:prstGeom>
          <a:noFill/>
          <a:ln w="952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597573597">
                  <a:custGeom>
                    <a:avLst/>
                    <a:gdLst>
                      <a:gd name="connsiteX0" fmla="*/ 0 w 534154"/>
                      <a:gd name="connsiteY0" fmla="*/ 0 h 489768"/>
                      <a:gd name="connsiteX1" fmla="*/ 534154 w 534154"/>
                      <a:gd name="connsiteY1" fmla="*/ 0 h 489768"/>
                      <a:gd name="connsiteX2" fmla="*/ 534154 w 534154"/>
                      <a:gd name="connsiteY2" fmla="*/ 489768 h 489768"/>
                      <a:gd name="connsiteX3" fmla="*/ 0 w 534154"/>
                      <a:gd name="connsiteY3" fmla="*/ 489768 h 489768"/>
                      <a:gd name="connsiteX4" fmla="*/ 0 w 534154"/>
                      <a:gd name="connsiteY4" fmla="*/ 0 h 4897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34154" h="489768" extrusionOk="0">
                        <a:moveTo>
                          <a:pt x="0" y="0"/>
                        </a:moveTo>
                        <a:cubicBezTo>
                          <a:pt x="235477" y="7361"/>
                          <a:pt x="471059" y="19783"/>
                          <a:pt x="534154" y="0"/>
                        </a:cubicBezTo>
                        <a:cubicBezTo>
                          <a:pt x="497032" y="178915"/>
                          <a:pt x="514360" y="292155"/>
                          <a:pt x="534154" y="489768"/>
                        </a:cubicBezTo>
                        <a:cubicBezTo>
                          <a:pt x="389946" y="493332"/>
                          <a:pt x="54122" y="443268"/>
                          <a:pt x="0" y="489768"/>
                        </a:cubicBezTo>
                        <a:cubicBezTo>
                          <a:pt x="-22295" y="393531"/>
                          <a:pt x="-3693" y="16457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00" name="Rektangel 299">
            <a:extLst>
              <a:ext uri="{FF2B5EF4-FFF2-40B4-BE49-F238E27FC236}">
                <a16:creationId xmlns:a16="http://schemas.microsoft.com/office/drawing/2014/main" id="{AADE1E4D-181A-659B-A803-203E2BF9FB20}"/>
              </a:ext>
            </a:extLst>
          </p:cNvPr>
          <p:cNvSpPr/>
          <p:nvPr/>
        </p:nvSpPr>
        <p:spPr>
          <a:xfrm>
            <a:off x="4172822" y="10882974"/>
            <a:ext cx="862778" cy="916453"/>
          </a:xfrm>
          <a:prstGeom prst="rect">
            <a:avLst/>
          </a:prstGeom>
          <a:noFill/>
          <a:ln w="952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597573597">
                  <a:custGeom>
                    <a:avLst/>
                    <a:gdLst>
                      <a:gd name="connsiteX0" fmla="*/ 0 w 534154"/>
                      <a:gd name="connsiteY0" fmla="*/ 0 h 489768"/>
                      <a:gd name="connsiteX1" fmla="*/ 534154 w 534154"/>
                      <a:gd name="connsiteY1" fmla="*/ 0 h 489768"/>
                      <a:gd name="connsiteX2" fmla="*/ 534154 w 534154"/>
                      <a:gd name="connsiteY2" fmla="*/ 489768 h 489768"/>
                      <a:gd name="connsiteX3" fmla="*/ 0 w 534154"/>
                      <a:gd name="connsiteY3" fmla="*/ 489768 h 489768"/>
                      <a:gd name="connsiteX4" fmla="*/ 0 w 534154"/>
                      <a:gd name="connsiteY4" fmla="*/ 0 h 4897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34154" h="489768" extrusionOk="0">
                        <a:moveTo>
                          <a:pt x="0" y="0"/>
                        </a:moveTo>
                        <a:cubicBezTo>
                          <a:pt x="235477" y="7361"/>
                          <a:pt x="471059" y="19783"/>
                          <a:pt x="534154" y="0"/>
                        </a:cubicBezTo>
                        <a:cubicBezTo>
                          <a:pt x="497032" y="178915"/>
                          <a:pt x="514360" y="292155"/>
                          <a:pt x="534154" y="489768"/>
                        </a:cubicBezTo>
                        <a:cubicBezTo>
                          <a:pt x="389946" y="493332"/>
                          <a:pt x="54122" y="443268"/>
                          <a:pt x="0" y="489768"/>
                        </a:cubicBezTo>
                        <a:cubicBezTo>
                          <a:pt x="-22295" y="393531"/>
                          <a:pt x="-3693" y="16457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01" name="Rektangel 300">
            <a:extLst>
              <a:ext uri="{FF2B5EF4-FFF2-40B4-BE49-F238E27FC236}">
                <a16:creationId xmlns:a16="http://schemas.microsoft.com/office/drawing/2014/main" id="{0D84631B-F131-9ABE-C12C-839E5CF5108A}"/>
              </a:ext>
            </a:extLst>
          </p:cNvPr>
          <p:cNvSpPr/>
          <p:nvPr/>
        </p:nvSpPr>
        <p:spPr>
          <a:xfrm>
            <a:off x="939387" y="12015546"/>
            <a:ext cx="862778" cy="918126"/>
          </a:xfrm>
          <a:prstGeom prst="rect">
            <a:avLst/>
          </a:prstGeom>
          <a:noFill/>
          <a:ln w="952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597573597">
                  <a:custGeom>
                    <a:avLst/>
                    <a:gdLst>
                      <a:gd name="connsiteX0" fmla="*/ 0 w 534154"/>
                      <a:gd name="connsiteY0" fmla="*/ 0 h 489768"/>
                      <a:gd name="connsiteX1" fmla="*/ 534154 w 534154"/>
                      <a:gd name="connsiteY1" fmla="*/ 0 h 489768"/>
                      <a:gd name="connsiteX2" fmla="*/ 534154 w 534154"/>
                      <a:gd name="connsiteY2" fmla="*/ 489768 h 489768"/>
                      <a:gd name="connsiteX3" fmla="*/ 0 w 534154"/>
                      <a:gd name="connsiteY3" fmla="*/ 489768 h 489768"/>
                      <a:gd name="connsiteX4" fmla="*/ 0 w 534154"/>
                      <a:gd name="connsiteY4" fmla="*/ 0 h 4897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34154" h="489768" extrusionOk="0">
                        <a:moveTo>
                          <a:pt x="0" y="0"/>
                        </a:moveTo>
                        <a:cubicBezTo>
                          <a:pt x="235477" y="7361"/>
                          <a:pt x="471059" y="19783"/>
                          <a:pt x="534154" y="0"/>
                        </a:cubicBezTo>
                        <a:cubicBezTo>
                          <a:pt x="497032" y="178915"/>
                          <a:pt x="514360" y="292155"/>
                          <a:pt x="534154" y="489768"/>
                        </a:cubicBezTo>
                        <a:cubicBezTo>
                          <a:pt x="389946" y="493332"/>
                          <a:pt x="54122" y="443268"/>
                          <a:pt x="0" y="489768"/>
                        </a:cubicBezTo>
                        <a:cubicBezTo>
                          <a:pt x="-22295" y="393531"/>
                          <a:pt x="-3693" y="16457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02" name="Rektangel 301">
            <a:extLst>
              <a:ext uri="{FF2B5EF4-FFF2-40B4-BE49-F238E27FC236}">
                <a16:creationId xmlns:a16="http://schemas.microsoft.com/office/drawing/2014/main" id="{036E2563-26F5-9566-F596-421F4DFE3641}"/>
              </a:ext>
            </a:extLst>
          </p:cNvPr>
          <p:cNvSpPr/>
          <p:nvPr/>
        </p:nvSpPr>
        <p:spPr>
          <a:xfrm>
            <a:off x="1801816" y="12015546"/>
            <a:ext cx="862778" cy="916453"/>
          </a:xfrm>
          <a:prstGeom prst="rect">
            <a:avLst/>
          </a:prstGeom>
          <a:noFill/>
          <a:ln w="952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597573597">
                  <a:custGeom>
                    <a:avLst/>
                    <a:gdLst>
                      <a:gd name="connsiteX0" fmla="*/ 0 w 534154"/>
                      <a:gd name="connsiteY0" fmla="*/ 0 h 489768"/>
                      <a:gd name="connsiteX1" fmla="*/ 534154 w 534154"/>
                      <a:gd name="connsiteY1" fmla="*/ 0 h 489768"/>
                      <a:gd name="connsiteX2" fmla="*/ 534154 w 534154"/>
                      <a:gd name="connsiteY2" fmla="*/ 489768 h 489768"/>
                      <a:gd name="connsiteX3" fmla="*/ 0 w 534154"/>
                      <a:gd name="connsiteY3" fmla="*/ 489768 h 489768"/>
                      <a:gd name="connsiteX4" fmla="*/ 0 w 534154"/>
                      <a:gd name="connsiteY4" fmla="*/ 0 h 4897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34154" h="489768" extrusionOk="0">
                        <a:moveTo>
                          <a:pt x="0" y="0"/>
                        </a:moveTo>
                        <a:cubicBezTo>
                          <a:pt x="235477" y="7361"/>
                          <a:pt x="471059" y="19783"/>
                          <a:pt x="534154" y="0"/>
                        </a:cubicBezTo>
                        <a:cubicBezTo>
                          <a:pt x="497032" y="178915"/>
                          <a:pt x="514360" y="292155"/>
                          <a:pt x="534154" y="489768"/>
                        </a:cubicBezTo>
                        <a:cubicBezTo>
                          <a:pt x="389946" y="493332"/>
                          <a:pt x="54122" y="443268"/>
                          <a:pt x="0" y="489768"/>
                        </a:cubicBezTo>
                        <a:cubicBezTo>
                          <a:pt x="-22295" y="393531"/>
                          <a:pt x="-3693" y="16457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03" name="Rektangel 302">
            <a:extLst>
              <a:ext uri="{FF2B5EF4-FFF2-40B4-BE49-F238E27FC236}">
                <a16:creationId xmlns:a16="http://schemas.microsoft.com/office/drawing/2014/main" id="{23A8CD82-3231-E91C-21C2-96F4B6E871C8}"/>
              </a:ext>
            </a:extLst>
          </p:cNvPr>
          <p:cNvSpPr/>
          <p:nvPr/>
        </p:nvSpPr>
        <p:spPr>
          <a:xfrm>
            <a:off x="2664594" y="12012332"/>
            <a:ext cx="862778" cy="916453"/>
          </a:xfrm>
          <a:prstGeom prst="rect">
            <a:avLst/>
          </a:prstGeom>
          <a:noFill/>
          <a:ln w="952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597573597">
                  <a:custGeom>
                    <a:avLst/>
                    <a:gdLst>
                      <a:gd name="connsiteX0" fmla="*/ 0 w 534154"/>
                      <a:gd name="connsiteY0" fmla="*/ 0 h 489768"/>
                      <a:gd name="connsiteX1" fmla="*/ 534154 w 534154"/>
                      <a:gd name="connsiteY1" fmla="*/ 0 h 489768"/>
                      <a:gd name="connsiteX2" fmla="*/ 534154 w 534154"/>
                      <a:gd name="connsiteY2" fmla="*/ 489768 h 489768"/>
                      <a:gd name="connsiteX3" fmla="*/ 0 w 534154"/>
                      <a:gd name="connsiteY3" fmla="*/ 489768 h 489768"/>
                      <a:gd name="connsiteX4" fmla="*/ 0 w 534154"/>
                      <a:gd name="connsiteY4" fmla="*/ 0 h 4897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34154" h="489768" extrusionOk="0">
                        <a:moveTo>
                          <a:pt x="0" y="0"/>
                        </a:moveTo>
                        <a:cubicBezTo>
                          <a:pt x="235477" y="7361"/>
                          <a:pt x="471059" y="19783"/>
                          <a:pt x="534154" y="0"/>
                        </a:cubicBezTo>
                        <a:cubicBezTo>
                          <a:pt x="497032" y="178915"/>
                          <a:pt x="514360" y="292155"/>
                          <a:pt x="534154" y="489768"/>
                        </a:cubicBezTo>
                        <a:cubicBezTo>
                          <a:pt x="389946" y="493332"/>
                          <a:pt x="54122" y="443268"/>
                          <a:pt x="0" y="489768"/>
                        </a:cubicBezTo>
                        <a:cubicBezTo>
                          <a:pt x="-22295" y="393531"/>
                          <a:pt x="-3693" y="16457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04" name="Rektangel 303">
            <a:extLst>
              <a:ext uri="{FF2B5EF4-FFF2-40B4-BE49-F238E27FC236}">
                <a16:creationId xmlns:a16="http://schemas.microsoft.com/office/drawing/2014/main" id="{8279BB84-F3D6-C1BE-306B-126878C87904}"/>
              </a:ext>
            </a:extLst>
          </p:cNvPr>
          <p:cNvSpPr/>
          <p:nvPr/>
        </p:nvSpPr>
        <p:spPr>
          <a:xfrm>
            <a:off x="4168231" y="12016240"/>
            <a:ext cx="862778" cy="912545"/>
          </a:xfrm>
          <a:prstGeom prst="rect">
            <a:avLst/>
          </a:prstGeom>
          <a:noFill/>
          <a:ln w="952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597573597">
                  <a:custGeom>
                    <a:avLst/>
                    <a:gdLst>
                      <a:gd name="connsiteX0" fmla="*/ 0 w 534154"/>
                      <a:gd name="connsiteY0" fmla="*/ 0 h 489768"/>
                      <a:gd name="connsiteX1" fmla="*/ 534154 w 534154"/>
                      <a:gd name="connsiteY1" fmla="*/ 0 h 489768"/>
                      <a:gd name="connsiteX2" fmla="*/ 534154 w 534154"/>
                      <a:gd name="connsiteY2" fmla="*/ 489768 h 489768"/>
                      <a:gd name="connsiteX3" fmla="*/ 0 w 534154"/>
                      <a:gd name="connsiteY3" fmla="*/ 489768 h 489768"/>
                      <a:gd name="connsiteX4" fmla="*/ 0 w 534154"/>
                      <a:gd name="connsiteY4" fmla="*/ 0 h 4897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34154" h="489768" extrusionOk="0">
                        <a:moveTo>
                          <a:pt x="0" y="0"/>
                        </a:moveTo>
                        <a:cubicBezTo>
                          <a:pt x="235477" y="7361"/>
                          <a:pt x="471059" y="19783"/>
                          <a:pt x="534154" y="0"/>
                        </a:cubicBezTo>
                        <a:cubicBezTo>
                          <a:pt x="497032" y="178915"/>
                          <a:pt x="514360" y="292155"/>
                          <a:pt x="534154" y="489768"/>
                        </a:cubicBezTo>
                        <a:cubicBezTo>
                          <a:pt x="389946" y="493332"/>
                          <a:pt x="54122" y="443268"/>
                          <a:pt x="0" y="489768"/>
                        </a:cubicBezTo>
                        <a:cubicBezTo>
                          <a:pt x="-22295" y="393531"/>
                          <a:pt x="-3693" y="16457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05" name="Tekstfelt 304">
            <a:extLst>
              <a:ext uri="{FF2B5EF4-FFF2-40B4-BE49-F238E27FC236}">
                <a16:creationId xmlns:a16="http://schemas.microsoft.com/office/drawing/2014/main" id="{A38654B3-AF5E-5A3C-AB0D-6C52FA726FD1}"/>
              </a:ext>
            </a:extLst>
          </p:cNvPr>
          <p:cNvSpPr txBox="1"/>
          <p:nvPr/>
        </p:nvSpPr>
        <p:spPr>
          <a:xfrm>
            <a:off x="480255" y="13794180"/>
            <a:ext cx="5084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dirty="0">
                <a:solidFill>
                  <a:srgbClr val="6D9480"/>
                </a:solidFill>
                <a:latin typeface="Abc Ny" panose="02000503000000000000" pitchFamily="2" charset="0"/>
              </a:rPr>
              <a:t>BIL</a:t>
            </a:r>
          </a:p>
        </p:txBody>
      </p:sp>
      <p:sp>
        <p:nvSpPr>
          <p:cNvPr id="306" name="Rektangel 305">
            <a:extLst>
              <a:ext uri="{FF2B5EF4-FFF2-40B4-BE49-F238E27FC236}">
                <a16:creationId xmlns:a16="http://schemas.microsoft.com/office/drawing/2014/main" id="{9A064AE6-6F71-24AA-4E77-3B64E75047AB}"/>
              </a:ext>
            </a:extLst>
          </p:cNvPr>
          <p:cNvSpPr/>
          <p:nvPr/>
        </p:nvSpPr>
        <p:spPr>
          <a:xfrm>
            <a:off x="949106" y="14381590"/>
            <a:ext cx="341043" cy="358268"/>
          </a:xfrm>
          <a:prstGeom prst="rect">
            <a:avLst/>
          </a:prstGeom>
          <a:noFill/>
          <a:ln w="952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597573597">
                  <a:custGeom>
                    <a:avLst/>
                    <a:gdLst>
                      <a:gd name="connsiteX0" fmla="*/ 0 w 534154"/>
                      <a:gd name="connsiteY0" fmla="*/ 0 h 489768"/>
                      <a:gd name="connsiteX1" fmla="*/ 534154 w 534154"/>
                      <a:gd name="connsiteY1" fmla="*/ 0 h 489768"/>
                      <a:gd name="connsiteX2" fmla="*/ 534154 w 534154"/>
                      <a:gd name="connsiteY2" fmla="*/ 489768 h 489768"/>
                      <a:gd name="connsiteX3" fmla="*/ 0 w 534154"/>
                      <a:gd name="connsiteY3" fmla="*/ 489768 h 489768"/>
                      <a:gd name="connsiteX4" fmla="*/ 0 w 534154"/>
                      <a:gd name="connsiteY4" fmla="*/ 0 h 4897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34154" h="489768" extrusionOk="0">
                        <a:moveTo>
                          <a:pt x="0" y="0"/>
                        </a:moveTo>
                        <a:cubicBezTo>
                          <a:pt x="235477" y="7361"/>
                          <a:pt x="471059" y="19783"/>
                          <a:pt x="534154" y="0"/>
                        </a:cubicBezTo>
                        <a:cubicBezTo>
                          <a:pt x="497032" y="178915"/>
                          <a:pt x="514360" y="292155"/>
                          <a:pt x="534154" y="489768"/>
                        </a:cubicBezTo>
                        <a:cubicBezTo>
                          <a:pt x="389946" y="493332"/>
                          <a:pt x="54122" y="443268"/>
                          <a:pt x="0" y="489768"/>
                        </a:cubicBezTo>
                        <a:cubicBezTo>
                          <a:pt x="-22295" y="393531"/>
                          <a:pt x="-3693" y="16457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07" name="Rektangel 306">
            <a:extLst>
              <a:ext uri="{FF2B5EF4-FFF2-40B4-BE49-F238E27FC236}">
                <a16:creationId xmlns:a16="http://schemas.microsoft.com/office/drawing/2014/main" id="{DCDA8C37-FD65-8B72-CE25-8C9E1AA4CF92}"/>
              </a:ext>
            </a:extLst>
          </p:cNvPr>
          <p:cNvSpPr/>
          <p:nvPr/>
        </p:nvSpPr>
        <p:spPr>
          <a:xfrm>
            <a:off x="1496692" y="14376621"/>
            <a:ext cx="341043" cy="358268"/>
          </a:xfrm>
          <a:prstGeom prst="rect">
            <a:avLst/>
          </a:prstGeom>
          <a:noFill/>
          <a:ln w="952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597573597">
                  <a:custGeom>
                    <a:avLst/>
                    <a:gdLst>
                      <a:gd name="connsiteX0" fmla="*/ 0 w 534154"/>
                      <a:gd name="connsiteY0" fmla="*/ 0 h 489768"/>
                      <a:gd name="connsiteX1" fmla="*/ 534154 w 534154"/>
                      <a:gd name="connsiteY1" fmla="*/ 0 h 489768"/>
                      <a:gd name="connsiteX2" fmla="*/ 534154 w 534154"/>
                      <a:gd name="connsiteY2" fmla="*/ 489768 h 489768"/>
                      <a:gd name="connsiteX3" fmla="*/ 0 w 534154"/>
                      <a:gd name="connsiteY3" fmla="*/ 489768 h 489768"/>
                      <a:gd name="connsiteX4" fmla="*/ 0 w 534154"/>
                      <a:gd name="connsiteY4" fmla="*/ 0 h 4897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34154" h="489768" extrusionOk="0">
                        <a:moveTo>
                          <a:pt x="0" y="0"/>
                        </a:moveTo>
                        <a:cubicBezTo>
                          <a:pt x="235477" y="7361"/>
                          <a:pt x="471059" y="19783"/>
                          <a:pt x="534154" y="0"/>
                        </a:cubicBezTo>
                        <a:cubicBezTo>
                          <a:pt x="497032" y="178915"/>
                          <a:pt x="514360" y="292155"/>
                          <a:pt x="534154" y="489768"/>
                        </a:cubicBezTo>
                        <a:cubicBezTo>
                          <a:pt x="389946" y="493332"/>
                          <a:pt x="54122" y="443268"/>
                          <a:pt x="0" y="489768"/>
                        </a:cubicBezTo>
                        <a:cubicBezTo>
                          <a:pt x="-22295" y="393531"/>
                          <a:pt x="-3693" y="16457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08" name="Rektangel 307">
            <a:extLst>
              <a:ext uri="{FF2B5EF4-FFF2-40B4-BE49-F238E27FC236}">
                <a16:creationId xmlns:a16="http://schemas.microsoft.com/office/drawing/2014/main" id="{9FAE1881-ED12-0F40-CC28-48AC9AE0A14C}"/>
              </a:ext>
            </a:extLst>
          </p:cNvPr>
          <p:cNvSpPr/>
          <p:nvPr/>
        </p:nvSpPr>
        <p:spPr>
          <a:xfrm>
            <a:off x="1837735" y="14376621"/>
            <a:ext cx="341043" cy="358268"/>
          </a:xfrm>
          <a:prstGeom prst="rect">
            <a:avLst/>
          </a:prstGeom>
          <a:noFill/>
          <a:ln w="952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597573597">
                  <a:custGeom>
                    <a:avLst/>
                    <a:gdLst>
                      <a:gd name="connsiteX0" fmla="*/ 0 w 534154"/>
                      <a:gd name="connsiteY0" fmla="*/ 0 h 489768"/>
                      <a:gd name="connsiteX1" fmla="*/ 534154 w 534154"/>
                      <a:gd name="connsiteY1" fmla="*/ 0 h 489768"/>
                      <a:gd name="connsiteX2" fmla="*/ 534154 w 534154"/>
                      <a:gd name="connsiteY2" fmla="*/ 489768 h 489768"/>
                      <a:gd name="connsiteX3" fmla="*/ 0 w 534154"/>
                      <a:gd name="connsiteY3" fmla="*/ 489768 h 489768"/>
                      <a:gd name="connsiteX4" fmla="*/ 0 w 534154"/>
                      <a:gd name="connsiteY4" fmla="*/ 0 h 4897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34154" h="489768" extrusionOk="0">
                        <a:moveTo>
                          <a:pt x="0" y="0"/>
                        </a:moveTo>
                        <a:cubicBezTo>
                          <a:pt x="235477" y="7361"/>
                          <a:pt x="471059" y="19783"/>
                          <a:pt x="534154" y="0"/>
                        </a:cubicBezTo>
                        <a:cubicBezTo>
                          <a:pt x="497032" y="178915"/>
                          <a:pt x="514360" y="292155"/>
                          <a:pt x="534154" y="489768"/>
                        </a:cubicBezTo>
                        <a:cubicBezTo>
                          <a:pt x="389946" y="493332"/>
                          <a:pt x="54122" y="443268"/>
                          <a:pt x="0" y="489768"/>
                        </a:cubicBezTo>
                        <a:cubicBezTo>
                          <a:pt x="-22295" y="393531"/>
                          <a:pt x="-3693" y="16457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09" name="Rektangel 308">
            <a:extLst>
              <a:ext uri="{FF2B5EF4-FFF2-40B4-BE49-F238E27FC236}">
                <a16:creationId xmlns:a16="http://schemas.microsoft.com/office/drawing/2014/main" id="{48042184-5B7F-94D6-F4E3-38FED633B5B1}"/>
              </a:ext>
            </a:extLst>
          </p:cNvPr>
          <p:cNvSpPr/>
          <p:nvPr/>
        </p:nvSpPr>
        <p:spPr>
          <a:xfrm>
            <a:off x="2380989" y="14381590"/>
            <a:ext cx="341043" cy="358268"/>
          </a:xfrm>
          <a:prstGeom prst="rect">
            <a:avLst/>
          </a:prstGeom>
          <a:noFill/>
          <a:ln w="952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597573597">
                  <a:custGeom>
                    <a:avLst/>
                    <a:gdLst>
                      <a:gd name="connsiteX0" fmla="*/ 0 w 534154"/>
                      <a:gd name="connsiteY0" fmla="*/ 0 h 489768"/>
                      <a:gd name="connsiteX1" fmla="*/ 534154 w 534154"/>
                      <a:gd name="connsiteY1" fmla="*/ 0 h 489768"/>
                      <a:gd name="connsiteX2" fmla="*/ 534154 w 534154"/>
                      <a:gd name="connsiteY2" fmla="*/ 489768 h 489768"/>
                      <a:gd name="connsiteX3" fmla="*/ 0 w 534154"/>
                      <a:gd name="connsiteY3" fmla="*/ 489768 h 489768"/>
                      <a:gd name="connsiteX4" fmla="*/ 0 w 534154"/>
                      <a:gd name="connsiteY4" fmla="*/ 0 h 4897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34154" h="489768" extrusionOk="0">
                        <a:moveTo>
                          <a:pt x="0" y="0"/>
                        </a:moveTo>
                        <a:cubicBezTo>
                          <a:pt x="235477" y="7361"/>
                          <a:pt x="471059" y="19783"/>
                          <a:pt x="534154" y="0"/>
                        </a:cubicBezTo>
                        <a:cubicBezTo>
                          <a:pt x="497032" y="178915"/>
                          <a:pt x="514360" y="292155"/>
                          <a:pt x="534154" y="489768"/>
                        </a:cubicBezTo>
                        <a:cubicBezTo>
                          <a:pt x="389946" y="493332"/>
                          <a:pt x="54122" y="443268"/>
                          <a:pt x="0" y="489768"/>
                        </a:cubicBezTo>
                        <a:cubicBezTo>
                          <a:pt x="-22295" y="393531"/>
                          <a:pt x="-3693" y="16457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10" name="Rektangel 309">
            <a:extLst>
              <a:ext uri="{FF2B5EF4-FFF2-40B4-BE49-F238E27FC236}">
                <a16:creationId xmlns:a16="http://schemas.microsoft.com/office/drawing/2014/main" id="{3A6E546C-889A-2BA6-BD27-8E99206C4894}"/>
              </a:ext>
            </a:extLst>
          </p:cNvPr>
          <p:cNvSpPr/>
          <p:nvPr/>
        </p:nvSpPr>
        <p:spPr>
          <a:xfrm>
            <a:off x="2722032" y="14381590"/>
            <a:ext cx="341043" cy="358268"/>
          </a:xfrm>
          <a:prstGeom prst="rect">
            <a:avLst/>
          </a:prstGeom>
          <a:noFill/>
          <a:ln w="952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597573597">
                  <a:custGeom>
                    <a:avLst/>
                    <a:gdLst>
                      <a:gd name="connsiteX0" fmla="*/ 0 w 534154"/>
                      <a:gd name="connsiteY0" fmla="*/ 0 h 489768"/>
                      <a:gd name="connsiteX1" fmla="*/ 534154 w 534154"/>
                      <a:gd name="connsiteY1" fmla="*/ 0 h 489768"/>
                      <a:gd name="connsiteX2" fmla="*/ 534154 w 534154"/>
                      <a:gd name="connsiteY2" fmla="*/ 489768 h 489768"/>
                      <a:gd name="connsiteX3" fmla="*/ 0 w 534154"/>
                      <a:gd name="connsiteY3" fmla="*/ 489768 h 489768"/>
                      <a:gd name="connsiteX4" fmla="*/ 0 w 534154"/>
                      <a:gd name="connsiteY4" fmla="*/ 0 h 4897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34154" h="489768" extrusionOk="0">
                        <a:moveTo>
                          <a:pt x="0" y="0"/>
                        </a:moveTo>
                        <a:cubicBezTo>
                          <a:pt x="235477" y="7361"/>
                          <a:pt x="471059" y="19783"/>
                          <a:pt x="534154" y="0"/>
                        </a:cubicBezTo>
                        <a:cubicBezTo>
                          <a:pt x="497032" y="178915"/>
                          <a:pt x="514360" y="292155"/>
                          <a:pt x="534154" y="489768"/>
                        </a:cubicBezTo>
                        <a:cubicBezTo>
                          <a:pt x="389946" y="493332"/>
                          <a:pt x="54122" y="443268"/>
                          <a:pt x="0" y="489768"/>
                        </a:cubicBezTo>
                        <a:cubicBezTo>
                          <a:pt x="-22295" y="393531"/>
                          <a:pt x="-3693" y="16457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11" name="Rektangel 310">
            <a:extLst>
              <a:ext uri="{FF2B5EF4-FFF2-40B4-BE49-F238E27FC236}">
                <a16:creationId xmlns:a16="http://schemas.microsoft.com/office/drawing/2014/main" id="{6B11E6DE-422E-AF2C-9972-BADFC22754FC}"/>
              </a:ext>
            </a:extLst>
          </p:cNvPr>
          <p:cNvSpPr/>
          <p:nvPr/>
        </p:nvSpPr>
        <p:spPr>
          <a:xfrm>
            <a:off x="4016691" y="14381590"/>
            <a:ext cx="341043" cy="358268"/>
          </a:xfrm>
          <a:prstGeom prst="rect">
            <a:avLst/>
          </a:prstGeom>
          <a:noFill/>
          <a:ln w="952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597573597">
                  <a:custGeom>
                    <a:avLst/>
                    <a:gdLst>
                      <a:gd name="connsiteX0" fmla="*/ 0 w 534154"/>
                      <a:gd name="connsiteY0" fmla="*/ 0 h 489768"/>
                      <a:gd name="connsiteX1" fmla="*/ 534154 w 534154"/>
                      <a:gd name="connsiteY1" fmla="*/ 0 h 489768"/>
                      <a:gd name="connsiteX2" fmla="*/ 534154 w 534154"/>
                      <a:gd name="connsiteY2" fmla="*/ 489768 h 489768"/>
                      <a:gd name="connsiteX3" fmla="*/ 0 w 534154"/>
                      <a:gd name="connsiteY3" fmla="*/ 489768 h 489768"/>
                      <a:gd name="connsiteX4" fmla="*/ 0 w 534154"/>
                      <a:gd name="connsiteY4" fmla="*/ 0 h 4897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34154" h="489768" extrusionOk="0">
                        <a:moveTo>
                          <a:pt x="0" y="0"/>
                        </a:moveTo>
                        <a:cubicBezTo>
                          <a:pt x="235477" y="7361"/>
                          <a:pt x="471059" y="19783"/>
                          <a:pt x="534154" y="0"/>
                        </a:cubicBezTo>
                        <a:cubicBezTo>
                          <a:pt x="497032" y="178915"/>
                          <a:pt x="514360" y="292155"/>
                          <a:pt x="534154" y="489768"/>
                        </a:cubicBezTo>
                        <a:cubicBezTo>
                          <a:pt x="389946" y="493332"/>
                          <a:pt x="54122" y="443268"/>
                          <a:pt x="0" y="489768"/>
                        </a:cubicBezTo>
                        <a:cubicBezTo>
                          <a:pt x="-22295" y="393531"/>
                          <a:pt x="-3693" y="16457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12" name="Rektangel 311">
            <a:extLst>
              <a:ext uri="{FF2B5EF4-FFF2-40B4-BE49-F238E27FC236}">
                <a16:creationId xmlns:a16="http://schemas.microsoft.com/office/drawing/2014/main" id="{3AB04654-9685-6B92-929B-829155875698}"/>
              </a:ext>
            </a:extLst>
          </p:cNvPr>
          <p:cNvSpPr/>
          <p:nvPr/>
        </p:nvSpPr>
        <p:spPr>
          <a:xfrm>
            <a:off x="3063075" y="14381590"/>
            <a:ext cx="341043" cy="360701"/>
          </a:xfrm>
          <a:prstGeom prst="rect">
            <a:avLst/>
          </a:prstGeom>
          <a:noFill/>
          <a:ln w="952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597573597">
                  <a:custGeom>
                    <a:avLst/>
                    <a:gdLst>
                      <a:gd name="connsiteX0" fmla="*/ 0 w 534154"/>
                      <a:gd name="connsiteY0" fmla="*/ 0 h 489768"/>
                      <a:gd name="connsiteX1" fmla="*/ 534154 w 534154"/>
                      <a:gd name="connsiteY1" fmla="*/ 0 h 489768"/>
                      <a:gd name="connsiteX2" fmla="*/ 534154 w 534154"/>
                      <a:gd name="connsiteY2" fmla="*/ 489768 h 489768"/>
                      <a:gd name="connsiteX3" fmla="*/ 0 w 534154"/>
                      <a:gd name="connsiteY3" fmla="*/ 489768 h 489768"/>
                      <a:gd name="connsiteX4" fmla="*/ 0 w 534154"/>
                      <a:gd name="connsiteY4" fmla="*/ 0 h 4897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34154" h="489768" extrusionOk="0">
                        <a:moveTo>
                          <a:pt x="0" y="0"/>
                        </a:moveTo>
                        <a:cubicBezTo>
                          <a:pt x="235477" y="7361"/>
                          <a:pt x="471059" y="19783"/>
                          <a:pt x="534154" y="0"/>
                        </a:cubicBezTo>
                        <a:cubicBezTo>
                          <a:pt x="497032" y="178915"/>
                          <a:pt x="514360" y="292155"/>
                          <a:pt x="534154" y="489768"/>
                        </a:cubicBezTo>
                        <a:cubicBezTo>
                          <a:pt x="389946" y="493332"/>
                          <a:pt x="54122" y="443268"/>
                          <a:pt x="0" y="489768"/>
                        </a:cubicBezTo>
                        <a:cubicBezTo>
                          <a:pt x="-22295" y="393531"/>
                          <a:pt x="-3693" y="16457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13" name="Rektangel 312">
            <a:extLst>
              <a:ext uri="{FF2B5EF4-FFF2-40B4-BE49-F238E27FC236}">
                <a16:creationId xmlns:a16="http://schemas.microsoft.com/office/drawing/2014/main" id="{D86C2744-22AB-0B8F-32DE-C3B4436CB9FC}"/>
              </a:ext>
            </a:extLst>
          </p:cNvPr>
          <p:cNvSpPr/>
          <p:nvPr/>
        </p:nvSpPr>
        <p:spPr>
          <a:xfrm>
            <a:off x="3536213" y="14379586"/>
            <a:ext cx="341043" cy="358268"/>
          </a:xfrm>
          <a:prstGeom prst="rect">
            <a:avLst/>
          </a:prstGeom>
          <a:noFill/>
          <a:ln w="952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597573597">
                  <a:custGeom>
                    <a:avLst/>
                    <a:gdLst>
                      <a:gd name="connsiteX0" fmla="*/ 0 w 534154"/>
                      <a:gd name="connsiteY0" fmla="*/ 0 h 489768"/>
                      <a:gd name="connsiteX1" fmla="*/ 534154 w 534154"/>
                      <a:gd name="connsiteY1" fmla="*/ 0 h 489768"/>
                      <a:gd name="connsiteX2" fmla="*/ 534154 w 534154"/>
                      <a:gd name="connsiteY2" fmla="*/ 489768 h 489768"/>
                      <a:gd name="connsiteX3" fmla="*/ 0 w 534154"/>
                      <a:gd name="connsiteY3" fmla="*/ 489768 h 489768"/>
                      <a:gd name="connsiteX4" fmla="*/ 0 w 534154"/>
                      <a:gd name="connsiteY4" fmla="*/ 0 h 4897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34154" h="489768" extrusionOk="0">
                        <a:moveTo>
                          <a:pt x="0" y="0"/>
                        </a:moveTo>
                        <a:cubicBezTo>
                          <a:pt x="235477" y="7361"/>
                          <a:pt x="471059" y="19783"/>
                          <a:pt x="534154" y="0"/>
                        </a:cubicBezTo>
                        <a:cubicBezTo>
                          <a:pt x="497032" y="178915"/>
                          <a:pt x="514360" y="292155"/>
                          <a:pt x="534154" y="489768"/>
                        </a:cubicBezTo>
                        <a:cubicBezTo>
                          <a:pt x="389946" y="493332"/>
                          <a:pt x="54122" y="443268"/>
                          <a:pt x="0" y="489768"/>
                        </a:cubicBezTo>
                        <a:cubicBezTo>
                          <a:pt x="-22295" y="393531"/>
                          <a:pt x="-3693" y="16457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14" name="Tekstfelt 313">
            <a:extLst>
              <a:ext uri="{FF2B5EF4-FFF2-40B4-BE49-F238E27FC236}">
                <a16:creationId xmlns:a16="http://schemas.microsoft.com/office/drawing/2014/main" id="{9F5F780C-B698-4453-CFC3-AFFD72B2F241}"/>
              </a:ext>
            </a:extLst>
          </p:cNvPr>
          <p:cNvSpPr txBox="1"/>
          <p:nvPr/>
        </p:nvSpPr>
        <p:spPr>
          <a:xfrm>
            <a:off x="608063" y="14335680"/>
            <a:ext cx="522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400" b="1" dirty="0">
                <a:solidFill>
                  <a:schemeClr val="bg2">
                    <a:lumMod val="75000"/>
                  </a:schemeClr>
                </a:solidFill>
                <a:latin typeface="Abc Ny" panose="02000503000000000000" pitchFamily="2" charset="0"/>
              </a:rPr>
              <a:t>S</a:t>
            </a:r>
          </a:p>
        </p:txBody>
      </p:sp>
      <p:sp>
        <p:nvSpPr>
          <p:cNvPr id="315" name="Tekstfelt 314">
            <a:extLst>
              <a:ext uri="{FF2B5EF4-FFF2-40B4-BE49-F238E27FC236}">
                <a16:creationId xmlns:a16="http://schemas.microsoft.com/office/drawing/2014/main" id="{D7F8297A-BF07-1EED-BE3E-825F16BAB17F}"/>
              </a:ext>
            </a:extLst>
          </p:cNvPr>
          <p:cNvSpPr txBox="1"/>
          <p:nvPr/>
        </p:nvSpPr>
        <p:spPr>
          <a:xfrm>
            <a:off x="2890762" y="11559509"/>
            <a:ext cx="4695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dirty="0">
                <a:solidFill>
                  <a:srgbClr val="6D9480"/>
                </a:solidFill>
                <a:latin typeface="Abc Ny" panose="02000503000000000000" pitchFamily="2" charset="0"/>
              </a:rPr>
              <a:t>NI</a:t>
            </a:r>
          </a:p>
        </p:txBody>
      </p:sp>
      <p:sp>
        <p:nvSpPr>
          <p:cNvPr id="316" name="Rektangel 315">
            <a:extLst>
              <a:ext uri="{FF2B5EF4-FFF2-40B4-BE49-F238E27FC236}">
                <a16:creationId xmlns:a16="http://schemas.microsoft.com/office/drawing/2014/main" id="{53804986-6186-F005-B23B-EFD7274AF6EB}"/>
              </a:ext>
            </a:extLst>
          </p:cNvPr>
          <p:cNvSpPr/>
          <p:nvPr/>
        </p:nvSpPr>
        <p:spPr>
          <a:xfrm>
            <a:off x="937247" y="13139895"/>
            <a:ext cx="862778" cy="918126"/>
          </a:xfrm>
          <a:prstGeom prst="rect">
            <a:avLst/>
          </a:prstGeom>
          <a:noFill/>
          <a:ln w="952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597573597">
                  <a:custGeom>
                    <a:avLst/>
                    <a:gdLst>
                      <a:gd name="connsiteX0" fmla="*/ 0 w 534154"/>
                      <a:gd name="connsiteY0" fmla="*/ 0 h 489768"/>
                      <a:gd name="connsiteX1" fmla="*/ 534154 w 534154"/>
                      <a:gd name="connsiteY1" fmla="*/ 0 h 489768"/>
                      <a:gd name="connsiteX2" fmla="*/ 534154 w 534154"/>
                      <a:gd name="connsiteY2" fmla="*/ 489768 h 489768"/>
                      <a:gd name="connsiteX3" fmla="*/ 0 w 534154"/>
                      <a:gd name="connsiteY3" fmla="*/ 489768 h 489768"/>
                      <a:gd name="connsiteX4" fmla="*/ 0 w 534154"/>
                      <a:gd name="connsiteY4" fmla="*/ 0 h 4897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34154" h="489768" extrusionOk="0">
                        <a:moveTo>
                          <a:pt x="0" y="0"/>
                        </a:moveTo>
                        <a:cubicBezTo>
                          <a:pt x="235477" y="7361"/>
                          <a:pt x="471059" y="19783"/>
                          <a:pt x="534154" y="0"/>
                        </a:cubicBezTo>
                        <a:cubicBezTo>
                          <a:pt x="497032" y="178915"/>
                          <a:pt x="514360" y="292155"/>
                          <a:pt x="534154" y="489768"/>
                        </a:cubicBezTo>
                        <a:cubicBezTo>
                          <a:pt x="389946" y="493332"/>
                          <a:pt x="54122" y="443268"/>
                          <a:pt x="0" y="489768"/>
                        </a:cubicBezTo>
                        <a:cubicBezTo>
                          <a:pt x="-22295" y="393531"/>
                          <a:pt x="-3693" y="16457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17" name="Rektangel 316">
            <a:extLst>
              <a:ext uri="{FF2B5EF4-FFF2-40B4-BE49-F238E27FC236}">
                <a16:creationId xmlns:a16="http://schemas.microsoft.com/office/drawing/2014/main" id="{8A4B4CB8-4917-53E5-B170-16F3FCD5EFB6}"/>
              </a:ext>
            </a:extLst>
          </p:cNvPr>
          <p:cNvSpPr/>
          <p:nvPr/>
        </p:nvSpPr>
        <p:spPr>
          <a:xfrm>
            <a:off x="1799676" y="13139895"/>
            <a:ext cx="862778" cy="916453"/>
          </a:xfrm>
          <a:prstGeom prst="rect">
            <a:avLst/>
          </a:prstGeom>
          <a:noFill/>
          <a:ln w="952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597573597">
                  <a:custGeom>
                    <a:avLst/>
                    <a:gdLst>
                      <a:gd name="connsiteX0" fmla="*/ 0 w 534154"/>
                      <a:gd name="connsiteY0" fmla="*/ 0 h 489768"/>
                      <a:gd name="connsiteX1" fmla="*/ 534154 w 534154"/>
                      <a:gd name="connsiteY1" fmla="*/ 0 h 489768"/>
                      <a:gd name="connsiteX2" fmla="*/ 534154 w 534154"/>
                      <a:gd name="connsiteY2" fmla="*/ 489768 h 489768"/>
                      <a:gd name="connsiteX3" fmla="*/ 0 w 534154"/>
                      <a:gd name="connsiteY3" fmla="*/ 489768 h 489768"/>
                      <a:gd name="connsiteX4" fmla="*/ 0 w 534154"/>
                      <a:gd name="connsiteY4" fmla="*/ 0 h 4897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34154" h="489768" extrusionOk="0">
                        <a:moveTo>
                          <a:pt x="0" y="0"/>
                        </a:moveTo>
                        <a:cubicBezTo>
                          <a:pt x="235477" y="7361"/>
                          <a:pt x="471059" y="19783"/>
                          <a:pt x="534154" y="0"/>
                        </a:cubicBezTo>
                        <a:cubicBezTo>
                          <a:pt x="497032" y="178915"/>
                          <a:pt x="514360" y="292155"/>
                          <a:pt x="534154" y="489768"/>
                        </a:cubicBezTo>
                        <a:cubicBezTo>
                          <a:pt x="389946" y="493332"/>
                          <a:pt x="54122" y="443268"/>
                          <a:pt x="0" y="489768"/>
                        </a:cubicBezTo>
                        <a:cubicBezTo>
                          <a:pt x="-22295" y="393531"/>
                          <a:pt x="-3693" y="16457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18" name="Rektangel 317">
            <a:extLst>
              <a:ext uri="{FF2B5EF4-FFF2-40B4-BE49-F238E27FC236}">
                <a16:creationId xmlns:a16="http://schemas.microsoft.com/office/drawing/2014/main" id="{77FA4EFD-FE8C-8AB9-846B-C7FE5ABEA274}"/>
              </a:ext>
            </a:extLst>
          </p:cNvPr>
          <p:cNvSpPr/>
          <p:nvPr/>
        </p:nvSpPr>
        <p:spPr>
          <a:xfrm>
            <a:off x="2662454" y="13136681"/>
            <a:ext cx="862778" cy="916453"/>
          </a:xfrm>
          <a:prstGeom prst="rect">
            <a:avLst/>
          </a:prstGeom>
          <a:noFill/>
          <a:ln w="952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597573597">
                  <a:custGeom>
                    <a:avLst/>
                    <a:gdLst>
                      <a:gd name="connsiteX0" fmla="*/ 0 w 534154"/>
                      <a:gd name="connsiteY0" fmla="*/ 0 h 489768"/>
                      <a:gd name="connsiteX1" fmla="*/ 534154 w 534154"/>
                      <a:gd name="connsiteY1" fmla="*/ 0 h 489768"/>
                      <a:gd name="connsiteX2" fmla="*/ 534154 w 534154"/>
                      <a:gd name="connsiteY2" fmla="*/ 489768 h 489768"/>
                      <a:gd name="connsiteX3" fmla="*/ 0 w 534154"/>
                      <a:gd name="connsiteY3" fmla="*/ 489768 h 489768"/>
                      <a:gd name="connsiteX4" fmla="*/ 0 w 534154"/>
                      <a:gd name="connsiteY4" fmla="*/ 0 h 4897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34154" h="489768" extrusionOk="0">
                        <a:moveTo>
                          <a:pt x="0" y="0"/>
                        </a:moveTo>
                        <a:cubicBezTo>
                          <a:pt x="235477" y="7361"/>
                          <a:pt x="471059" y="19783"/>
                          <a:pt x="534154" y="0"/>
                        </a:cubicBezTo>
                        <a:cubicBezTo>
                          <a:pt x="497032" y="178915"/>
                          <a:pt x="514360" y="292155"/>
                          <a:pt x="534154" y="489768"/>
                        </a:cubicBezTo>
                        <a:cubicBezTo>
                          <a:pt x="389946" y="493332"/>
                          <a:pt x="54122" y="443268"/>
                          <a:pt x="0" y="489768"/>
                        </a:cubicBezTo>
                        <a:cubicBezTo>
                          <a:pt x="-22295" y="393531"/>
                          <a:pt x="-3693" y="16457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19" name="Tekstfelt 318">
            <a:extLst>
              <a:ext uri="{FF2B5EF4-FFF2-40B4-BE49-F238E27FC236}">
                <a16:creationId xmlns:a16="http://schemas.microsoft.com/office/drawing/2014/main" id="{81BB8F89-7D50-1975-9C95-E6850E09ADCA}"/>
              </a:ext>
            </a:extLst>
          </p:cNvPr>
          <p:cNvSpPr txBox="1"/>
          <p:nvPr/>
        </p:nvSpPr>
        <p:spPr>
          <a:xfrm>
            <a:off x="3819986" y="12667244"/>
            <a:ext cx="4695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dirty="0">
                <a:solidFill>
                  <a:srgbClr val="6D9480"/>
                </a:solidFill>
                <a:latin typeface="Abc Ny" panose="02000503000000000000" pitchFamily="2" charset="0"/>
              </a:rPr>
              <a:t>I</a:t>
            </a:r>
          </a:p>
        </p:txBody>
      </p:sp>
      <p:sp>
        <p:nvSpPr>
          <p:cNvPr id="320" name="Rektangel: afrundede hjørner 319">
            <a:extLst>
              <a:ext uri="{FF2B5EF4-FFF2-40B4-BE49-F238E27FC236}">
                <a16:creationId xmlns:a16="http://schemas.microsoft.com/office/drawing/2014/main" id="{BBC09D23-C8AE-4FB6-217E-AE59F8DB2016}"/>
              </a:ext>
            </a:extLst>
          </p:cNvPr>
          <p:cNvSpPr/>
          <p:nvPr/>
        </p:nvSpPr>
        <p:spPr>
          <a:xfrm>
            <a:off x="3716215" y="12711621"/>
            <a:ext cx="406154" cy="210496"/>
          </a:xfrm>
          <a:prstGeom prst="roundRect">
            <a:avLst/>
          </a:prstGeom>
          <a:noFill/>
          <a:ln>
            <a:solidFill>
              <a:srgbClr val="6D9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24" name="Tekstfelt 323">
            <a:extLst>
              <a:ext uri="{FF2B5EF4-FFF2-40B4-BE49-F238E27FC236}">
                <a16:creationId xmlns:a16="http://schemas.microsoft.com/office/drawing/2014/main" id="{33466ED0-88AC-B92A-DC29-160C0A4B2A15}"/>
              </a:ext>
            </a:extLst>
          </p:cNvPr>
          <p:cNvSpPr txBox="1"/>
          <p:nvPr/>
        </p:nvSpPr>
        <p:spPr>
          <a:xfrm>
            <a:off x="3766482" y="12028454"/>
            <a:ext cx="2709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4400" b="1" dirty="0">
                <a:solidFill>
                  <a:srgbClr val="C00000"/>
                </a:solidFill>
                <a:latin typeface="Abc Ny" panose="02000503000000000000" pitchFamily="2" charset="0"/>
              </a:rPr>
              <a:t>I</a:t>
            </a:r>
          </a:p>
        </p:txBody>
      </p:sp>
      <p:sp>
        <p:nvSpPr>
          <p:cNvPr id="325" name="Rektangel 324">
            <a:extLst>
              <a:ext uri="{FF2B5EF4-FFF2-40B4-BE49-F238E27FC236}">
                <a16:creationId xmlns:a16="http://schemas.microsoft.com/office/drawing/2014/main" id="{7D495823-814A-5789-02C9-E24DC2D9FE10}"/>
              </a:ext>
            </a:extLst>
          </p:cNvPr>
          <p:cNvSpPr/>
          <p:nvPr/>
        </p:nvSpPr>
        <p:spPr>
          <a:xfrm>
            <a:off x="4357734" y="14381590"/>
            <a:ext cx="341043" cy="358268"/>
          </a:xfrm>
          <a:prstGeom prst="rect">
            <a:avLst/>
          </a:prstGeom>
          <a:noFill/>
          <a:ln w="952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597573597">
                  <a:custGeom>
                    <a:avLst/>
                    <a:gdLst>
                      <a:gd name="connsiteX0" fmla="*/ 0 w 534154"/>
                      <a:gd name="connsiteY0" fmla="*/ 0 h 489768"/>
                      <a:gd name="connsiteX1" fmla="*/ 534154 w 534154"/>
                      <a:gd name="connsiteY1" fmla="*/ 0 h 489768"/>
                      <a:gd name="connsiteX2" fmla="*/ 534154 w 534154"/>
                      <a:gd name="connsiteY2" fmla="*/ 489768 h 489768"/>
                      <a:gd name="connsiteX3" fmla="*/ 0 w 534154"/>
                      <a:gd name="connsiteY3" fmla="*/ 489768 h 489768"/>
                      <a:gd name="connsiteX4" fmla="*/ 0 w 534154"/>
                      <a:gd name="connsiteY4" fmla="*/ 0 h 4897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34154" h="489768" extrusionOk="0">
                        <a:moveTo>
                          <a:pt x="0" y="0"/>
                        </a:moveTo>
                        <a:cubicBezTo>
                          <a:pt x="235477" y="7361"/>
                          <a:pt x="471059" y="19783"/>
                          <a:pt x="534154" y="0"/>
                        </a:cubicBezTo>
                        <a:cubicBezTo>
                          <a:pt x="497032" y="178915"/>
                          <a:pt x="514360" y="292155"/>
                          <a:pt x="534154" y="489768"/>
                        </a:cubicBezTo>
                        <a:cubicBezTo>
                          <a:pt x="389946" y="493332"/>
                          <a:pt x="54122" y="443268"/>
                          <a:pt x="0" y="489768"/>
                        </a:cubicBezTo>
                        <a:cubicBezTo>
                          <a:pt x="-22295" y="393531"/>
                          <a:pt x="-3693" y="16457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26" name="Rektangel 325">
            <a:extLst>
              <a:ext uri="{FF2B5EF4-FFF2-40B4-BE49-F238E27FC236}">
                <a16:creationId xmlns:a16="http://schemas.microsoft.com/office/drawing/2014/main" id="{4A3D32E0-A4AB-C51B-BBBB-BC12543829AD}"/>
              </a:ext>
            </a:extLst>
          </p:cNvPr>
          <p:cNvSpPr/>
          <p:nvPr/>
        </p:nvSpPr>
        <p:spPr>
          <a:xfrm>
            <a:off x="4698777" y="14381590"/>
            <a:ext cx="341043" cy="358268"/>
          </a:xfrm>
          <a:prstGeom prst="rect">
            <a:avLst/>
          </a:prstGeom>
          <a:noFill/>
          <a:ln w="952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597573597">
                  <a:custGeom>
                    <a:avLst/>
                    <a:gdLst>
                      <a:gd name="connsiteX0" fmla="*/ 0 w 534154"/>
                      <a:gd name="connsiteY0" fmla="*/ 0 h 489768"/>
                      <a:gd name="connsiteX1" fmla="*/ 534154 w 534154"/>
                      <a:gd name="connsiteY1" fmla="*/ 0 h 489768"/>
                      <a:gd name="connsiteX2" fmla="*/ 534154 w 534154"/>
                      <a:gd name="connsiteY2" fmla="*/ 489768 h 489768"/>
                      <a:gd name="connsiteX3" fmla="*/ 0 w 534154"/>
                      <a:gd name="connsiteY3" fmla="*/ 489768 h 489768"/>
                      <a:gd name="connsiteX4" fmla="*/ 0 w 534154"/>
                      <a:gd name="connsiteY4" fmla="*/ 0 h 4897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34154" h="489768" extrusionOk="0">
                        <a:moveTo>
                          <a:pt x="0" y="0"/>
                        </a:moveTo>
                        <a:cubicBezTo>
                          <a:pt x="235477" y="7361"/>
                          <a:pt x="471059" y="19783"/>
                          <a:pt x="534154" y="0"/>
                        </a:cubicBezTo>
                        <a:cubicBezTo>
                          <a:pt x="497032" y="178915"/>
                          <a:pt x="514360" y="292155"/>
                          <a:pt x="534154" y="489768"/>
                        </a:cubicBezTo>
                        <a:cubicBezTo>
                          <a:pt x="389946" y="493332"/>
                          <a:pt x="54122" y="443268"/>
                          <a:pt x="0" y="489768"/>
                        </a:cubicBezTo>
                        <a:cubicBezTo>
                          <a:pt x="-22295" y="393531"/>
                          <a:pt x="-3693" y="16457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28" name="Tekstfelt 327">
            <a:extLst>
              <a:ext uri="{FF2B5EF4-FFF2-40B4-BE49-F238E27FC236}">
                <a16:creationId xmlns:a16="http://schemas.microsoft.com/office/drawing/2014/main" id="{320E422A-8ED1-8C5E-D5FA-152AB242BAEE}"/>
              </a:ext>
            </a:extLst>
          </p:cNvPr>
          <p:cNvSpPr txBox="1"/>
          <p:nvPr/>
        </p:nvSpPr>
        <p:spPr>
          <a:xfrm>
            <a:off x="800578" y="10434063"/>
            <a:ext cx="26416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200" dirty="0">
                <a:latin typeface="Abc Ny" panose="02000503000000000000" pitchFamily="2" charset="0"/>
              </a:rPr>
              <a:t>Skriv ordene. Skriv og læs sætningen. </a:t>
            </a:r>
          </a:p>
        </p:txBody>
      </p:sp>
      <p:pic>
        <p:nvPicPr>
          <p:cNvPr id="276" name="Billede 275">
            <a:extLst>
              <a:ext uri="{FF2B5EF4-FFF2-40B4-BE49-F238E27FC236}">
                <a16:creationId xmlns:a16="http://schemas.microsoft.com/office/drawing/2014/main" id="{ED54D1C7-77C3-23D9-2FB4-B02CE5F449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7392">
            <a:off x="5050660" y="10461618"/>
            <a:ext cx="60856" cy="284981"/>
          </a:xfrm>
          <a:prstGeom prst="rect">
            <a:avLst/>
          </a:prstGeom>
        </p:spPr>
      </p:pic>
      <p:sp>
        <p:nvSpPr>
          <p:cNvPr id="331" name="Tekstfelt 330">
            <a:extLst>
              <a:ext uri="{FF2B5EF4-FFF2-40B4-BE49-F238E27FC236}">
                <a16:creationId xmlns:a16="http://schemas.microsoft.com/office/drawing/2014/main" id="{5B5C88B7-B055-488C-7C65-0306B9E4E268}"/>
              </a:ext>
            </a:extLst>
          </p:cNvPr>
          <p:cNvSpPr txBox="1"/>
          <p:nvPr/>
        </p:nvSpPr>
        <p:spPr>
          <a:xfrm>
            <a:off x="2839276" y="10876097"/>
            <a:ext cx="3876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5400" b="1" dirty="0">
                <a:solidFill>
                  <a:schemeClr val="accent6">
                    <a:lumMod val="75000"/>
                  </a:schemeClr>
                </a:solidFill>
                <a:latin typeface="Abc Ny" panose="02000503000000000000" pitchFamily="2" charset="0"/>
              </a:rPr>
              <a:t>9</a:t>
            </a:r>
          </a:p>
        </p:txBody>
      </p:sp>
      <p:pic>
        <p:nvPicPr>
          <p:cNvPr id="333" name="Billede 332" descr="Et billede, der indeholder tekst&#10;&#10;Automatisk genereret beskrivelse">
            <a:extLst>
              <a:ext uri="{FF2B5EF4-FFF2-40B4-BE49-F238E27FC236}">
                <a16:creationId xmlns:a16="http://schemas.microsoft.com/office/drawing/2014/main" id="{7BDE98E2-4801-B829-4FB4-31185EDC1A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333" y="12259133"/>
            <a:ext cx="489914" cy="446833"/>
          </a:xfrm>
          <a:prstGeom prst="rect">
            <a:avLst/>
          </a:prstGeom>
        </p:spPr>
      </p:pic>
      <p:pic>
        <p:nvPicPr>
          <p:cNvPr id="335" name="Billede 334" descr="Et billede, der indeholder diagram&#10;&#10;Automatisk genereret beskrivelse">
            <a:extLst>
              <a:ext uri="{FF2B5EF4-FFF2-40B4-BE49-F238E27FC236}">
                <a16:creationId xmlns:a16="http://schemas.microsoft.com/office/drawing/2014/main" id="{DAC7645C-2152-DD90-1B94-6767713474E6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413" y="13540782"/>
            <a:ext cx="538288" cy="263133"/>
          </a:xfrm>
          <a:prstGeom prst="rect">
            <a:avLst/>
          </a:prstGeom>
        </p:spPr>
      </p:pic>
      <p:sp>
        <p:nvSpPr>
          <p:cNvPr id="336" name="Tekstfelt 335">
            <a:extLst>
              <a:ext uri="{FF2B5EF4-FFF2-40B4-BE49-F238E27FC236}">
                <a16:creationId xmlns:a16="http://schemas.microsoft.com/office/drawing/2014/main" id="{5A2B7C7C-A997-7658-79BD-B51B22CF9AF0}"/>
              </a:ext>
            </a:extLst>
          </p:cNvPr>
          <p:cNvSpPr txBox="1"/>
          <p:nvPr/>
        </p:nvSpPr>
        <p:spPr>
          <a:xfrm>
            <a:off x="5732067" y="10455840"/>
            <a:ext cx="26416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200" dirty="0">
                <a:latin typeface="Abc Ny" panose="02000503000000000000" pitchFamily="2" charset="0"/>
              </a:rPr>
              <a:t>Hvad rimer? Træk streg.</a:t>
            </a:r>
          </a:p>
        </p:txBody>
      </p:sp>
      <p:sp>
        <p:nvSpPr>
          <p:cNvPr id="337" name="Tekstfelt 336">
            <a:extLst>
              <a:ext uri="{FF2B5EF4-FFF2-40B4-BE49-F238E27FC236}">
                <a16:creationId xmlns:a16="http://schemas.microsoft.com/office/drawing/2014/main" id="{DC7BF0C1-3879-16A5-1459-CEE30E368830}"/>
              </a:ext>
            </a:extLst>
          </p:cNvPr>
          <p:cNvSpPr txBox="1"/>
          <p:nvPr/>
        </p:nvSpPr>
        <p:spPr>
          <a:xfrm>
            <a:off x="9084572" y="10635436"/>
            <a:ext cx="3876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5400" b="1" dirty="0">
                <a:solidFill>
                  <a:schemeClr val="accent6">
                    <a:lumMod val="75000"/>
                  </a:schemeClr>
                </a:solidFill>
                <a:latin typeface="Abc Ny" panose="02000503000000000000" pitchFamily="2" charset="0"/>
              </a:rPr>
              <a:t>9</a:t>
            </a:r>
          </a:p>
        </p:txBody>
      </p:sp>
      <p:pic>
        <p:nvPicPr>
          <p:cNvPr id="338" name="Billede 337" descr="Et billede, der indeholder tekst&#10;&#10;Automatisk genereret beskrivelse">
            <a:extLst>
              <a:ext uri="{FF2B5EF4-FFF2-40B4-BE49-F238E27FC236}">
                <a16:creationId xmlns:a16="http://schemas.microsoft.com/office/drawing/2014/main" id="{B21BB9CA-7EF0-82DD-33C7-EA91068179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6087" y="11614553"/>
            <a:ext cx="660221" cy="602164"/>
          </a:xfrm>
          <a:prstGeom prst="rect">
            <a:avLst/>
          </a:prstGeom>
        </p:spPr>
      </p:pic>
      <p:pic>
        <p:nvPicPr>
          <p:cNvPr id="339" name="Billede 338" descr="Et billede, der indeholder diagram&#10;&#10;Automatisk genereret beskrivelse">
            <a:extLst>
              <a:ext uri="{FF2B5EF4-FFF2-40B4-BE49-F238E27FC236}">
                <a16:creationId xmlns:a16="http://schemas.microsoft.com/office/drawing/2014/main" id="{1781B28D-5CDB-1690-127B-98CB46EDE97C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8809" y="12428475"/>
            <a:ext cx="676404" cy="330649"/>
          </a:xfrm>
          <a:prstGeom prst="rect">
            <a:avLst/>
          </a:prstGeom>
        </p:spPr>
      </p:pic>
      <p:pic>
        <p:nvPicPr>
          <p:cNvPr id="340" name="Billede 339">
            <a:extLst>
              <a:ext uri="{FF2B5EF4-FFF2-40B4-BE49-F238E27FC236}">
                <a16:creationId xmlns:a16="http://schemas.microsoft.com/office/drawing/2014/main" id="{1D98AAC1-A751-D24B-BC70-8CBE53D49FF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5365" y="13013085"/>
            <a:ext cx="407440" cy="460780"/>
          </a:xfrm>
          <a:prstGeom prst="rect">
            <a:avLst/>
          </a:prstGeom>
        </p:spPr>
      </p:pic>
      <p:pic>
        <p:nvPicPr>
          <p:cNvPr id="342" name="Billede 341" descr="Et billede, der indeholder mørk, bue&#10;&#10;Automatisk genereret beskrivelse">
            <a:extLst>
              <a:ext uri="{FF2B5EF4-FFF2-40B4-BE49-F238E27FC236}">
                <a16:creationId xmlns:a16="http://schemas.microsoft.com/office/drawing/2014/main" id="{ABD91E53-203F-58FF-ED9F-9421CA5E1F4E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8905" y="13647421"/>
            <a:ext cx="868153" cy="525622"/>
          </a:xfrm>
          <a:prstGeom prst="rect">
            <a:avLst/>
          </a:prstGeom>
        </p:spPr>
      </p:pic>
      <p:pic>
        <p:nvPicPr>
          <p:cNvPr id="344" name="Billede 343" descr="Et billede, der indeholder logo&#10;&#10;Automatisk genereret beskrivelse">
            <a:extLst>
              <a:ext uri="{FF2B5EF4-FFF2-40B4-BE49-F238E27FC236}">
                <a16:creationId xmlns:a16="http://schemas.microsoft.com/office/drawing/2014/main" id="{BA8EF54B-85A7-0F21-8031-87E7E4A5CC3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3105" y="14278498"/>
            <a:ext cx="383613" cy="613812"/>
          </a:xfrm>
          <a:prstGeom prst="rect">
            <a:avLst/>
          </a:prstGeom>
        </p:spPr>
      </p:pic>
      <p:sp>
        <p:nvSpPr>
          <p:cNvPr id="349" name="Rektangel: afrundede hjørner 348">
            <a:extLst>
              <a:ext uri="{FF2B5EF4-FFF2-40B4-BE49-F238E27FC236}">
                <a16:creationId xmlns:a16="http://schemas.microsoft.com/office/drawing/2014/main" id="{42114251-2D42-A296-51BA-86EEAC83AF4C}"/>
              </a:ext>
            </a:extLst>
          </p:cNvPr>
          <p:cNvSpPr/>
          <p:nvPr/>
        </p:nvSpPr>
        <p:spPr>
          <a:xfrm>
            <a:off x="5787503" y="10871573"/>
            <a:ext cx="1072942" cy="460780"/>
          </a:xfrm>
          <a:prstGeom prst="roundRect">
            <a:avLst/>
          </a:prstGeom>
          <a:noFill/>
          <a:ln w="19050">
            <a:solidFill>
              <a:srgbClr val="6D9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50" name="Rektangel: afrundede hjørner 349">
            <a:extLst>
              <a:ext uri="{FF2B5EF4-FFF2-40B4-BE49-F238E27FC236}">
                <a16:creationId xmlns:a16="http://schemas.microsoft.com/office/drawing/2014/main" id="{B85E91CF-8710-5317-1315-15AA49A231CA}"/>
              </a:ext>
            </a:extLst>
          </p:cNvPr>
          <p:cNvSpPr/>
          <p:nvPr/>
        </p:nvSpPr>
        <p:spPr>
          <a:xfrm>
            <a:off x="5787503" y="11569830"/>
            <a:ext cx="1072942" cy="460780"/>
          </a:xfrm>
          <a:prstGeom prst="roundRect">
            <a:avLst/>
          </a:prstGeom>
          <a:noFill/>
          <a:ln w="19050">
            <a:solidFill>
              <a:srgbClr val="6D9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51" name="Rektangel: afrundede hjørner 350">
            <a:extLst>
              <a:ext uri="{FF2B5EF4-FFF2-40B4-BE49-F238E27FC236}">
                <a16:creationId xmlns:a16="http://schemas.microsoft.com/office/drawing/2014/main" id="{DED99E85-157B-B986-C3E6-F8C032851FAA}"/>
              </a:ext>
            </a:extLst>
          </p:cNvPr>
          <p:cNvSpPr/>
          <p:nvPr/>
        </p:nvSpPr>
        <p:spPr>
          <a:xfrm>
            <a:off x="5780962" y="12277293"/>
            <a:ext cx="1072942" cy="460780"/>
          </a:xfrm>
          <a:prstGeom prst="roundRect">
            <a:avLst/>
          </a:prstGeom>
          <a:noFill/>
          <a:ln w="19050">
            <a:solidFill>
              <a:srgbClr val="6D9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52" name="Rektangel: afrundede hjørner 351">
            <a:extLst>
              <a:ext uri="{FF2B5EF4-FFF2-40B4-BE49-F238E27FC236}">
                <a16:creationId xmlns:a16="http://schemas.microsoft.com/office/drawing/2014/main" id="{3CD3BCBD-F7A0-242B-B3A9-B7C0B95C9816}"/>
              </a:ext>
            </a:extLst>
          </p:cNvPr>
          <p:cNvSpPr/>
          <p:nvPr/>
        </p:nvSpPr>
        <p:spPr>
          <a:xfrm>
            <a:off x="5780962" y="12989331"/>
            <a:ext cx="1072942" cy="460780"/>
          </a:xfrm>
          <a:prstGeom prst="roundRect">
            <a:avLst/>
          </a:prstGeom>
          <a:noFill/>
          <a:ln w="19050">
            <a:solidFill>
              <a:srgbClr val="6D9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53" name="Rektangel: afrundede hjørner 352">
            <a:extLst>
              <a:ext uri="{FF2B5EF4-FFF2-40B4-BE49-F238E27FC236}">
                <a16:creationId xmlns:a16="http://schemas.microsoft.com/office/drawing/2014/main" id="{663D83F6-1E55-1F88-C288-FAED8B5B14EE}"/>
              </a:ext>
            </a:extLst>
          </p:cNvPr>
          <p:cNvSpPr/>
          <p:nvPr/>
        </p:nvSpPr>
        <p:spPr>
          <a:xfrm>
            <a:off x="5787503" y="14456314"/>
            <a:ext cx="1072942" cy="460780"/>
          </a:xfrm>
          <a:prstGeom prst="roundRect">
            <a:avLst/>
          </a:prstGeom>
          <a:noFill/>
          <a:ln w="19050">
            <a:solidFill>
              <a:srgbClr val="6D9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54" name="Rektangel: afrundede hjørner 353">
            <a:extLst>
              <a:ext uri="{FF2B5EF4-FFF2-40B4-BE49-F238E27FC236}">
                <a16:creationId xmlns:a16="http://schemas.microsoft.com/office/drawing/2014/main" id="{438678FE-E393-6D25-C640-F54AAF4B01A8}"/>
              </a:ext>
            </a:extLst>
          </p:cNvPr>
          <p:cNvSpPr/>
          <p:nvPr/>
        </p:nvSpPr>
        <p:spPr>
          <a:xfrm>
            <a:off x="5786083" y="13737914"/>
            <a:ext cx="1072942" cy="460780"/>
          </a:xfrm>
          <a:prstGeom prst="roundRect">
            <a:avLst/>
          </a:prstGeom>
          <a:noFill/>
          <a:ln w="19050">
            <a:solidFill>
              <a:srgbClr val="6D9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55" name="Tekstfelt 354">
            <a:extLst>
              <a:ext uri="{FF2B5EF4-FFF2-40B4-BE49-F238E27FC236}">
                <a16:creationId xmlns:a16="http://schemas.microsoft.com/office/drawing/2014/main" id="{69045E96-022C-896E-723C-2BC7129AE105}"/>
              </a:ext>
            </a:extLst>
          </p:cNvPr>
          <p:cNvSpPr txBox="1"/>
          <p:nvPr/>
        </p:nvSpPr>
        <p:spPr>
          <a:xfrm>
            <a:off x="6017672" y="10838931"/>
            <a:ext cx="6545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800" dirty="0">
                <a:solidFill>
                  <a:srgbClr val="6D9480"/>
                </a:solidFill>
                <a:latin typeface="Abc Ny" panose="02000503000000000000" pitchFamily="2" charset="0"/>
              </a:rPr>
              <a:t>KO</a:t>
            </a:r>
          </a:p>
        </p:txBody>
      </p:sp>
      <p:sp>
        <p:nvSpPr>
          <p:cNvPr id="358" name="Tekstfelt 357">
            <a:extLst>
              <a:ext uri="{FF2B5EF4-FFF2-40B4-BE49-F238E27FC236}">
                <a16:creationId xmlns:a16="http://schemas.microsoft.com/office/drawing/2014/main" id="{8E69AF48-8621-3B5F-0EA6-27A668705DB8}"/>
              </a:ext>
            </a:extLst>
          </p:cNvPr>
          <p:cNvSpPr txBox="1"/>
          <p:nvPr/>
        </p:nvSpPr>
        <p:spPr>
          <a:xfrm>
            <a:off x="6041579" y="11565576"/>
            <a:ext cx="6545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800" dirty="0">
                <a:solidFill>
                  <a:srgbClr val="6D9480"/>
                </a:solidFill>
                <a:latin typeface="Abc Ny" panose="02000503000000000000" pitchFamily="2" charset="0"/>
              </a:rPr>
              <a:t>ØL</a:t>
            </a:r>
          </a:p>
        </p:txBody>
      </p:sp>
      <p:sp>
        <p:nvSpPr>
          <p:cNvPr id="359" name="Tekstfelt 358">
            <a:extLst>
              <a:ext uri="{FF2B5EF4-FFF2-40B4-BE49-F238E27FC236}">
                <a16:creationId xmlns:a16="http://schemas.microsoft.com/office/drawing/2014/main" id="{2E2FE3B1-F4DD-A4FE-5814-0F60E83E4D73}"/>
              </a:ext>
            </a:extLst>
          </p:cNvPr>
          <p:cNvSpPr txBox="1"/>
          <p:nvPr/>
        </p:nvSpPr>
        <p:spPr>
          <a:xfrm>
            <a:off x="6051404" y="14443808"/>
            <a:ext cx="6545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800" dirty="0">
                <a:solidFill>
                  <a:srgbClr val="6D9480"/>
                </a:solidFill>
                <a:latin typeface="Abc Ny" panose="02000503000000000000" pitchFamily="2" charset="0"/>
              </a:rPr>
              <a:t>PIL</a:t>
            </a:r>
          </a:p>
        </p:txBody>
      </p:sp>
      <p:sp>
        <p:nvSpPr>
          <p:cNvPr id="360" name="Tekstfelt 359">
            <a:extLst>
              <a:ext uri="{FF2B5EF4-FFF2-40B4-BE49-F238E27FC236}">
                <a16:creationId xmlns:a16="http://schemas.microsoft.com/office/drawing/2014/main" id="{9E0D5BC0-6F43-47DD-AAE3-73803B5B9FDD}"/>
              </a:ext>
            </a:extLst>
          </p:cNvPr>
          <p:cNvSpPr txBox="1"/>
          <p:nvPr/>
        </p:nvSpPr>
        <p:spPr>
          <a:xfrm>
            <a:off x="6072714" y="12960756"/>
            <a:ext cx="6545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800" dirty="0">
                <a:solidFill>
                  <a:srgbClr val="6D9480"/>
                </a:solidFill>
                <a:latin typeface="Abc Ny" panose="02000503000000000000" pitchFamily="2" charset="0"/>
              </a:rPr>
              <a:t>SI</a:t>
            </a:r>
          </a:p>
        </p:txBody>
      </p:sp>
      <p:sp>
        <p:nvSpPr>
          <p:cNvPr id="361" name="Tekstfelt 360">
            <a:extLst>
              <a:ext uri="{FF2B5EF4-FFF2-40B4-BE49-F238E27FC236}">
                <a16:creationId xmlns:a16="http://schemas.microsoft.com/office/drawing/2014/main" id="{F0A3070C-49FD-85D5-B7CE-06BFBD11B2CD}"/>
              </a:ext>
            </a:extLst>
          </p:cNvPr>
          <p:cNvSpPr txBox="1"/>
          <p:nvPr/>
        </p:nvSpPr>
        <p:spPr>
          <a:xfrm>
            <a:off x="5957981" y="13735234"/>
            <a:ext cx="7779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800" dirty="0">
                <a:solidFill>
                  <a:srgbClr val="6D9480"/>
                </a:solidFill>
                <a:latin typeface="Abc Ny" panose="02000503000000000000" pitchFamily="2" charset="0"/>
              </a:rPr>
              <a:t>SKE</a:t>
            </a:r>
          </a:p>
        </p:txBody>
      </p:sp>
      <p:sp>
        <p:nvSpPr>
          <p:cNvPr id="362" name="Tekstfelt 361">
            <a:extLst>
              <a:ext uri="{FF2B5EF4-FFF2-40B4-BE49-F238E27FC236}">
                <a16:creationId xmlns:a16="http://schemas.microsoft.com/office/drawing/2014/main" id="{B47E4756-8153-3D8C-AC4A-F7308B4EAE08}"/>
              </a:ext>
            </a:extLst>
          </p:cNvPr>
          <p:cNvSpPr txBox="1"/>
          <p:nvPr/>
        </p:nvSpPr>
        <p:spPr>
          <a:xfrm>
            <a:off x="5993035" y="12268087"/>
            <a:ext cx="6545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800" dirty="0">
                <a:solidFill>
                  <a:srgbClr val="6D9480"/>
                </a:solidFill>
                <a:latin typeface="Abc Ny" panose="02000503000000000000" pitchFamily="2" charset="0"/>
              </a:rPr>
              <a:t>SO</a:t>
            </a:r>
          </a:p>
        </p:txBody>
      </p:sp>
      <p:sp>
        <p:nvSpPr>
          <p:cNvPr id="363" name="Kombinationstegning: figur 362">
            <a:extLst>
              <a:ext uri="{FF2B5EF4-FFF2-40B4-BE49-F238E27FC236}">
                <a16:creationId xmlns:a16="http://schemas.microsoft.com/office/drawing/2014/main" id="{CCD6E252-822E-04BA-C636-47F90933A743}"/>
              </a:ext>
            </a:extLst>
          </p:cNvPr>
          <p:cNvSpPr/>
          <p:nvPr/>
        </p:nvSpPr>
        <p:spPr>
          <a:xfrm rot="5400000">
            <a:off x="4956449" y="5483141"/>
            <a:ext cx="101823" cy="111110"/>
          </a:xfrm>
          <a:custGeom>
            <a:avLst/>
            <a:gdLst>
              <a:gd name="connsiteX0" fmla="*/ 2778 w 92283"/>
              <a:gd name="connsiteY0" fmla="*/ 0 h 104019"/>
              <a:gd name="connsiteX1" fmla="*/ 359 w 92283"/>
              <a:gd name="connsiteY1" fmla="*/ 12095 h 104019"/>
              <a:gd name="connsiteX2" fmla="*/ 14873 w 92283"/>
              <a:gd name="connsiteY2" fmla="*/ 33866 h 104019"/>
              <a:gd name="connsiteX3" fmla="*/ 31806 w 92283"/>
              <a:gd name="connsiteY3" fmla="*/ 53219 h 104019"/>
              <a:gd name="connsiteX4" fmla="*/ 43902 w 92283"/>
              <a:gd name="connsiteY4" fmla="*/ 62895 h 104019"/>
              <a:gd name="connsiteX5" fmla="*/ 63254 w 92283"/>
              <a:gd name="connsiteY5" fmla="*/ 79828 h 104019"/>
              <a:gd name="connsiteX6" fmla="*/ 70511 w 92283"/>
              <a:gd name="connsiteY6" fmla="*/ 82247 h 104019"/>
              <a:gd name="connsiteX7" fmla="*/ 92283 w 92283"/>
              <a:gd name="connsiteY7" fmla="*/ 104019 h 104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2283" h="104019">
                <a:moveTo>
                  <a:pt x="2778" y="0"/>
                </a:moveTo>
                <a:cubicBezTo>
                  <a:pt x="1972" y="4032"/>
                  <a:pt x="-1024" y="8223"/>
                  <a:pt x="359" y="12095"/>
                </a:cubicBezTo>
                <a:cubicBezTo>
                  <a:pt x="3292" y="20309"/>
                  <a:pt x="9425" y="27055"/>
                  <a:pt x="14873" y="33866"/>
                </a:cubicBezTo>
                <a:cubicBezTo>
                  <a:pt x="21198" y="41773"/>
                  <a:pt x="24534" y="46856"/>
                  <a:pt x="31806" y="53219"/>
                </a:cubicBezTo>
                <a:cubicBezTo>
                  <a:pt x="35692" y="56619"/>
                  <a:pt x="40064" y="59441"/>
                  <a:pt x="43902" y="62895"/>
                </a:cubicBezTo>
                <a:cubicBezTo>
                  <a:pt x="51785" y="69989"/>
                  <a:pt x="54449" y="75426"/>
                  <a:pt x="63254" y="79828"/>
                </a:cubicBezTo>
                <a:cubicBezTo>
                  <a:pt x="65535" y="80968"/>
                  <a:pt x="68092" y="81441"/>
                  <a:pt x="70511" y="82247"/>
                </a:cubicBezTo>
                <a:lnTo>
                  <a:pt x="92283" y="104019"/>
                </a:lnTo>
              </a:path>
            </a:pathLst>
          </a:custGeom>
          <a:noFill/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64" name="Kombinationstegning: figur 363">
            <a:extLst>
              <a:ext uri="{FF2B5EF4-FFF2-40B4-BE49-F238E27FC236}">
                <a16:creationId xmlns:a16="http://schemas.microsoft.com/office/drawing/2014/main" id="{446FC91B-3BE2-E7FC-7613-5BE594FC9365}"/>
              </a:ext>
            </a:extLst>
          </p:cNvPr>
          <p:cNvSpPr/>
          <p:nvPr/>
        </p:nvSpPr>
        <p:spPr>
          <a:xfrm rot="549817">
            <a:off x="4952116" y="5489210"/>
            <a:ext cx="101823" cy="111110"/>
          </a:xfrm>
          <a:custGeom>
            <a:avLst/>
            <a:gdLst>
              <a:gd name="connsiteX0" fmla="*/ 2778 w 92283"/>
              <a:gd name="connsiteY0" fmla="*/ 0 h 104019"/>
              <a:gd name="connsiteX1" fmla="*/ 359 w 92283"/>
              <a:gd name="connsiteY1" fmla="*/ 12095 h 104019"/>
              <a:gd name="connsiteX2" fmla="*/ 14873 w 92283"/>
              <a:gd name="connsiteY2" fmla="*/ 33866 h 104019"/>
              <a:gd name="connsiteX3" fmla="*/ 31806 w 92283"/>
              <a:gd name="connsiteY3" fmla="*/ 53219 h 104019"/>
              <a:gd name="connsiteX4" fmla="*/ 43902 w 92283"/>
              <a:gd name="connsiteY4" fmla="*/ 62895 h 104019"/>
              <a:gd name="connsiteX5" fmla="*/ 63254 w 92283"/>
              <a:gd name="connsiteY5" fmla="*/ 79828 h 104019"/>
              <a:gd name="connsiteX6" fmla="*/ 70511 w 92283"/>
              <a:gd name="connsiteY6" fmla="*/ 82247 h 104019"/>
              <a:gd name="connsiteX7" fmla="*/ 92283 w 92283"/>
              <a:gd name="connsiteY7" fmla="*/ 104019 h 104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2283" h="104019">
                <a:moveTo>
                  <a:pt x="2778" y="0"/>
                </a:moveTo>
                <a:cubicBezTo>
                  <a:pt x="1972" y="4032"/>
                  <a:pt x="-1024" y="8223"/>
                  <a:pt x="359" y="12095"/>
                </a:cubicBezTo>
                <a:cubicBezTo>
                  <a:pt x="3292" y="20309"/>
                  <a:pt x="9425" y="27055"/>
                  <a:pt x="14873" y="33866"/>
                </a:cubicBezTo>
                <a:cubicBezTo>
                  <a:pt x="21198" y="41773"/>
                  <a:pt x="24534" y="46856"/>
                  <a:pt x="31806" y="53219"/>
                </a:cubicBezTo>
                <a:cubicBezTo>
                  <a:pt x="35692" y="56619"/>
                  <a:pt x="40064" y="59441"/>
                  <a:pt x="43902" y="62895"/>
                </a:cubicBezTo>
                <a:cubicBezTo>
                  <a:pt x="51785" y="69989"/>
                  <a:pt x="54449" y="75426"/>
                  <a:pt x="63254" y="79828"/>
                </a:cubicBezTo>
                <a:cubicBezTo>
                  <a:pt x="65535" y="80968"/>
                  <a:pt x="68092" y="81441"/>
                  <a:pt x="70511" y="82247"/>
                </a:cubicBezTo>
                <a:lnTo>
                  <a:pt x="92283" y="104019"/>
                </a:lnTo>
              </a:path>
            </a:pathLst>
          </a:custGeom>
          <a:noFill/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327" name="Billede 326">
            <a:extLst>
              <a:ext uri="{FF2B5EF4-FFF2-40B4-BE49-F238E27FC236}">
                <a16:creationId xmlns:a16="http://schemas.microsoft.com/office/drawing/2014/main" id="{50D7B0F4-ADBF-23BA-F4C3-C40BB642D2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7392">
            <a:off x="5058328" y="5411160"/>
            <a:ext cx="60856" cy="284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0637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Billede 101">
            <a:extLst>
              <a:ext uri="{FF2B5EF4-FFF2-40B4-BE49-F238E27FC236}">
                <a16:creationId xmlns:a16="http://schemas.microsoft.com/office/drawing/2014/main" id="{8ADED4CD-9328-AD27-4858-D157FDE7C9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3155" y="6358260"/>
            <a:ext cx="186541" cy="234695"/>
          </a:xfrm>
          <a:prstGeom prst="rect">
            <a:avLst/>
          </a:prstGeom>
        </p:spPr>
      </p:pic>
      <p:pic>
        <p:nvPicPr>
          <p:cNvPr id="98" name="Billede 97">
            <a:extLst>
              <a:ext uri="{FF2B5EF4-FFF2-40B4-BE49-F238E27FC236}">
                <a16:creationId xmlns:a16="http://schemas.microsoft.com/office/drawing/2014/main" id="{35D5911B-C068-BC65-C173-A1106281DA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4166">
            <a:off x="4216408" y="6374541"/>
            <a:ext cx="186541" cy="234695"/>
          </a:xfrm>
          <a:prstGeom prst="rect">
            <a:avLst/>
          </a:prstGeom>
        </p:spPr>
      </p:pic>
      <p:sp>
        <p:nvSpPr>
          <p:cNvPr id="22" name="Rektangel: afrundede hjørner 21">
            <a:extLst>
              <a:ext uri="{FF2B5EF4-FFF2-40B4-BE49-F238E27FC236}">
                <a16:creationId xmlns:a16="http://schemas.microsoft.com/office/drawing/2014/main" id="{AD66620A-53F6-C7FD-90B5-607301BD5680}"/>
              </a:ext>
            </a:extLst>
          </p:cNvPr>
          <p:cNvSpPr/>
          <p:nvPr/>
        </p:nvSpPr>
        <p:spPr>
          <a:xfrm>
            <a:off x="7062174" y="1148024"/>
            <a:ext cx="1751958" cy="412567"/>
          </a:xfrm>
          <a:prstGeom prst="roundRect">
            <a:avLst/>
          </a:prstGeom>
          <a:solidFill>
            <a:srgbClr val="6D948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CA80D2D9-4B06-DFC9-1792-4A6C4FEDD7E6}"/>
              </a:ext>
            </a:extLst>
          </p:cNvPr>
          <p:cNvSpPr/>
          <p:nvPr/>
        </p:nvSpPr>
        <p:spPr>
          <a:xfrm>
            <a:off x="318054" y="8250"/>
            <a:ext cx="5040000" cy="5040000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A8B2310E-AAEC-92BF-E543-D94659B7153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345906" y="0"/>
            <a:ext cx="5040000" cy="5040000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FDF2D507-28DE-E0E9-E537-6D1B22C5B21F}"/>
              </a:ext>
            </a:extLst>
          </p:cNvPr>
          <p:cNvSpPr/>
          <p:nvPr/>
        </p:nvSpPr>
        <p:spPr>
          <a:xfrm>
            <a:off x="312911" y="5056500"/>
            <a:ext cx="5040000" cy="5040000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25105504-F17A-CEC8-3EB2-B21180E2A0A9}"/>
              </a:ext>
            </a:extLst>
          </p:cNvPr>
          <p:cNvSpPr/>
          <p:nvPr/>
        </p:nvSpPr>
        <p:spPr>
          <a:xfrm>
            <a:off x="5345906" y="5056500"/>
            <a:ext cx="5040000" cy="5040000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32F91996-5C62-C334-ABFB-8D77973CB014}"/>
              </a:ext>
            </a:extLst>
          </p:cNvPr>
          <p:cNvSpPr/>
          <p:nvPr/>
        </p:nvSpPr>
        <p:spPr>
          <a:xfrm>
            <a:off x="305906" y="10096500"/>
            <a:ext cx="5040000" cy="5040000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3" name="Rektangel 12">
            <a:extLst>
              <a:ext uri="{FF2B5EF4-FFF2-40B4-BE49-F238E27FC236}">
                <a16:creationId xmlns:a16="http://schemas.microsoft.com/office/drawing/2014/main" id="{23852E92-4B72-BE3E-9DF3-3B2C34C3EB01}"/>
              </a:ext>
            </a:extLst>
          </p:cNvPr>
          <p:cNvSpPr/>
          <p:nvPr/>
        </p:nvSpPr>
        <p:spPr>
          <a:xfrm>
            <a:off x="5345906" y="10096500"/>
            <a:ext cx="5040000" cy="5040000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7" name="Tekstfelt 16">
            <a:extLst>
              <a:ext uri="{FF2B5EF4-FFF2-40B4-BE49-F238E27FC236}">
                <a16:creationId xmlns:a16="http://schemas.microsoft.com/office/drawing/2014/main" id="{49D18914-1D27-9102-F83B-1CC6D9A3EB08}"/>
              </a:ext>
            </a:extLst>
          </p:cNvPr>
          <p:cNvSpPr txBox="1"/>
          <p:nvPr/>
        </p:nvSpPr>
        <p:spPr>
          <a:xfrm>
            <a:off x="5738672" y="739664"/>
            <a:ext cx="42415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2000" b="1" dirty="0">
                <a:latin typeface="Chelsea Market" panose="02000000000000000000" pitchFamily="2" charset="0"/>
              </a:rPr>
              <a:t>BOGSTAVREJSENS MINILÆS</a:t>
            </a:r>
          </a:p>
        </p:txBody>
      </p:sp>
      <p:sp>
        <p:nvSpPr>
          <p:cNvPr id="18" name="Tekstfelt 17">
            <a:extLst>
              <a:ext uri="{FF2B5EF4-FFF2-40B4-BE49-F238E27FC236}">
                <a16:creationId xmlns:a16="http://schemas.microsoft.com/office/drawing/2014/main" id="{B623F9DC-E147-E4B1-2AAA-DA022614BFF2}"/>
              </a:ext>
            </a:extLst>
          </p:cNvPr>
          <p:cNvSpPr txBox="1"/>
          <p:nvPr/>
        </p:nvSpPr>
        <p:spPr>
          <a:xfrm>
            <a:off x="7287072" y="176800"/>
            <a:ext cx="15598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dirty="0">
                <a:latin typeface="Abc Ny" panose="02000503000000000000" pitchFamily="2" charset="0"/>
              </a:rPr>
              <a:t>Forlaget Pingo</a:t>
            </a:r>
          </a:p>
        </p:txBody>
      </p:sp>
      <p:sp>
        <p:nvSpPr>
          <p:cNvPr id="19" name="Tekstfelt 18">
            <a:extLst>
              <a:ext uri="{FF2B5EF4-FFF2-40B4-BE49-F238E27FC236}">
                <a16:creationId xmlns:a16="http://schemas.microsoft.com/office/drawing/2014/main" id="{9FD9B643-6A27-9474-AC16-D22F053834A3}"/>
              </a:ext>
            </a:extLst>
          </p:cNvPr>
          <p:cNvSpPr txBox="1"/>
          <p:nvPr/>
        </p:nvSpPr>
        <p:spPr>
          <a:xfrm>
            <a:off x="6989927" y="1152439"/>
            <a:ext cx="17519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dirty="0">
                <a:latin typeface="Chelsea Market" panose="02000000000000000000" pitchFamily="2" charset="0"/>
              </a:rPr>
              <a:t>LÆS OG LØS</a:t>
            </a: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9C6D5D18-7F49-6676-9D5E-0AC3038A552D}"/>
              </a:ext>
            </a:extLst>
          </p:cNvPr>
          <p:cNvSpPr/>
          <p:nvPr/>
        </p:nvSpPr>
        <p:spPr>
          <a:xfrm>
            <a:off x="9590311" y="126133"/>
            <a:ext cx="499462" cy="491778"/>
          </a:xfrm>
          <a:prstGeom prst="ellipse">
            <a:avLst/>
          </a:prstGeom>
          <a:noFill/>
          <a:ln w="38100">
            <a:solidFill>
              <a:srgbClr val="6D9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1" name="Tekstfelt 20">
            <a:extLst>
              <a:ext uri="{FF2B5EF4-FFF2-40B4-BE49-F238E27FC236}">
                <a16:creationId xmlns:a16="http://schemas.microsoft.com/office/drawing/2014/main" id="{283BD73C-1B80-6663-DB96-41E3BC7EEA18}"/>
              </a:ext>
            </a:extLst>
          </p:cNvPr>
          <p:cNvSpPr txBox="1"/>
          <p:nvPr/>
        </p:nvSpPr>
        <p:spPr>
          <a:xfrm>
            <a:off x="9620701" y="153921"/>
            <a:ext cx="4644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400" dirty="0">
                <a:latin typeface="Abc Ny" panose="02000503000000000000" pitchFamily="2" charset="0"/>
              </a:rPr>
              <a:t>16</a:t>
            </a:r>
          </a:p>
        </p:txBody>
      </p:sp>
      <p:sp>
        <p:nvSpPr>
          <p:cNvPr id="23" name="Tekstfelt 22">
            <a:extLst>
              <a:ext uri="{FF2B5EF4-FFF2-40B4-BE49-F238E27FC236}">
                <a16:creationId xmlns:a16="http://schemas.microsoft.com/office/drawing/2014/main" id="{4010E21C-C9A0-213D-E70B-41AB03C7A885}"/>
              </a:ext>
            </a:extLst>
          </p:cNvPr>
          <p:cNvSpPr txBox="1"/>
          <p:nvPr/>
        </p:nvSpPr>
        <p:spPr>
          <a:xfrm>
            <a:off x="6754238" y="1529763"/>
            <a:ext cx="23678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4000" dirty="0">
                <a:latin typeface="Chelsea Market" panose="02000000000000000000" pitchFamily="2" charset="0"/>
              </a:rPr>
              <a:t>BO I BÆ</a:t>
            </a: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40EF5AEE-590A-2E92-7049-E340593CDD73}"/>
              </a:ext>
            </a:extLst>
          </p:cNvPr>
          <p:cNvSpPr/>
          <p:nvPr/>
        </p:nvSpPr>
        <p:spPr>
          <a:xfrm>
            <a:off x="7240529" y="2220205"/>
            <a:ext cx="1260181" cy="1253965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F9D4FEF0-2AD3-D295-E13A-15E1F3BDD3A7}"/>
              </a:ext>
            </a:extLst>
          </p:cNvPr>
          <p:cNvSpPr/>
          <p:nvPr/>
        </p:nvSpPr>
        <p:spPr>
          <a:xfrm>
            <a:off x="8602825" y="2453383"/>
            <a:ext cx="982896" cy="952820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C15AB63A-4D3C-33D3-4C88-6D6F7E7EAC0A}"/>
              </a:ext>
            </a:extLst>
          </p:cNvPr>
          <p:cNvSpPr/>
          <p:nvPr/>
        </p:nvSpPr>
        <p:spPr>
          <a:xfrm>
            <a:off x="7368016" y="3556219"/>
            <a:ext cx="982896" cy="952820"/>
          </a:xfrm>
          <a:prstGeom prst="ellipse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C95ACA12-447B-D843-47A6-8F63BB0BEBEF}"/>
              </a:ext>
            </a:extLst>
          </p:cNvPr>
          <p:cNvSpPr/>
          <p:nvPr/>
        </p:nvSpPr>
        <p:spPr>
          <a:xfrm>
            <a:off x="8602825" y="3555816"/>
            <a:ext cx="982896" cy="952820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9F67F2AC-3998-5240-ABC7-2DBA6E449413}"/>
              </a:ext>
            </a:extLst>
          </p:cNvPr>
          <p:cNvSpPr/>
          <p:nvPr/>
        </p:nvSpPr>
        <p:spPr>
          <a:xfrm>
            <a:off x="6128219" y="2453383"/>
            <a:ext cx="982896" cy="952820"/>
          </a:xfrm>
          <a:prstGeom prst="ellipse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9030157A-A83C-92EC-869D-2AF2EE9934D0}"/>
              </a:ext>
            </a:extLst>
          </p:cNvPr>
          <p:cNvSpPr/>
          <p:nvPr/>
        </p:nvSpPr>
        <p:spPr>
          <a:xfrm>
            <a:off x="6137680" y="3531073"/>
            <a:ext cx="982896" cy="952820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0" name="Tekstfelt 29">
            <a:extLst>
              <a:ext uri="{FF2B5EF4-FFF2-40B4-BE49-F238E27FC236}">
                <a16:creationId xmlns:a16="http://schemas.microsoft.com/office/drawing/2014/main" id="{D8DB3587-B670-BCCE-D6BC-586CA1D6C64B}"/>
              </a:ext>
            </a:extLst>
          </p:cNvPr>
          <p:cNvSpPr txBox="1"/>
          <p:nvPr/>
        </p:nvSpPr>
        <p:spPr>
          <a:xfrm>
            <a:off x="6363926" y="2513628"/>
            <a:ext cx="3534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5400" dirty="0">
                <a:latin typeface="Abc Ny" panose="02000503000000000000" pitchFamily="2" charset="0"/>
              </a:rPr>
              <a:t>R</a:t>
            </a:r>
          </a:p>
        </p:txBody>
      </p:sp>
      <p:sp>
        <p:nvSpPr>
          <p:cNvPr id="31" name="Tekstfelt 30">
            <a:extLst>
              <a:ext uri="{FF2B5EF4-FFF2-40B4-BE49-F238E27FC236}">
                <a16:creationId xmlns:a16="http://schemas.microsoft.com/office/drawing/2014/main" id="{06CE956D-DE8B-B102-3832-C8AC0A7C9C62}"/>
              </a:ext>
            </a:extLst>
          </p:cNvPr>
          <p:cNvSpPr txBox="1"/>
          <p:nvPr/>
        </p:nvSpPr>
        <p:spPr>
          <a:xfrm>
            <a:off x="8765116" y="2506397"/>
            <a:ext cx="4363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5400" dirty="0">
                <a:latin typeface="Abc Ny" panose="02000503000000000000" pitchFamily="2" charset="0"/>
              </a:rPr>
              <a:t>O</a:t>
            </a:r>
          </a:p>
        </p:txBody>
      </p:sp>
      <p:sp>
        <p:nvSpPr>
          <p:cNvPr id="32" name="Tekstfelt 31">
            <a:extLst>
              <a:ext uri="{FF2B5EF4-FFF2-40B4-BE49-F238E27FC236}">
                <a16:creationId xmlns:a16="http://schemas.microsoft.com/office/drawing/2014/main" id="{C2D6E65D-85C3-750E-832F-EC9B3D99F49B}"/>
              </a:ext>
            </a:extLst>
          </p:cNvPr>
          <p:cNvSpPr txBox="1"/>
          <p:nvPr/>
        </p:nvSpPr>
        <p:spPr>
          <a:xfrm>
            <a:off x="6262130" y="3571734"/>
            <a:ext cx="4921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5400" dirty="0">
                <a:latin typeface="Abc Ny" panose="02000503000000000000" pitchFamily="2" charset="0"/>
              </a:rPr>
              <a:t>Æ</a:t>
            </a:r>
          </a:p>
        </p:txBody>
      </p:sp>
      <p:sp>
        <p:nvSpPr>
          <p:cNvPr id="33" name="Tekstfelt 32">
            <a:extLst>
              <a:ext uri="{FF2B5EF4-FFF2-40B4-BE49-F238E27FC236}">
                <a16:creationId xmlns:a16="http://schemas.microsoft.com/office/drawing/2014/main" id="{C98E4C4E-729F-AA51-CB2C-70854AB9ECCE}"/>
              </a:ext>
            </a:extLst>
          </p:cNvPr>
          <p:cNvSpPr txBox="1"/>
          <p:nvPr/>
        </p:nvSpPr>
        <p:spPr>
          <a:xfrm>
            <a:off x="7645777" y="3634470"/>
            <a:ext cx="3534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5400" dirty="0">
                <a:latin typeface="Abc Ny" panose="02000503000000000000" pitchFamily="2" charset="0"/>
              </a:rPr>
              <a:t>D</a:t>
            </a:r>
          </a:p>
        </p:txBody>
      </p:sp>
      <p:sp>
        <p:nvSpPr>
          <p:cNvPr id="34" name="Tekstfelt 33">
            <a:extLst>
              <a:ext uri="{FF2B5EF4-FFF2-40B4-BE49-F238E27FC236}">
                <a16:creationId xmlns:a16="http://schemas.microsoft.com/office/drawing/2014/main" id="{5D16FE06-1669-6084-EFDB-025F1FA1A64E}"/>
              </a:ext>
            </a:extLst>
          </p:cNvPr>
          <p:cNvSpPr txBox="1"/>
          <p:nvPr/>
        </p:nvSpPr>
        <p:spPr>
          <a:xfrm>
            <a:off x="8790710" y="3570561"/>
            <a:ext cx="3534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5400" dirty="0">
                <a:latin typeface="Abc Ny" panose="02000503000000000000" pitchFamily="2" charset="0"/>
              </a:rPr>
              <a:t>Ø</a:t>
            </a:r>
          </a:p>
        </p:txBody>
      </p:sp>
      <p:sp>
        <p:nvSpPr>
          <p:cNvPr id="35" name="Rektangel: afrundede hjørner 34">
            <a:extLst>
              <a:ext uri="{FF2B5EF4-FFF2-40B4-BE49-F238E27FC236}">
                <a16:creationId xmlns:a16="http://schemas.microsoft.com/office/drawing/2014/main" id="{2FD54D17-F557-989F-618A-1E5FABD92E88}"/>
              </a:ext>
            </a:extLst>
          </p:cNvPr>
          <p:cNvSpPr/>
          <p:nvPr/>
        </p:nvSpPr>
        <p:spPr>
          <a:xfrm>
            <a:off x="5840787" y="532403"/>
            <a:ext cx="4037357" cy="4113516"/>
          </a:xfrm>
          <a:custGeom>
            <a:avLst/>
            <a:gdLst>
              <a:gd name="connsiteX0" fmla="*/ 0 w 4037357"/>
              <a:gd name="connsiteY0" fmla="*/ 672906 h 4113516"/>
              <a:gd name="connsiteX1" fmla="*/ 672906 w 4037357"/>
              <a:gd name="connsiteY1" fmla="*/ 0 h 4113516"/>
              <a:gd name="connsiteX2" fmla="*/ 1345792 w 4037357"/>
              <a:gd name="connsiteY2" fmla="*/ 0 h 4113516"/>
              <a:gd name="connsiteX3" fmla="*/ 1937932 w 4037357"/>
              <a:gd name="connsiteY3" fmla="*/ 0 h 4113516"/>
              <a:gd name="connsiteX4" fmla="*/ 2556987 w 4037357"/>
              <a:gd name="connsiteY4" fmla="*/ 0 h 4113516"/>
              <a:gd name="connsiteX5" fmla="*/ 3364451 w 4037357"/>
              <a:gd name="connsiteY5" fmla="*/ 0 h 4113516"/>
              <a:gd name="connsiteX6" fmla="*/ 4037357 w 4037357"/>
              <a:gd name="connsiteY6" fmla="*/ 672906 h 4113516"/>
              <a:gd name="connsiteX7" fmla="*/ 4037357 w 4037357"/>
              <a:gd name="connsiteY7" fmla="*/ 1364832 h 4113516"/>
              <a:gd name="connsiteX8" fmla="*/ 4037357 w 4037357"/>
              <a:gd name="connsiteY8" fmla="*/ 2001404 h 4113516"/>
              <a:gd name="connsiteX9" fmla="*/ 4037357 w 4037357"/>
              <a:gd name="connsiteY9" fmla="*/ 2637976 h 4113516"/>
              <a:gd name="connsiteX10" fmla="*/ 4037357 w 4037357"/>
              <a:gd name="connsiteY10" fmla="*/ 3440610 h 4113516"/>
              <a:gd name="connsiteX11" fmla="*/ 3364451 w 4037357"/>
              <a:gd name="connsiteY11" fmla="*/ 4113516 h 4113516"/>
              <a:gd name="connsiteX12" fmla="*/ 2745396 w 4037357"/>
              <a:gd name="connsiteY12" fmla="*/ 4113516 h 4113516"/>
              <a:gd name="connsiteX13" fmla="*/ 2018679 w 4037357"/>
              <a:gd name="connsiteY13" fmla="*/ 4113516 h 4113516"/>
              <a:gd name="connsiteX14" fmla="*/ 1318877 w 4037357"/>
              <a:gd name="connsiteY14" fmla="*/ 4113516 h 4113516"/>
              <a:gd name="connsiteX15" fmla="*/ 672906 w 4037357"/>
              <a:gd name="connsiteY15" fmla="*/ 4113516 h 4113516"/>
              <a:gd name="connsiteX16" fmla="*/ 0 w 4037357"/>
              <a:gd name="connsiteY16" fmla="*/ 3440610 h 4113516"/>
              <a:gd name="connsiteX17" fmla="*/ 0 w 4037357"/>
              <a:gd name="connsiteY17" fmla="*/ 2804038 h 4113516"/>
              <a:gd name="connsiteX18" fmla="*/ 0 w 4037357"/>
              <a:gd name="connsiteY18" fmla="*/ 2084435 h 4113516"/>
              <a:gd name="connsiteX19" fmla="*/ 0 w 4037357"/>
              <a:gd name="connsiteY19" fmla="*/ 1364832 h 4113516"/>
              <a:gd name="connsiteX20" fmla="*/ 0 w 4037357"/>
              <a:gd name="connsiteY20" fmla="*/ 672906 h 4113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037357" h="4113516" extrusionOk="0">
                <a:moveTo>
                  <a:pt x="0" y="672906"/>
                </a:moveTo>
                <a:cubicBezTo>
                  <a:pt x="12268" y="303290"/>
                  <a:pt x="348355" y="44970"/>
                  <a:pt x="672906" y="0"/>
                </a:cubicBezTo>
                <a:cubicBezTo>
                  <a:pt x="862311" y="10117"/>
                  <a:pt x="1158173" y="-9007"/>
                  <a:pt x="1345792" y="0"/>
                </a:cubicBezTo>
                <a:cubicBezTo>
                  <a:pt x="1533411" y="9007"/>
                  <a:pt x="1646270" y="-5454"/>
                  <a:pt x="1937932" y="0"/>
                </a:cubicBezTo>
                <a:cubicBezTo>
                  <a:pt x="2229594" y="5454"/>
                  <a:pt x="2278611" y="-11827"/>
                  <a:pt x="2556987" y="0"/>
                </a:cubicBezTo>
                <a:cubicBezTo>
                  <a:pt x="2835363" y="11827"/>
                  <a:pt x="3172813" y="34582"/>
                  <a:pt x="3364451" y="0"/>
                </a:cubicBezTo>
                <a:cubicBezTo>
                  <a:pt x="3757048" y="-1608"/>
                  <a:pt x="4034045" y="284643"/>
                  <a:pt x="4037357" y="672906"/>
                </a:cubicBezTo>
                <a:cubicBezTo>
                  <a:pt x="4010496" y="973105"/>
                  <a:pt x="4054102" y="1070694"/>
                  <a:pt x="4037357" y="1364832"/>
                </a:cubicBezTo>
                <a:cubicBezTo>
                  <a:pt x="4020612" y="1658970"/>
                  <a:pt x="4045657" y="1796680"/>
                  <a:pt x="4037357" y="2001404"/>
                </a:cubicBezTo>
                <a:cubicBezTo>
                  <a:pt x="4029057" y="2206128"/>
                  <a:pt x="4060119" y="2393982"/>
                  <a:pt x="4037357" y="2637976"/>
                </a:cubicBezTo>
                <a:cubicBezTo>
                  <a:pt x="4014595" y="2881970"/>
                  <a:pt x="4046859" y="3132075"/>
                  <a:pt x="4037357" y="3440610"/>
                </a:cubicBezTo>
                <a:cubicBezTo>
                  <a:pt x="4079878" y="3878005"/>
                  <a:pt x="3816424" y="4079822"/>
                  <a:pt x="3364451" y="4113516"/>
                </a:cubicBezTo>
                <a:cubicBezTo>
                  <a:pt x="3197893" y="4114459"/>
                  <a:pt x="3022733" y="4122295"/>
                  <a:pt x="2745396" y="4113516"/>
                </a:cubicBezTo>
                <a:cubicBezTo>
                  <a:pt x="2468060" y="4104737"/>
                  <a:pt x="2218391" y="4100201"/>
                  <a:pt x="2018679" y="4113516"/>
                </a:cubicBezTo>
                <a:cubicBezTo>
                  <a:pt x="1818967" y="4126831"/>
                  <a:pt x="1507357" y="4083206"/>
                  <a:pt x="1318877" y="4113516"/>
                </a:cubicBezTo>
                <a:cubicBezTo>
                  <a:pt x="1130397" y="4143826"/>
                  <a:pt x="953177" y="4104353"/>
                  <a:pt x="672906" y="4113516"/>
                </a:cubicBezTo>
                <a:cubicBezTo>
                  <a:pt x="313246" y="4109925"/>
                  <a:pt x="-63325" y="3806648"/>
                  <a:pt x="0" y="3440610"/>
                </a:cubicBezTo>
                <a:cubicBezTo>
                  <a:pt x="2377" y="3268722"/>
                  <a:pt x="-8425" y="2952730"/>
                  <a:pt x="0" y="2804038"/>
                </a:cubicBezTo>
                <a:cubicBezTo>
                  <a:pt x="8425" y="2655346"/>
                  <a:pt x="15009" y="2371487"/>
                  <a:pt x="0" y="2084435"/>
                </a:cubicBezTo>
                <a:cubicBezTo>
                  <a:pt x="-15009" y="1797383"/>
                  <a:pt x="3631" y="1534897"/>
                  <a:pt x="0" y="1364832"/>
                </a:cubicBezTo>
                <a:cubicBezTo>
                  <a:pt x="-3631" y="1194767"/>
                  <a:pt x="-2581" y="932903"/>
                  <a:pt x="0" y="672906"/>
                </a:cubicBezTo>
                <a:close/>
              </a:path>
            </a:pathLst>
          </a:custGeom>
          <a:noFill/>
          <a:ln w="57150">
            <a:solidFill>
              <a:srgbClr val="6D9480"/>
            </a:solidFill>
            <a:extLst>
              <a:ext uri="{C807C97D-BFC1-408E-A445-0C87EB9F89A2}">
                <ask:lineSketchStyleProps xmlns:ask="http://schemas.microsoft.com/office/drawing/2018/sketchyshapes" sd="1968864223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6" name="Tekstfelt 35">
            <a:extLst>
              <a:ext uri="{FF2B5EF4-FFF2-40B4-BE49-F238E27FC236}">
                <a16:creationId xmlns:a16="http://schemas.microsoft.com/office/drawing/2014/main" id="{4B59D599-B94F-1A68-83A9-A8C652ABD2E8}"/>
              </a:ext>
            </a:extLst>
          </p:cNvPr>
          <p:cNvSpPr txBox="1"/>
          <p:nvPr/>
        </p:nvSpPr>
        <p:spPr>
          <a:xfrm>
            <a:off x="6884291" y="4662419"/>
            <a:ext cx="195035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1000" dirty="0">
                <a:latin typeface="Abc Ny" panose="02000503000000000000" pitchFamily="2" charset="0"/>
              </a:rPr>
              <a:t>Kathrine Holtum Ingemann</a:t>
            </a:r>
          </a:p>
        </p:txBody>
      </p:sp>
      <p:sp>
        <p:nvSpPr>
          <p:cNvPr id="39" name="Rektangel: afrundede hjørner 38">
            <a:extLst>
              <a:ext uri="{FF2B5EF4-FFF2-40B4-BE49-F238E27FC236}">
                <a16:creationId xmlns:a16="http://schemas.microsoft.com/office/drawing/2014/main" id="{97A6559C-9736-BF70-5E03-EDA48D182269}"/>
              </a:ext>
            </a:extLst>
          </p:cNvPr>
          <p:cNvSpPr/>
          <p:nvPr/>
        </p:nvSpPr>
        <p:spPr>
          <a:xfrm>
            <a:off x="7062174" y="6188024"/>
            <a:ext cx="1751958" cy="412567"/>
          </a:xfrm>
          <a:prstGeom prst="roundRect">
            <a:avLst/>
          </a:prstGeom>
          <a:solidFill>
            <a:srgbClr val="6D948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40" name="Tekstfelt 39">
            <a:extLst>
              <a:ext uri="{FF2B5EF4-FFF2-40B4-BE49-F238E27FC236}">
                <a16:creationId xmlns:a16="http://schemas.microsoft.com/office/drawing/2014/main" id="{8589D84D-3801-16B6-5FD7-E2C3F4F9507B}"/>
              </a:ext>
            </a:extLst>
          </p:cNvPr>
          <p:cNvSpPr txBox="1"/>
          <p:nvPr/>
        </p:nvSpPr>
        <p:spPr>
          <a:xfrm>
            <a:off x="5738672" y="5779664"/>
            <a:ext cx="42415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2000" b="1" dirty="0">
                <a:latin typeface="Chelsea Market" panose="02000000000000000000" pitchFamily="2" charset="0"/>
              </a:rPr>
              <a:t>BOGSTAVREJSENS MINILÆS</a:t>
            </a:r>
          </a:p>
        </p:txBody>
      </p:sp>
      <p:sp>
        <p:nvSpPr>
          <p:cNvPr id="41" name="Tekstfelt 40">
            <a:extLst>
              <a:ext uri="{FF2B5EF4-FFF2-40B4-BE49-F238E27FC236}">
                <a16:creationId xmlns:a16="http://schemas.microsoft.com/office/drawing/2014/main" id="{0AA63DCD-F579-978F-2E43-713E1F8530C6}"/>
              </a:ext>
            </a:extLst>
          </p:cNvPr>
          <p:cNvSpPr txBox="1"/>
          <p:nvPr/>
        </p:nvSpPr>
        <p:spPr>
          <a:xfrm>
            <a:off x="7287072" y="5216800"/>
            <a:ext cx="15598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dirty="0">
                <a:latin typeface="Abc Ny" panose="02000503000000000000" pitchFamily="2" charset="0"/>
              </a:rPr>
              <a:t>Forlaget Pingo</a:t>
            </a:r>
          </a:p>
        </p:txBody>
      </p:sp>
      <p:sp>
        <p:nvSpPr>
          <p:cNvPr id="42" name="Tekstfelt 41">
            <a:extLst>
              <a:ext uri="{FF2B5EF4-FFF2-40B4-BE49-F238E27FC236}">
                <a16:creationId xmlns:a16="http://schemas.microsoft.com/office/drawing/2014/main" id="{D8197C6A-5AC8-607D-095C-1BC515EA6967}"/>
              </a:ext>
            </a:extLst>
          </p:cNvPr>
          <p:cNvSpPr txBox="1"/>
          <p:nvPr/>
        </p:nvSpPr>
        <p:spPr>
          <a:xfrm>
            <a:off x="6989927" y="6192439"/>
            <a:ext cx="17519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dirty="0">
                <a:latin typeface="Chelsea Market" panose="02000000000000000000" pitchFamily="2" charset="0"/>
              </a:rPr>
              <a:t>LÆS OG LØS</a:t>
            </a:r>
          </a:p>
        </p:txBody>
      </p:sp>
      <p:sp>
        <p:nvSpPr>
          <p:cNvPr id="43" name="Tekstfelt 42">
            <a:extLst>
              <a:ext uri="{FF2B5EF4-FFF2-40B4-BE49-F238E27FC236}">
                <a16:creationId xmlns:a16="http://schemas.microsoft.com/office/drawing/2014/main" id="{3ED9D933-A448-B06A-561C-CC104DB0664E}"/>
              </a:ext>
            </a:extLst>
          </p:cNvPr>
          <p:cNvSpPr txBox="1"/>
          <p:nvPr/>
        </p:nvSpPr>
        <p:spPr>
          <a:xfrm>
            <a:off x="9620702" y="5187649"/>
            <a:ext cx="4616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400" dirty="0">
                <a:latin typeface="Abc Ny" panose="02000503000000000000" pitchFamily="2" charset="0"/>
              </a:rPr>
              <a:t>17</a:t>
            </a:r>
          </a:p>
        </p:txBody>
      </p:sp>
      <p:sp>
        <p:nvSpPr>
          <p:cNvPr id="44" name="Tekstfelt 43">
            <a:extLst>
              <a:ext uri="{FF2B5EF4-FFF2-40B4-BE49-F238E27FC236}">
                <a16:creationId xmlns:a16="http://schemas.microsoft.com/office/drawing/2014/main" id="{BC6D5BC0-8E99-C380-8DA8-2B4B589780BC}"/>
              </a:ext>
            </a:extLst>
          </p:cNvPr>
          <p:cNvSpPr txBox="1"/>
          <p:nvPr/>
        </p:nvSpPr>
        <p:spPr>
          <a:xfrm>
            <a:off x="6208901" y="6573749"/>
            <a:ext cx="33140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4000" dirty="0">
                <a:latin typeface="Chelsea Market" panose="02000000000000000000" pitchFamily="2" charset="0"/>
              </a:rPr>
              <a:t>GÅS PÅ ÆG</a:t>
            </a:r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A02A29E7-3476-AEA4-B8AF-1548DB9783AA}"/>
              </a:ext>
            </a:extLst>
          </p:cNvPr>
          <p:cNvSpPr/>
          <p:nvPr/>
        </p:nvSpPr>
        <p:spPr>
          <a:xfrm>
            <a:off x="7240529" y="7260205"/>
            <a:ext cx="1260181" cy="1253965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56" name="Rektangel: afrundede hjørner 55">
            <a:extLst>
              <a:ext uri="{FF2B5EF4-FFF2-40B4-BE49-F238E27FC236}">
                <a16:creationId xmlns:a16="http://schemas.microsoft.com/office/drawing/2014/main" id="{C5AE0D32-0EE5-99E0-24AF-E309C427A4C7}"/>
              </a:ext>
            </a:extLst>
          </p:cNvPr>
          <p:cNvSpPr/>
          <p:nvPr/>
        </p:nvSpPr>
        <p:spPr>
          <a:xfrm>
            <a:off x="5840787" y="5572403"/>
            <a:ext cx="4037357" cy="4113516"/>
          </a:xfrm>
          <a:custGeom>
            <a:avLst/>
            <a:gdLst>
              <a:gd name="connsiteX0" fmla="*/ 0 w 4037357"/>
              <a:gd name="connsiteY0" fmla="*/ 672906 h 4113516"/>
              <a:gd name="connsiteX1" fmla="*/ 672906 w 4037357"/>
              <a:gd name="connsiteY1" fmla="*/ 0 h 4113516"/>
              <a:gd name="connsiteX2" fmla="*/ 1345792 w 4037357"/>
              <a:gd name="connsiteY2" fmla="*/ 0 h 4113516"/>
              <a:gd name="connsiteX3" fmla="*/ 1937932 w 4037357"/>
              <a:gd name="connsiteY3" fmla="*/ 0 h 4113516"/>
              <a:gd name="connsiteX4" fmla="*/ 2556987 w 4037357"/>
              <a:gd name="connsiteY4" fmla="*/ 0 h 4113516"/>
              <a:gd name="connsiteX5" fmla="*/ 3364451 w 4037357"/>
              <a:gd name="connsiteY5" fmla="*/ 0 h 4113516"/>
              <a:gd name="connsiteX6" fmla="*/ 4037357 w 4037357"/>
              <a:gd name="connsiteY6" fmla="*/ 672906 h 4113516"/>
              <a:gd name="connsiteX7" fmla="*/ 4037357 w 4037357"/>
              <a:gd name="connsiteY7" fmla="*/ 1364832 h 4113516"/>
              <a:gd name="connsiteX8" fmla="*/ 4037357 w 4037357"/>
              <a:gd name="connsiteY8" fmla="*/ 2001404 h 4113516"/>
              <a:gd name="connsiteX9" fmla="*/ 4037357 w 4037357"/>
              <a:gd name="connsiteY9" fmla="*/ 2637976 h 4113516"/>
              <a:gd name="connsiteX10" fmla="*/ 4037357 w 4037357"/>
              <a:gd name="connsiteY10" fmla="*/ 3440610 h 4113516"/>
              <a:gd name="connsiteX11" fmla="*/ 3364451 w 4037357"/>
              <a:gd name="connsiteY11" fmla="*/ 4113516 h 4113516"/>
              <a:gd name="connsiteX12" fmla="*/ 2745396 w 4037357"/>
              <a:gd name="connsiteY12" fmla="*/ 4113516 h 4113516"/>
              <a:gd name="connsiteX13" fmla="*/ 2018679 w 4037357"/>
              <a:gd name="connsiteY13" fmla="*/ 4113516 h 4113516"/>
              <a:gd name="connsiteX14" fmla="*/ 1318877 w 4037357"/>
              <a:gd name="connsiteY14" fmla="*/ 4113516 h 4113516"/>
              <a:gd name="connsiteX15" fmla="*/ 672906 w 4037357"/>
              <a:gd name="connsiteY15" fmla="*/ 4113516 h 4113516"/>
              <a:gd name="connsiteX16" fmla="*/ 0 w 4037357"/>
              <a:gd name="connsiteY16" fmla="*/ 3440610 h 4113516"/>
              <a:gd name="connsiteX17" fmla="*/ 0 w 4037357"/>
              <a:gd name="connsiteY17" fmla="*/ 2804038 h 4113516"/>
              <a:gd name="connsiteX18" fmla="*/ 0 w 4037357"/>
              <a:gd name="connsiteY18" fmla="*/ 2084435 h 4113516"/>
              <a:gd name="connsiteX19" fmla="*/ 0 w 4037357"/>
              <a:gd name="connsiteY19" fmla="*/ 1364832 h 4113516"/>
              <a:gd name="connsiteX20" fmla="*/ 0 w 4037357"/>
              <a:gd name="connsiteY20" fmla="*/ 672906 h 4113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037357" h="4113516" extrusionOk="0">
                <a:moveTo>
                  <a:pt x="0" y="672906"/>
                </a:moveTo>
                <a:cubicBezTo>
                  <a:pt x="12268" y="303290"/>
                  <a:pt x="348355" y="44970"/>
                  <a:pt x="672906" y="0"/>
                </a:cubicBezTo>
                <a:cubicBezTo>
                  <a:pt x="862311" y="10117"/>
                  <a:pt x="1158173" y="-9007"/>
                  <a:pt x="1345792" y="0"/>
                </a:cubicBezTo>
                <a:cubicBezTo>
                  <a:pt x="1533411" y="9007"/>
                  <a:pt x="1646270" y="-5454"/>
                  <a:pt x="1937932" y="0"/>
                </a:cubicBezTo>
                <a:cubicBezTo>
                  <a:pt x="2229594" y="5454"/>
                  <a:pt x="2278611" y="-11827"/>
                  <a:pt x="2556987" y="0"/>
                </a:cubicBezTo>
                <a:cubicBezTo>
                  <a:pt x="2835363" y="11827"/>
                  <a:pt x="3172813" y="34582"/>
                  <a:pt x="3364451" y="0"/>
                </a:cubicBezTo>
                <a:cubicBezTo>
                  <a:pt x="3757048" y="-1608"/>
                  <a:pt x="4034045" y="284643"/>
                  <a:pt x="4037357" y="672906"/>
                </a:cubicBezTo>
                <a:cubicBezTo>
                  <a:pt x="4010496" y="973105"/>
                  <a:pt x="4054102" y="1070694"/>
                  <a:pt x="4037357" y="1364832"/>
                </a:cubicBezTo>
                <a:cubicBezTo>
                  <a:pt x="4020612" y="1658970"/>
                  <a:pt x="4045657" y="1796680"/>
                  <a:pt x="4037357" y="2001404"/>
                </a:cubicBezTo>
                <a:cubicBezTo>
                  <a:pt x="4029057" y="2206128"/>
                  <a:pt x="4060119" y="2393982"/>
                  <a:pt x="4037357" y="2637976"/>
                </a:cubicBezTo>
                <a:cubicBezTo>
                  <a:pt x="4014595" y="2881970"/>
                  <a:pt x="4046859" y="3132075"/>
                  <a:pt x="4037357" y="3440610"/>
                </a:cubicBezTo>
                <a:cubicBezTo>
                  <a:pt x="4079878" y="3878005"/>
                  <a:pt x="3816424" y="4079822"/>
                  <a:pt x="3364451" y="4113516"/>
                </a:cubicBezTo>
                <a:cubicBezTo>
                  <a:pt x="3197893" y="4114459"/>
                  <a:pt x="3022733" y="4122295"/>
                  <a:pt x="2745396" y="4113516"/>
                </a:cubicBezTo>
                <a:cubicBezTo>
                  <a:pt x="2468060" y="4104737"/>
                  <a:pt x="2218391" y="4100201"/>
                  <a:pt x="2018679" y="4113516"/>
                </a:cubicBezTo>
                <a:cubicBezTo>
                  <a:pt x="1818967" y="4126831"/>
                  <a:pt x="1507357" y="4083206"/>
                  <a:pt x="1318877" y="4113516"/>
                </a:cubicBezTo>
                <a:cubicBezTo>
                  <a:pt x="1130397" y="4143826"/>
                  <a:pt x="953177" y="4104353"/>
                  <a:pt x="672906" y="4113516"/>
                </a:cubicBezTo>
                <a:cubicBezTo>
                  <a:pt x="313246" y="4109925"/>
                  <a:pt x="-63325" y="3806648"/>
                  <a:pt x="0" y="3440610"/>
                </a:cubicBezTo>
                <a:cubicBezTo>
                  <a:pt x="2377" y="3268722"/>
                  <a:pt x="-8425" y="2952730"/>
                  <a:pt x="0" y="2804038"/>
                </a:cubicBezTo>
                <a:cubicBezTo>
                  <a:pt x="8425" y="2655346"/>
                  <a:pt x="15009" y="2371487"/>
                  <a:pt x="0" y="2084435"/>
                </a:cubicBezTo>
                <a:cubicBezTo>
                  <a:pt x="-15009" y="1797383"/>
                  <a:pt x="3631" y="1534897"/>
                  <a:pt x="0" y="1364832"/>
                </a:cubicBezTo>
                <a:cubicBezTo>
                  <a:pt x="-3631" y="1194767"/>
                  <a:pt x="-2581" y="932903"/>
                  <a:pt x="0" y="672906"/>
                </a:cubicBezTo>
                <a:close/>
              </a:path>
            </a:pathLst>
          </a:custGeom>
          <a:noFill/>
          <a:ln w="57150">
            <a:solidFill>
              <a:srgbClr val="6D9480"/>
            </a:solidFill>
            <a:extLst>
              <a:ext uri="{C807C97D-BFC1-408E-A445-0C87EB9F89A2}">
                <ask:lineSketchStyleProps xmlns:ask="http://schemas.microsoft.com/office/drawing/2018/sketchyshapes" sd="1968864223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57" name="Tekstfelt 56">
            <a:extLst>
              <a:ext uri="{FF2B5EF4-FFF2-40B4-BE49-F238E27FC236}">
                <a16:creationId xmlns:a16="http://schemas.microsoft.com/office/drawing/2014/main" id="{2B849BF1-FAA0-C3A9-42F0-6FC0A294DFC3}"/>
              </a:ext>
            </a:extLst>
          </p:cNvPr>
          <p:cNvSpPr txBox="1"/>
          <p:nvPr/>
        </p:nvSpPr>
        <p:spPr>
          <a:xfrm>
            <a:off x="6884291" y="9702419"/>
            <a:ext cx="195035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1000" dirty="0">
                <a:latin typeface="Abc Ny" panose="02000503000000000000" pitchFamily="2" charset="0"/>
              </a:rPr>
              <a:t>Kathrine Holtum Ingemann</a:t>
            </a:r>
          </a:p>
        </p:txBody>
      </p:sp>
      <p:sp>
        <p:nvSpPr>
          <p:cNvPr id="59" name="Ellipse 58">
            <a:extLst>
              <a:ext uri="{FF2B5EF4-FFF2-40B4-BE49-F238E27FC236}">
                <a16:creationId xmlns:a16="http://schemas.microsoft.com/office/drawing/2014/main" id="{EBA71B1D-FDAA-2A6D-E488-D5EE8EE7B1FC}"/>
              </a:ext>
            </a:extLst>
          </p:cNvPr>
          <p:cNvSpPr/>
          <p:nvPr/>
        </p:nvSpPr>
        <p:spPr>
          <a:xfrm>
            <a:off x="9585721" y="5163808"/>
            <a:ext cx="499462" cy="491778"/>
          </a:xfrm>
          <a:prstGeom prst="ellipse">
            <a:avLst/>
          </a:prstGeom>
          <a:noFill/>
          <a:ln w="38100">
            <a:solidFill>
              <a:srgbClr val="6D9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60" name="Rektangel: afrundede hjørner 59">
            <a:extLst>
              <a:ext uri="{FF2B5EF4-FFF2-40B4-BE49-F238E27FC236}">
                <a16:creationId xmlns:a16="http://schemas.microsoft.com/office/drawing/2014/main" id="{8D8EF64D-5416-2C39-B679-5CA312E4DCEB}"/>
              </a:ext>
            </a:extLst>
          </p:cNvPr>
          <p:cNvSpPr/>
          <p:nvPr/>
        </p:nvSpPr>
        <p:spPr>
          <a:xfrm>
            <a:off x="7062174" y="11328714"/>
            <a:ext cx="1751958" cy="412567"/>
          </a:xfrm>
          <a:prstGeom prst="roundRect">
            <a:avLst/>
          </a:prstGeom>
          <a:solidFill>
            <a:srgbClr val="6D948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61" name="Tekstfelt 60">
            <a:extLst>
              <a:ext uri="{FF2B5EF4-FFF2-40B4-BE49-F238E27FC236}">
                <a16:creationId xmlns:a16="http://schemas.microsoft.com/office/drawing/2014/main" id="{EE2C019F-5BC9-C3F7-7CC9-8790EE262B6C}"/>
              </a:ext>
            </a:extLst>
          </p:cNvPr>
          <p:cNvSpPr txBox="1"/>
          <p:nvPr/>
        </p:nvSpPr>
        <p:spPr>
          <a:xfrm>
            <a:off x="5738672" y="10920354"/>
            <a:ext cx="42415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2000" b="1" dirty="0">
                <a:latin typeface="Chelsea Market" panose="02000000000000000000" pitchFamily="2" charset="0"/>
              </a:rPr>
              <a:t>BOGSTAVREJSENS MINILÆS</a:t>
            </a:r>
          </a:p>
        </p:txBody>
      </p:sp>
      <p:sp>
        <p:nvSpPr>
          <p:cNvPr id="62" name="Tekstfelt 61">
            <a:extLst>
              <a:ext uri="{FF2B5EF4-FFF2-40B4-BE49-F238E27FC236}">
                <a16:creationId xmlns:a16="http://schemas.microsoft.com/office/drawing/2014/main" id="{D4A77358-4BD6-DAAC-E65B-10DD64DC8436}"/>
              </a:ext>
            </a:extLst>
          </p:cNvPr>
          <p:cNvSpPr txBox="1"/>
          <p:nvPr/>
        </p:nvSpPr>
        <p:spPr>
          <a:xfrm>
            <a:off x="7287072" y="10357490"/>
            <a:ext cx="15598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dirty="0">
                <a:latin typeface="Abc Ny" panose="02000503000000000000" pitchFamily="2" charset="0"/>
              </a:rPr>
              <a:t>Forlaget Pingo</a:t>
            </a:r>
          </a:p>
        </p:txBody>
      </p:sp>
      <p:sp>
        <p:nvSpPr>
          <p:cNvPr id="63" name="Tekstfelt 62">
            <a:extLst>
              <a:ext uri="{FF2B5EF4-FFF2-40B4-BE49-F238E27FC236}">
                <a16:creationId xmlns:a16="http://schemas.microsoft.com/office/drawing/2014/main" id="{192FD3F6-8358-3064-81F3-6E8780F05DC5}"/>
              </a:ext>
            </a:extLst>
          </p:cNvPr>
          <p:cNvSpPr txBox="1"/>
          <p:nvPr/>
        </p:nvSpPr>
        <p:spPr>
          <a:xfrm>
            <a:off x="6989927" y="11333129"/>
            <a:ext cx="17519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dirty="0">
                <a:latin typeface="Chelsea Market" panose="02000000000000000000" pitchFamily="2" charset="0"/>
              </a:rPr>
              <a:t>LÆS OG LØS</a:t>
            </a:r>
          </a:p>
        </p:txBody>
      </p:sp>
      <p:sp>
        <p:nvSpPr>
          <p:cNvPr id="64" name="Tekstfelt 63">
            <a:extLst>
              <a:ext uri="{FF2B5EF4-FFF2-40B4-BE49-F238E27FC236}">
                <a16:creationId xmlns:a16="http://schemas.microsoft.com/office/drawing/2014/main" id="{718DD504-5B33-223D-C811-2FF614F56367}"/>
              </a:ext>
            </a:extLst>
          </p:cNvPr>
          <p:cNvSpPr txBox="1"/>
          <p:nvPr/>
        </p:nvSpPr>
        <p:spPr>
          <a:xfrm>
            <a:off x="9620702" y="10319554"/>
            <a:ext cx="469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400" dirty="0">
                <a:latin typeface="Abc Ny" panose="02000503000000000000" pitchFamily="2" charset="0"/>
              </a:rPr>
              <a:t>18</a:t>
            </a:r>
          </a:p>
        </p:txBody>
      </p:sp>
      <p:sp>
        <p:nvSpPr>
          <p:cNvPr id="65" name="Tekstfelt 64">
            <a:extLst>
              <a:ext uri="{FF2B5EF4-FFF2-40B4-BE49-F238E27FC236}">
                <a16:creationId xmlns:a16="http://schemas.microsoft.com/office/drawing/2014/main" id="{CAD4E93D-C641-337E-FB69-86907D0C9DBB}"/>
              </a:ext>
            </a:extLst>
          </p:cNvPr>
          <p:cNvSpPr txBox="1"/>
          <p:nvPr/>
        </p:nvSpPr>
        <p:spPr>
          <a:xfrm>
            <a:off x="6601222" y="11714003"/>
            <a:ext cx="26738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4000" dirty="0">
                <a:latin typeface="Chelsea Market" panose="02000000000000000000" pitchFamily="2" charset="0"/>
              </a:rPr>
              <a:t>FLY I TRÆ</a:t>
            </a:r>
          </a:p>
        </p:txBody>
      </p:sp>
      <p:sp>
        <p:nvSpPr>
          <p:cNvPr id="66" name="Ellipse 65">
            <a:extLst>
              <a:ext uri="{FF2B5EF4-FFF2-40B4-BE49-F238E27FC236}">
                <a16:creationId xmlns:a16="http://schemas.microsoft.com/office/drawing/2014/main" id="{9C67EC85-B2A8-568E-DB66-FEACC899679A}"/>
              </a:ext>
            </a:extLst>
          </p:cNvPr>
          <p:cNvSpPr/>
          <p:nvPr/>
        </p:nvSpPr>
        <p:spPr>
          <a:xfrm>
            <a:off x="7240529" y="12400895"/>
            <a:ext cx="1260181" cy="1253965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77" name="Rektangel: afrundede hjørner 76">
            <a:extLst>
              <a:ext uri="{FF2B5EF4-FFF2-40B4-BE49-F238E27FC236}">
                <a16:creationId xmlns:a16="http://schemas.microsoft.com/office/drawing/2014/main" id="{964AD837-DDD0-63B1-1520-5166FD9D16DB}"/>
              </a:ext>
            </a:extLst>
          </p:cNvPr>
          <p:cNvSpPr/>
          <p:nvPr/>
        </p:nvSpPr>
        <p:spPr>
          <a:xfrm>
            <a:off x="5840787" y="10713093"/>
            <a:ext cx="4037357" cy="4113516"/>
          </a:xfrm>
          <a:custGeom>
            <a:avLst/>
            <a:gdLst>
              <a:gd name="connsiteX0" fmla="*/ 0 w 4037357"/>
              <a:gd name="connsiteY0" fmla="*/ 672906 h 4113516"/>
              <a:gd name="connsiteX1" fmla="*/ 672906 w 4037357"/>
              <a:gd name="connsiteY1" fmla="*/ 0 h 4113516"/>
              <a:gd name="connsiteX2" fmla="*/ 1345792 w 4037357"/>
              <a:gd name="connsiteY2" fmla="*/ 0 h 4113516"/>
              <a:gd name="connsiteX3" fmla="*/ 1937932 w 4037357"/>
              <a:gd name="connsiteY3" fmla="*/ 0 h 4113516"/>
              <a:gd name="connsiteX4" fmla="*/ 2556987 w 4037357"/>
              <a:gd name="connsiteY4" fmla="*/ 0 h 4113516"/>
              <a:gd name="connsiteX5" fmla="*/ 3364451 w 4037357"/>
              <a:gd name="connsiteY5" fmla="*/ 0 h 4113516"/>
              <a:gd name="connsiteX6" fmla="*/ 4037357 w 4037357"/>
              <a:gd name="connsiteY6" fmla="*/ 672906 h 4113516"/>
              <a:gd name="connsiteX7" fmla="*/ 4037357 w 4037357"/>
              <a:gd name="connsiteY7" fmla="*/ 1364832 h 4113516"/>
              <a:gd name="connsiteX8" fmla="*/ 4037357 w 4037357"/>
              <a:gd name="connsiteY8" fmla="*/ 2001404 h 4113516"/>
              <a:gd name="connsiteX9" fmla="*/ 4037357 w 4037357"/>
              <a:gd name="connsiteY9" fmla="*/ 2637976 h 4113516"/>
              <a:gd name="connsiteX10" fmla="*/ 4037357 w 4037357"/>
              <a:gd name="connsiteY10" fmla="*/ 3440610 h 4113516"/>
              <a:gd name="connsiteX11" fmla="*/ 3364451 w 4037357"/>
              <a:gd name="connsiteY11" fmla="*/ 4113516 h 4113516"/>
              <a:gd name="connsiteX12" fmla="*/ 2745396 w 4037357"/>
              <a:gd name="connsiteY12" fmla="*/ 4113516 h 4113516"/>
              <a:gd name="connsiteX13" fmla="*/ 2018679 w 4037357"/>
              <a:gd name="connsiteY13" fmla="*/ 4113516 h 4113516"/>
              <a:gd name="connsiteX14" fmla="*/ 1318877 w 4037357"/>
              <a:gd name="connsiteY14" fmla="*/ 4113516 h 4113516"/>
              <a:gd name="connsiteX15" fmla="*/ 672906 w 4037357"/>
              <a:gd name="connsiteY15" fmla="*/ 4113516 h 4113516"/>
              <a:gd name="connsiteX16" fmla="*/ 0 w 4037357"/>
              <a:gd name="connsiteY16" fmla="*/ 3440610 h 4113516"/>
              <a:gd name="connsiteX17" fmla="*/ 0 w 4037357"/>
              <a:gd name="connsiteY17" fmla="*/ 2804038 h 4113516"/>
              <a:gd name="connsiteX18" fmla="*/ 0 w 4037357"/>
              <a:gd name="connsiteY18" fmla="*/ 2084435 h 4113516"/>
              <a:gd name="connsiteX19" fmla="*/ 0 w 4037357"/>
              <a:gd name="connsiteY19" fmla="*/ 1364832 h 4113516"/>
              <a:gd name="connsiteX20" fmla="*/ 0 w 4037357"/>
              <a:gd name="connsiteY20" fmla="*/ 672906 h 4113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037357" h="4113516" extrusionOk="0">
                <a:moveTo>
                  <a:pt x="0" y="672906"/>
                </a:moveTo>
                <a:cubicBezTo>
                  <a:pt x="12268" y="303290"/>
                  <a:pt x="348355" y="44970"/>
                  <a:pt x="672906" y="0"/>
                </a:cubicBezTo>
                <a:cubicBezTo>
                  <a:pt x="862311" y="10117"/>
                  <a:pt x="1158173" y="-9007"/>
                  <a:pt x="1345792" y="0"/>
                </a:cubicBezTo>
                <a:cubicBezTo>
                  <a:pt x="1533411" y="9007"/>
                  <a:pt x="1646270" y="-5454"/>
                  <a:pt x="1937932" y="0"/>
                </a:cubicBezTo>
                <a:cubicBezTo>
                  <a:pt x="2229594" y="5454"/>
                  <a:pt x="2278611" y="-11827"/>
                  <a:pt x="2556987" y="0"/>
                </a:cubicBezTo>
                <a:cubicBezTo>
                  <a:pt x="2835363" y="11827"/>
                  <a:pt x="3172813" y="34582"/>
                  <a:pt x="3364451" y="0"/>
                </a:cubicBezTo>
                <a:cubicBezTo>
                  <a:pt x="3757048" y="-1608"/>
                  <a:pt x="4034045" y="284643"/>
                  <a:pt x="4037357" y="672906"/>
                </a:cubicBezTo>
                <a:cubicBezTo>
                  <a:pt x="4010496" y="973105"/>
                  <a:pt x="4054102" y="1070694"/>
                  <a:pt x="4037357" y="1364832"/>
                </a:cubicBezTo>
                <a:cubicBezTo>
                  <a:pt x="4020612" y="1658970"/>
                  <a:pt x="4045657" y="1796680"/>
                  <a:pt x="4037357" y="2001404"/>
                </a:cubicBezTo>
                <a:cubicBezTo>
                  <a:pt x="4029057" y="2206128"/>
                  <a:pt x="4060119" y="2393982"/>
                  <a:pt x="4037357" y="2637976"/>
                </a:cubicBezTo>
                <a:cubicBezTo>
                  <a:pt x="4014595" y="2881970"/>
                  <a:pt x="4046859" y="3132075"/>
                  <a:pt x="4037357" y="3440610"/>
                </a:cubicBezTo>
                <a:cubicBezTo>
                  <a:pt x="4079878" y="3878005"/>
                  <a:pt x="3816424" y="4079822"/>
                  <a:pt x="3364451" y="4113516"/>
                </a:cubicBezTo>
                <a:cubicBezTo>
                  <a:pt x="3197893" y="4114459"/>
                  <a:pt x="3022733" y="4122295"/>
                  <a:pt x="2745396" y="4113516"/>
                </a:cubicBezTo>
                <a:cubicBezTo>
                  <a:pt x="2468060" y="4104737"/>
                  <a:pt x="2218391" y="4100201"/>
                  <a:pt x="2018679" y="4113516"/>
                </a:cubicBezTo>
                <a:cubicBezTo>
                  <a:pt x="1818967" y="4126831"/>
                  <a:pt x="1507357" y="4083206"/>
                  <a:pt x="1318877" y="4113516"/>
                </a:cubicBezTo>
                <a:cubicBezTo>
                  <a:pt x="1130397" y="4143826"/>
                  <a:pt x="953177" y="4104353"/>
                  <a:pt x="672906" y="4113516"/>
                </a:cubicBezTo>
                <a:cubicBezTo>
                  <a:pt x="313246" y="4109925"/>
                  <a:pt x="-63325" y="3806648"/>
                  <a:pt x="0" y="3440610"/>
                </a:cubicBezTo>
                <a:cubicBezTo>
                  <a:pt x="2377" y="3268722"/>
                  <a:pt x="-8425" y="2952730"/>
                  <a:pt x="0" y="2804038"/>
                </a:cubicBezTo>
                <a:cubicBezTo>
                  <a:pt x="8425" y="2655346"/>
                  <a:pt x="15009" y="2371487"/>
                  <a:pt x="0" y="2084435"/>
                </a:cubicBezTo>
                <a:cubicBezTo>
                  <a:pt x="-15009" y="1797383"/>
                  <a:pt x="3631" y="1534897"/>
                  <a:pt x="0" y="1364832"/>
                </a:cubicBezTo>
                <a:cubicBezTo>
                  <a:pt x="-3631" y="1194767"/>
                  <a:pt x="-2581" y="932903"/>
                  <a:pt x="0" y="672906"/>
                </a:cubicBezTo>
                <a:close/>
              </a:path>
            </a:pathLst>
          </a:custGeom>
          <a:noFill/>
          <a:ln w="57150">
            <a:solidFill>
              <a:srgbClr val="6D9480"/>
            </a:solidFill>
            <a:extLst>
              <a:ext uri="{C807C97D-BFC1-408E-A445-0C87EB9F89A2}">
                <ask:lineSketchStyleProps xmlns:ask="http://schemas.microsoft.com/office/drawing/2018/sketchyshapes" sd="1968864223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78" name="Tekstfelt 77">
            <a:extLst>
              <a:ext uri="{FF2B5EF4-FFF2-40B4-BE49-F238E27FC236}">
                <a16:creationId xmlns:a16="http://schemas.microsoft.com/office/drawing/2014/main" id="{6899D49D-977C-70D0-CE61-714165938BD4}"/>
              </a:ext>
            </a:extLst>
          </p:cNvPr>
          <p:cNvSpPr txBox="1"/>
          <p:nvPr/>
        </p:nvSpPr>
        <p:spPr>
          <a:xfrm>
            <a:off x="6884291" y="14843109"/>
            <a:ext cx="195035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1000" dirty="0">
                <a:latin typeface="Abc Ny" panose="02000503000000000000" pitchFamily="2" charset="0"/>
              </a:rPr>
              <a:t>Kathrine Holtum Ingemann</a:t>
            </a:r>
          </a:p>
        </p:txBody>
      </p:sp>
      <p:sp>
        <p:nvSpPr>
          <p:cNvPr id="80" name="Ellipse 79">
            <a:extLst>
              <a:ext uri="{FF2B5EF4-FFF2-40B4-BE49-F238E27FC236}">
                <a16:creationId xmlns:a16="http://schemas.microsoft.com/office/drawing/2014/main" id="{B624465F-9ABF-F1E2-B3E2-48569919628F}"/>
              </a:ext>
            </a:extLst>
          </p:cNvPr>
          <p:cNvSpPr/>
          <p:nvPr/>
        </p:nvSpPr>
        <p:spPr>
          <a:xfrm>
            <a:off x="9585721" y="10304498"/>
            <a:ext cx="499462" cy="491778"/>
          </a:xfrm>
          <a:prstGeom prst="ellipse">
            <a:avLst/>
          </a:prstGeom>
          <a:noFill/>
          <a:ln w="38100">
            <a:solidFill>
              <a:srgbClr val="6D9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3419F43E-6CB9-75B4-A8B2-89B494E20B38}"/>
              </a:ext>
            </a:extLst>
          </p:cNvPr>
          <p:cNvSpPr/>
          <p:nvPr/>
        </p:nvSpPr>
        <p:spPr>
          <a:xfrm>
            <a:off x="8602825" y="12643943"/>
            <a:ext cx="982896" cy="952820"/>
          </a:xfrm>
          <a:prstGeom prst="ellipse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A011ABF9-87A3-7F2C-AA49-ED7A91AE506F}"/>
              </a:ext>
            </a:extLst>
          </p:cNvPr>
          <p:cNvSpPr/>
          <p:nvPr/>
        </p:nvSpPr>
        <p:spPr>
          <a:xfrm>
            <a:off x="7368016" y="13746779"/>
            <a:ext cx="982896" cy="952820"/>
          </a:xfrm>
          <a:prstGeom prst="ellipse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22EE1BFA-8C01-66F2-BC93-41F2F51E7E83}"/>
              </a:ext>
            </a:extLst>
          </p:cNvPr>
          <p:cNvSpPr/>
          <p:nvPr/>
        </p:nvSpPr>
        <p:spPr>
          <a:xfrm>
            <a:off x="8602825" y="13746376"/>
            <a:ext cx="982896" cy="952820"/>
          </a:xfrm>
          <a:prstGeom prst="ellipse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534BFF84-C575-E390-1B3D-4D3192539277}"/>
              </a:ext>
            </a:extLst>
          </p:cNvPr>
          <p:cNvSpPr/>
          <p:nvPr/>
        </p:nvSpPr>
        <p:spPr>
          <a:xfrm>
            <a:off x="6128219" y="12643943"/>
            <a:ext cx="982896" cy="952820"/>
          </a:xfrm>
          <a:prstGeom prst="ellipse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90AA1863-E4A0-22CE-5C27-79A6644506BC}"/>
              </a:ext>
            </a:extLst>
          </p:cNvPr>
          <p:cNvSpPr/>
          <p:nvPr/>
        </p:nvSpPr>
        <p:spPr>
          <a:xfrm>
            <a:off x="6137680" y="13721633"/>
            <a:ext cx="982896" cy="952820"/>
          </a:xfrm>
          <a:prstGeom prst="ellipse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7" name="Tekstfelt 6">
            <a:extLst>
              <a:ext uri="{FF2B5EF4-FFF2-40B4-BE49-F238E27FC236}">
                <a16:creationId xmlns:a16="http://schemas.microsoft.com/office/drawing/2014/main" id="{4AC501FB-1131-3DEF-D45E-EBFE5656918A}"/>
              </a:ext>
            </a:extLst>
          </p:cNvPr>
          <p:cNvSpPr txBox="1"/>
          <p:nvPr/>
        </p:nvSpPr>
        <p:spPr>
          <a:xfrm>
            <a:off x="6291640" y="12681683"/>
            <a:ext cx="3534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5400" dirty="0">
                <a:latin typeface="Abc Ny" panose="02000503000000000000" pitchFamily="2" charset="0"/>
              </a:rPr>
              <a:t>J</a:t>
            </a:r>
          </a:p>
        </p:txBody>
      </p:sp>
      <p:sp>
        <p:nvSpPr>
          <p:cNvPr id="15" name="Tekstfelt 14">
            <a:extLst>
              <a:ext uri="{FF2B5EF4-FFF2-40B4-BE49-F238E27FC236}">
                <a16:creationId xmlns:a16="http://schemas.microsoft.com/office/drawing/2014/main" id="{0F2677C2-EB82-77E8-32CD-E0020D9AB05E}"/>
              </a:ext>
            </a:extLst>
          </p:cNvPr>
          <p:cNvSpPr txBox="1"/>
          <p:nvPr/>
        </p:nvSpPr>
        <p:spPr>
          <a:xfrm>
            <a:off x="8871858" y="12718466"/>
            <a:ext cx="4363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5400" dirty="0">
                <a:latin typeface="Abc Ny" panose="02000503000000000000" pitchFamily="2" charset="0"/>
              </a:rPr>
              <a:t>P</a:t>
            </a:r>
          </a:p>
        </p:txBody>
      </p:sp>
      <p:sp>
        <p:nvSpPr>
          <p:cNvPr id="16" name="Tekstfelt 15">
            <a:extLst>
              <a:ext uri="{FF2B5EF4-FFF2-40B4-BE49-F238E27FC236}">
                <a16:creationId xmlns:a16="http://schemas.microsoft.com/office/drawing/2014/main" id="{67145D61-E3F0-3C18-F9E6-88E79D10B1BC}"/>
              </a:ext>
            </a:extLst>
          </p:cNvPr>
          <p:cNvSpPr txBox="1"/>
          <p:nvPr/>
        </p:nvSpPr>
        <p:spPr>
          <a:xfrm>
            <a:off x="6328764" y="13772251"/>
            <a:ext cx="4921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5400" dirty="0">
                <a:latin typeface="Abc Ny" panose="02000503000000000000" pitchFamily="2" charset="0"/>
              </a:rPr>
              <a:t>G</a:t>
            </a:r>
          </a:p>
        </p:txBody>
      </p:sp>
      <p:sp>
        <p:nvSpPr>
          <p:cNvPr id="37" name="Tekstfelt 36">
            <a:extLst>
              <a:ext uri="{FF2B5EF4-FFF2-40B4-BE49-F238E27FC236}">
                <a16:creationId xmlns:a16="http://schemas.microsoft.com/office/drawing/2014/main" id="{F3A3C90D-3152-D58B-5BAC-77EF13273B76}"/>
              </a:ext>
            </a:extLst>
          </p:cNvPr>
          <p:cNvSpPr txBox="1"/>
          <p:nvPr/>
        </p:nvSpPr>
        <p:spPr>
          <a:xfrm>
            <a:off x="7326454" y="13882716"/>
            <a:ext cx="12944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4800" dirty="0">
                <a:latin typeface="Abc Ny" panose="02000503000000000000" pitchFamily="2" charset="0"/>
              </a:rPr>
              <a:t>VW</a:t>
            </a:r>
          </a:p>
        </p:txBody>
      </p:sp>
      <p:sp>
        <p:nvSpPr>
          <p:cNvPr id="82" name="Tekstfelt 81">
            <a:extLst>
              <a:ext uri="{FF2B5EF4-FFF2-40B4-BE49-F238E27FC236}">
                <a16:creationId xmlns:a16="http://schemas.microsoft.com/office/drawing/2014/main" id="{669C0192-DEF0-5141-8F58-0005A50F35B4}"/>
              </a:ext>
            </a:extLst>
          </p:cNvPr>
          <p:cNvSpPr txBox="1"/>
          <p:nvPr/>
        </p:nvSpPr>
        <p:spPr>
          <a:xfrm>
            <a:off x="8737689" y="14079588"/>
            <a:ext cx="12944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3600" dirty="0">
                <a:latin typeface="Abc Ny" panose="02000503000000000000" pitchFamily="2" charset="0"/>
              </a:rPr>
              <a:t>XZ</a:t>
            </a:r>
          </a:p>
        </p:txBody>
      </p:sp>
      <p:sp>
        <p:nvSpPr>
          <p:cNvPr id="83" name="Tekstfelt 82">
            <a:extLst>
              <a:ext uri="{FF2B5EF4-FFF2-40B4-BE49-F238E27FC236}">
                <a16:creationId xmlns:a16="http://schemas.microsoft.com/office/drawing/2014/main" id="{BEAA8400-401C-7199-E3E6-678338FBC7CC}"/>
              </a:ext>
            </a:extLst>
          </p:cNvPr>
          <p:cNvSpPr txBox="1"/>
          <p:nvPr/>
        </p:nvSpPr>
        <p:spPr>
          <a:xfrm>
            <a:off x="8747164" y="13716319"/>
            <a:ext cx="12944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3600" dirty="0">
                <a:latin typeface="Abc Ny" panose="02000503000000000000" pitchFamily="2" charset="0"/>
              </a:rPr>
              <a:t>CQ</a:t>
            </a:r>
          </a:p>
        </p:txBody>
      </p:sp>
      <p:sp>
        <p:nvSpPr>
          <p:cNvPr id="84" name="Ellipse 83">
            <a:extLst>
              <a:ext uri="{FF2B5EF4-FFF2-40B4-BE49-F238E27FC236}">
                <a16:creationId xmlns:a16="http://schemas.microsoft.com/office/drawing/2014/main" id="{061DAC93-534A-2780-88D8-48A9403868FF}"/>
              </a:ext>
            </a:extLst>
          </p:cNvPr>
          <p:cNvSpPr/>
          <p:nvPr/>
        </p:nvSpPr>
        <p:spPr>
          <a:xfrm>
            <a:off x="8620900" y="7486342"/>
            <a:ext cx="982896" cy="952820"/>
          </a:xfrm>
          <a:prstGeom prst="ellipse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85" name="Ellipse 84">
            <a:extLst>
              <a:ext uri="{FF2B5EF4-FFF2-40B4-BE49-F238E27FC236}">
                <a16:creationId xmlns:a16="http://schemas.microsoft.com/office/drawing/2014/main" id="{D2E0113A-EEEC-EFA2-8D3D-7B66F7067591}"/>
              </a:ext>
            </a:extLst>
          </p:cNvPr>
          <p:cNvSpPr/>
          <p:nvPr/>
        </p:nvSpPr>
        <p:spPr>
          <a:xfrm>
            <a:off x="7386091" y="8589178"/>
            <a:ext cx="982896" cy="952820"/>
          </a:xfrm>
          <a:prstGeom prst="ellipse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86" name="Ellipse 85">
            <a:extLst>
              <a:ext uri="{FF2B5EF4-FFF2-40B4-BE49-F238E27FC236}">
                <a16:creationId xmlns:a16="http://schemas.microsoft.com/office/drawing/2014/main" id="{71213BEA-8DBC-B0A8-E285-90E026157A11}"/>
              </a:ext>
            </a:extLst>
          </p:cNvPr>
          <p:cNvSpPr/>
          <p:nvPr/>
        </p:nvSpPr>
        <p:spPr>
          <a:xfrm>
            <a:off x="8620900" y="8588775"/>
            <a:ext cx="982896" cy="952820"/>
          </a:xfrm>
          <a:prstGeom prst="ellipse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87" name="Ellipse 86">
            <a:extLst>
              <a:ext uri="{FF2B5EF4-FFF2-40B4-BE49-F238E27FC236}">
                <a16:creationId xmlns:a16="http://schemas.microsoft.com/office/drawing/2014/main" id="{DD130FA5-F86B-709A-AEDB-CE1D47A451E0}"/>
              </a:ext>
            </a:extLst>
          </p:cNvPr>
          <p:cNvSpPr/>
          <p:nvPr/>
        </p:nvSpPr>
        <p:spPr>
          <a:xfrm>
            <a:off x="6146294" y="7486342"/>
            <a:ext cx="982896" cy="952820"/>
          </a:xfrm>
          <a:prstGeom prst="ellipse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88" name="Ellipse 87">
            <a:extLst>
              <a:ext uri="{FF2B5EF4-FFF2-40B4-BE49-F238E27FC236}">
                <a16:creationId xmlns:a16="http://schemas.microsoft.com/office/drawing/2014/main" id="{2E278AE7-E878-ED39-B750-70BAF6EAF626}"/>
              </a:ext>
            </a:extLst>
          </p:cNvPr>
          <p:cNvSpPr/>
          <p:nvPr/>
        </p:nvSpPr>
        <p:spPr>
          <a:xfrm>
            <a:off x="6155755" y="8564032"/>
            <a:ext cx="982896" cy="952820"/>
          </a:xfrm>
          <a:prstGeom prst="ellipse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89" name="Tekstfelt 88">
            <a:extLst>
              <a:ext uri="{FF2B5EF4-FFF2-40B4-BE49-F238E27FC236}">
                <a16:creationId xmlns:a16="http://schemas.microsoft.com/office/drawing/2014/main" id="{FDF8E5DB-7B74-95CA-A813-436AC1BC7E47}"/>
              </a:ext>
            </a:extLst>
          </p:cNvPr>
          <p:cNvSpPr txBox="1"/>
          <p:nvPr/>
        </p:nvSpPr>
        <p:spPr>
          <a:xfrm>
            <a:off x="6309715" y="7524082"/>
            <a:ext cx="3534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5400" dirty="0">
                <a:latin typeface="Abc Ny" panose="02000503000000000000" pitchFamily="2" charset="0"/>
              </a:rPr>
              <a:t>J</a:t>
            </a:r>
          </a:p>
        </p:txBody>
      </p:sp>
      <p:sp>
        <p:nvSpPr>
          <p:cNvPr id="90" name="Tekstfelt 89">
            <a:extLst>
              <a:ext uri="{FF2B5EF4-FFF2-40B4-BE49-F238E27FC236}">
                <a16:creationId xmlns:a16="http://schemas.microsoft.com/office/drawing/2014/main" id="{9A4873F9-624E-7C2F-9676-8254C2CE5257}"/>
              </a:ext>
            </a:extLst>
          </p:cNvPr>
          <p:cNvSpPr txBox="1"/>
          <p:nvPr/>
        </p:nvSpPr>
        <p:spPr>
          <a:xfrm>
            <a:off x="8889933" y="7560865"/>
            <a:ext cx="4363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5400" dirty="0">
                <a:latin typeface="Abc Ny" panose="02000503000000000000" pitchFamily="2" charset="0"/>
              </a:rPr>
              <a:t>P</a:t>
            </a:r>
          </a:p>
        </p:txBody>
      </p:sp>
      <p:sp>
        <p:nvSpPr>
          <p:cNvPr id="91" name="Tekstfelt 90">
            <a:extLst>
              <a:ext uri="{FF2B5EF4-FFF2-40B4-BE49-F238E27FC236}">
                <a16:creationId xmlns:a16="http://schemas.microsoft.com/office/drawing/2014/main" id="{8F418DC3-D4A6-7DFB-B7F0-1F4F125E8447}"/>
              </a:ext>
            </a:extLst>
          </p:cNvPr>
          <p:cNvSpPr txBox="1"/>
          <p:nvPr/>
        </p:nvSpPr>
        <p:spPr>
          <a:xfrm>
            <a:off x="6346839" y="8614650"/>
            <a:ext cx="4921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5400" dirty="0">
                <a:latin typeface="Abc Ny" panose="02000503000000000000" pitchFamily="2" charset="0"/>
              </a:rPr>
              <a:t>G</a:t>
            </a:r>
          </a:p>
        </p:txBody>
      </p:sp>
      <p:sp>
        <p:nvSpPr>
          <p:cNvPr id="92" name="Tekstfelt 91">
            <a:extLst>
              <a:ext uri="{FF2B5EF4-FFF2-40B4-BE49-F238E27FC236}">
                <a16:creationId xmlns:a16="http://schemas.microsoft.com/office/drawing/2014/main" id="{92F4F003-4A14-5BCE-20DD-9F4A8856931D}"/>
              </a:ext>
            </a:extLst>
          </p:cNvPr>
          <p:cNvSpPr txBox="1"/>
          <p:nvPr/>
        </p:nvSpPr>
        <p:spPr>
          <a:xfrm>
            <a:off x="7344529" y="8725115"/>
            <a:ext cx="12944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4800" dirty="0">
                <a:latin typeface="Abc Ny" panose="02000503000000000000" pitchFamily="2" charset="0"/>
              </a:rPr>
              <a:t>VW</a:t>
            </a:r>
          </a:p>
        </p:txBody>
      </p:sp>
      <p:sp>
        <p:nvSpPr>
          <p:cNvPr id="93" name="Tekstfelt 92">
            <a:extLst>
              <a:ext uri="{FF2B5EF4-FFF2-40B4-BE49-F238E27FC236}">
                <a16:creationId xmlns:a16="http://schemas.microsoft.com/office/drawing/2014/main" id="{C8E0214A-F849-4B8F-EF1D-EAA4F88E6B49}"/>
              </a:ext>
            </a:extLst>
          </p:cNvPr>
          <p:cNvSpPr txBox="1"/>
          <p:nvPr/>
        </p:nvSpPr>
        <p:spPr>
          <a:xfrm>
            <a:off x="8774783" y="8558718"/>
            <a:ext cx="12944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3600" dirty="0">
                <a:latin typeface="Abc Ny" panose="02000503000000000000" pitchFamily="2" charset="0"/>
              </a:rPr>
              <a:t>CQ</a:t>
            </a:r>
          </a:p>
        </p:txBody>
      </p:sp>
      <p:sp>
        <p:nvSpPr>
          <p:cNvPr id="94" name="Tekstfelt 93">
            <a:extLst>
              <a:ext uri="{FF2B5EF4-FFF2-40B4-BE49-F238E27FC236}">
                <a16:creationId xmlns:a16="http://schemas.microsoft.com/office/drawing/2014/main" id="{2E89752C-2AB0-CB81-1AC7-5B8E42528D7E}"/>
              </a:ext>
            </a:extLst>
          </p:cNvPr>
          <p:cNvSpPr txBox="1"/>
          <p:nvPr/>
        </p:nvSpPr>
        <p:spPr>
          <a:xfrm>
            <a:off x="8719892" y="14079588"/>
            <a:ext cx="12944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3600" dirty="0">
                <a:latin typeface="Abc Ny" panose="02000503000000000000" pitchFamily="2" charset="0"/>
              </a:rPr>
              <a:t>XZ</a:t>
            </a:r>
          </a:p>
        </p:txBody>
      </p:sp>
      <p:sp>
        <p:nvSpPr>
          <p:cNvPr id="95" name="Tekstfelt 94">
            <a:extLst>
              <a:ext uri="{FF2B5EF4-FFF2-40B4-BE49-F238E27FC236}">
                <a16:creationId xmlns:a16="http://schemas.microsoft.com/office/drawing/2014/main" id="{F7B8F18D-0FD7-F7D1-F6DC-576D63AF8557}"/>
              </a:ext>
            </a:extLst>
          </p:cNvPr>
          <p:cNvSpPr txBox="1"/>
          <p:nvPr/>
        </p:nvSpPr>
        <p:spPr>
          <a:xfrm>
            <a:off x="8733551" y="8956690"/>
            <a:ext cx="12944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3600" dirty="0">
                <a:latin typeface="Abc Ny" panose="02000503000000000000" pitchFamily="2" charset="0"/>
              </a:rPr>
              <a:t>XZ</a:t>
            </a:r>
          </a:p>
        </p:txBody>
      </p:sp>
      <p:pic>
        <p:nvPicPr>
          <p:cNvPr id="97" name="Billede 96" descr="Et billede, der indeholder tekst&#10;&#10;Automatisk genereret beskrivelse">
            <a:extLst>
              <a:ext uri="{FF2B5EF4-FFF2-40B4-BE49-F238E27FC236}">
                <a16:creationId xmlns:a16="http://schemas.microsoft.com/office/drawing/2014/main" id="{E9AFD489-0029-7DFE-CBD9-2A4495EDD0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948" y="2258597"/>
            <a:ext cx="537454" cy="1065982"/>
          </a:xfrm>
          <a:prstGeom prst="rect">
            <a:avLst/>
          </a:prstGeom>
        </p:spPr>
      </p:pic>
      <p:pic>
        <p:nvPicPr>
          <p:cNvPr id="99" name="Billede 98">
            <a:extLst>
              <a:ext uri="{FF2B5EF4-FFF2-40B4-BE49-F238E27FC236}">
                <a16:creationId xmlns:a16="http://schemas.microsoft.com/office/drawing/2014/main" id="{6B78CDBF-C0D9-72EB-24DC-E19A7B627B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8167" y="2604648"/>
            <a:ext cx="492171" cy="548190"/>
          </a:xfrm>
          <a:prstGeom prst="rect">
            <a:avLst/>
          </a:prstGeom>
        </p:spPr>
      </p:pic>
      <p:pic>
        <p:nvPicPr>
          <p:cNvPr id="101" name="Billede 100" descr="Et billede, der indeholder tekst&#10;&#10;Automatisk genereret beskrivelse">
            <a:extLst>
              <a:ext uri="{FF2B5EF4-FFF2-40B4-BE49-F238E27FC236}">
                <a16:creationId xmlns:a16="http://schemas.microsoft.com/office/drawing/2014/main" id="{9FE0C440-86A0-B0CE-D379-23242F4A80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6146" y="7377212"/>
            <a:ext cx="778844" cy="1000720"/>
          </a:xfrm>
          <a:prstGeom prst="rect">
            <a:avLst/>
          </a:prstGeom>
        </p:spPr>
      </p:pic>
      <p:pic>
        <p:nvPicPr>
          <p:cNvPr id="103" name="Billede 102" descr="Et billede, der indeholder kort&#10;&#10;Automatisk genereret beskrivelse">
            <a:extLst>
              <a:ext uri="{FF2B5EF4-FFF2-40B4-BE49-F238E27FC236}">
                <a16:creationId xmlns:a16="http://schemas.microsoft.com/office/drawing/2014/main" id="{1D3570B3-3DBA-26AC-4E66-2DE15185C6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6972" y="12376556"/>
            <a:ext cx="857124" cy="1233195"/>
          </a:xfrm>
          <a:prstGeom prst="rect">
            <a:avLst/>
          </a:prstGeom>
        </p:spPr>
      </p:pic>
      <p:sp>
        <p:nvSpPr>
          <p:cNvPr id="104" name="Rektangel 103">
            <a:extLst>
              <a:ext uri="{FF2B5EF4-FFF2-40B4-BE49-F238E27FC236}">
                <a16:creationId xmlns:a16="http://schemas.microsoft.com/office/drawing/2014/main" id="{549B157C-E035-A84D-E2B0-9B371B58D30C}"/>
              </a:ext>
            </a:extLst>
          </p:cNvPr>
          <p:cNvSpPr/>
          <p:nvPr/>
        </p:nvSpPr>
        <p:spPr>
          <a:xfrm>
            <a:off x="550134" y="363272"/>
            <a:ext cx="4658548" cy="25443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105" name="Billede 104">
            <a:extLst>
              <a:ext uri="{FF2B5EF4-FFF2-40B4-BE49-F238E27FC236}">
                <a16:creationId xmlns:a16="http://schemas.microsoft.com/office/drawing/2014/main" id="{DB3CA1F5-1170-8E0A-61B6-0F8398F8446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85098">
            <a:off x="378542" y="290616"/>
            <a:ext cx="435044" cy="400344"/>
          </a:xfrm>
          <a:prstGeom prst="rect">
            <a:avLst/>
          </a:prstGeom>
        </p:spPr>
      </p:pic>
      <p:sp>
        <p:nvSpPr>
          <p:cNvPr id="106" name="Rektangel 105">
            <a:extLst>
              <a:ext uri="{FF2B5EF4-FFF2-40B4-BE49-F238E27FC236}">
                <a16:creationId xmlns:a16="http://schemas.microsoft.com/office/drawing/2014/main" id="{E0DEED2A-A937-9DB2-BD2A-12D384C8236D}"/>
              </a:ext>
            </a:extLst>
          </p:cNvPr>
          <p:cNvSpPr/>
          <p:nvPr/>
        </p:nvSpPr>
        <p:spPr>
          <a:xfrm>
            <a:off x="512119" y="5418481"/>
            <a:ext cx="4658548" cy="25443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107" name="Billede 106">
            <a:extLst>
              <a:ext uri="{FF2B5EF4-FFF2-40B4-BE49-F238E27FC236}">
                <a16:creationId xmlns:a16="http://schemas.microsoft.com/office/drawing/2014/main" id="{2C48210E-71CF-9C79-D276-FC611860554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85098">
            <a:off x="326335" y="5345526"/>
            <a:ext cx="435044" cy="400344"/>
          </a:xfrm>
          <a:prstGeom prst="rect">
            <a:avLst/>
          </a:prstGeom>
        </p:spPr>
      </p:pic>
      <p:sp>
        <p:nvSpPr>
          <p:cNvPr id="108" name="Rektangel 107">
            <a:extLst>
              <a:ext uri="{FF2B5EF4-FFF2-40B4-BE49-F238E27FC236}">
                <a16:creationId xmlns:a16="http://schemas.microsoft.com/office/drawing/2014/main" id="{320F978D-C30E-43C4-5A66-517F7CF8FCA8}"/>
              </a:ext>
            </a:extLst>
          </p:cNvPr>
          <p:cNvSpPr/>
          <p:nvPr/>
        </p:nvSpPr>
        <p:spPr>
          <a:xfrm>
            <a:off x="305906" y="5056500"/>
            <a:ext cx="5040000" cy="255032"/>
          </a:xfrm>
          <a:prstGeom prst="rect">
            <a:avLst/>
          </a:prstGeom>
          <a:solidFill>
            <a:srgbClr val="6D94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09" name="Rektangel 108">
            <a:extLst>
              <a:ext uri="{FF2B5EF4-FFF2-40B4-BE49-F238E27FC236}">
                <a16:creationId xmlns:a16="http://schemas.microsoft.com/office/drawing/2014/main" id="{A2973D19-A350-0BBD-3143-C1731A05A2A3}"/>
              </a:ext>
            </a:extLst>
          </p:cNvPr>
          <p:cNvSpPr/>
          <p:nvPr/>
        </p:nvSpPr>
        <p:spPr>
          <a:xfrm>
            <a:off x="312911" y="10104750"/>
            <a:ext cx="5040000" cy="255032"/>
          </a:xfrm>
          <a:prstGeom prst="rect">
            <a:avLst/>
          </a:prstGeom>
          <a:solidFill>
            <a:srgbClr val="6D94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10" name="Rektangel 109">
            <a:extLst>
              <a:ext uri="{FF2B5EF4-FFF2-40B4-BE49-F238E27FC236}">
                <a16:creationId xmlns:a16="http://schemas.microsoft.com/office/drawing/2014/main" id="{4FAA2AFB-621C-E52F-A8A0-472ECCF47CB0}"/>
              </a:ext>
            </a:extLst>
          </p:cNvPr>
          <p:cNvSpPr/>
          <p:nvPr/>
        </p:nvSpPr>
        <p:spPr>
          <a:xfrm>
            <a:off x="312911" y="9600"/>
            <a:ext cx="5040000" cy="255032"/>
          </a:xfrm>
          <a:prstGeom prst="rect">
            <a:avLst/>
          </a:prstGeom>
          <a:solidFill>
            <a:srgbClr val="6D94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11" name="Rektangel 110">
            <a:extLst>
              <a:ext uri="{FF2B5EF4-FFF2-40B4-BE49-F238E27FC236}">
                <a16:creationId xmlns:a16="http://schemas.microsoft.com/office/drawing/2014/main" id="{8C525E61-111C-FF9A-A4EA-759BEEEBA439}"/>
              </a:ext>
            </a:extLst>
          </p:cNvPr>
          <p:cNvSpPr/>
          <p:nvPr/>
        </p:nvSpPr>
        <p:spPr>
          <a:xfrm>
            <a:off x="534533" y="10462547"/>
            <a:ext cx="4658548" cy="25443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112" name="Billede 111">
            <a:extLst>
              <a:ext uri="{FF2B5EF4-FFF2-40B4-BE49-F238E27FC236}">
                <a16:creationId xmlns:a16="http://schemas.microsoft.com/office/drawing/2014/main" id="{8F68E2BB-EEFB-2FE6-73A7-86B41BDBBD1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85098">
            <a:off x="366777" y="10387707"/>
            <a:ext cx="435044" cy="400344"/>
          </a:xfrm>
          <a:prstGeom prst="rect">
            <a:avLst/>
          </a:prstGeom>
        </p:spPr>
      </p:pic>
      <p:sp>
        <p:nvSpPr>
          <p:cNvPr id="113" name="Rektangel 112">
            <a:extLst>
              <a:ext uri="{FF2B5EF4-FFF2-40B4-BE49-F238E27FC236}">
                <a16:creationId xmlns:a16="http://schemas.microsoft.com/office/drawing/2014/main" id="{E3A9AA64-19F3-B75E-4ABE-5B6766C2BE92}"/>
              </a:ext>
            </a:extLst>
          </p:cNvPr>
          <p:cNvSpPr/>
          <p:nvPr/>
        </p:nvSpPr>
        <p:spPr>
          <a:xfrm>
            <a:off x="3521726" y="1816690"/>
            <a:ext cx="1158319" cy="891497"/>
          </a:xfrm>
          <a:custGeom>
            <a:avLst/>
            <a:gdLst>
              <a:gd name="connsiteX0" fmla="*/ 0 w 1158319"/>
              <a:gd name="connsiteY0" fmla="*/ 0 h 891497"/>
              <a:gd name="connsiteX1" fmla="*/ 555993 w 1158319"/>
              <a:gd name="connsiteY1" fmla="*/ 0 h 891497"/>
              <a:gd name="connsiteX2" fmla="*/ 1158319 w 1158319"/>
              <a:gd name="connsiteY2" fmla="*/ 0 h 891497"/>
              <a:gd name="connsiteX3" fmla="*/ 1158319 w 1158319"/>
              <a:gd name="connsiteY3" fmla="*/ 445749 h 891497"/>
              <a:gd name="connsiteX4" fmla="*/ 1158319 w 1158319"/>
              <a:gd name="connsiteY4" fmla="*/ 891497 h 891497"/>
              <a:gd name="connsiteX5" fmla="*/ 555993 w 1158319"/>
              <a:gd name="connsiteY5" fmla="*/ 891497 h 891497"/>
              <a:gd name="connsiteX6" fmla="*/ 0 w 1158319"/>
              <a:gd name="connsiteY6" fmla="*/ 891497 h 891497"/>
              <a:gd name="connsiteX7" fmla="*/ 0 w 1158319"/>
              <a:gd name="connsiteY7" fmla="*/ 454663 h 891497"/>
              <a:gd name="connsiteX8" fmla="*/ 0 w 1158319"/>
              <a:gd name="connsiteY8" fmla="*/ 0 h 8914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8319" h="891497" extrusionOk="0">
                <a:moveTo>
                  <a:pt x="0" y="0"/>
                </a:moveTo>
                <a:cubicBezTo>
                  <a:pt x="218909" y="-27215"/>
                  <a:pt x="356272" y="58621"/>
                  <a:pt x="555993" y="0"/>
                </a:cubicBezTo>
                <a:cubicBezTo>
                  <a:pt x="755714" y="-58621"/>
                  <a:pt x="957234" y="4460"/>
                  <a:pt x="1158319" y="0"/>
                </a:cubicBezTo>
                <a:cubicBezTo>
                  <a:pt x="1158542" y="120050"/>
                  <a:pt x="1108464" y="232336"/>
                  <a:pt x="1158319" y="445749"/>
                </a:cubicBezTo>
                <a:cubicBezTo>
                  <a:pt x="1208174" y="659162"/>
                  <a:pt x="1134707" y="710727"/>
                  <a:pt x="1158319" y="891497"/>
                </a:cubicBezTo>
                <a:cubicBezTo>
                  <a:pt x="1011429" y="932130"/>
                  <a:pt x="811492" y="872558"/>
                  <a:pt x="555993" y="891497"/>
                </a:cubicBezTo>
                <a:cubicBezTo>
                  <a:pt x="300494" y="910436"/>
                  <a:pt x="144033" y="869785"/>
                  <a:pt x="0" y="891497"/>
                </a:cubicBezTo>
                <a:cubicBezTo>
                  <a:pt x="-46311" y="793153"/>
                  <a:pt x="26373" y="630499"/>
                  <a:pt x="0" y="454663"/>
                </a:cubicBezTo>
                <a:cubicBezTo>
                  <a:pt x="-26373" y="278827"/>
                  <a:pt x="11694" y="128144"/>
                  <a:pt x="0" y="0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59757359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14" name="Rektangel 113">
            <a:extLst>
              <a:ext uri="{FF2B5EF4-FFF2-40B4-BE49-F238E27FC236}">
                <a16:creationId xmlns:a16="http://schemas.microsoft.com/office/drawing/2014/main" id="{AD12D84B-06AA-40A6-E6FA-160C76ABFAAC}"/>
              </a:ext>
            </a:extLst>
          </p:cNvPr>
          <p:cNvSpPr/>
          <p:nvPr/>
        </p:nvSpPr>
        <p:spPr>
          <a:xfrm>
            <a:off x="3497411" y="3869559"/>
            <a:ext cx="1158319" cy="891497"/>
          </a:xfrm>
          <a:custGeom>
            <a:avLst/>
            <a:gdLst>
              <a:gd name="connsiteX0" fmla="*/ 0 w 1158319"/>
              <a:gd name="connsiteY0" fmla="*/ 0 h 891497"/>
              <a:gd name="connsiteX1" fmla="*/ 555993 w 1158319"/>
              <a:gd name="connsiteY1" fmla="*/ 0 h 891497"/>
              <a:gd name="connsiteX2" fmla="*/ 1158319 w 1158319"/>
              <a:gd name="connsiteY2" fmla="*/ 0 h 891497"/>
              <a:gd name="connsiteX3" fmla="*/ 1158319 w 1158319"/>
              <a:gd name="connsiteY3" fmla="*/ 445749 h 891497"/>
              <a:gd name="connsiteX4" fmla="*/ 1158319 w 1158319"/>
              <a:gd name="connsiteY4" fmla="*/ 891497 h 891497"/>
              <a:gd name="connsiteX5" fmla="*/ 555993 w 1158319"/>
              <a:gd name="connsiteY5" fmla="*/ 891497 h 891497"/>
              <a:gd name="connsiteX6" fmla="*/ 0 w 1158319"/>
              <a:gd name="connsiteY6" fmla="*/ 891497 h 891497"/>
              <a:gd name="connsiteX7" fmla="*/ 0 w 1158319"/>
              <a:gd name="connsiteY7" fmla="*/ 454663 h 891497"/>
              <a:gd name="connsiteX8" fmla="*/ 0 w 1158319"/>
              <a:gd name="connsiteY8" fmla="*/ 0 h 8914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8319" h="891497" extrusionOk="0">
                <a:moveTo>
                  <a:pt x="0" y="0"/>
                </a:moveTo>
                <a:cubicBezTo>
                  <a:pt x="218909" y="-27215"/>
                  <a:pt x="356272" y="58621"/>
                  <a:pt x="555993" y="0"/>
                </a:cubicBezTo>
                <a:cubicBezTo>
                  <a:pt x="755714" y="-58621"/>
                  <a:pt x="957234" y="4460"/>
                  <a:pt x="1158319" y="0"/>
                </a:cubicBezTo>
                <a:cubicBezTo>
                  <a:pt x="1158542" y="120050"/>
                  <a:pt x="1108464" y="232336"/>
                  <a:pt x="1158319" y="445749"/>
                </a:cubicBezTo>
                <a:cubicBezTo>
                  <a:pt x="1208174" y="659162"/>
                  <a:pt x="1134707" y="710727"/>
                  <a:pt x="1158319" y="891497"/>
                </a:cubicBezTo>
                <a:cubicBezTo>
                  <a:pt x="1011429" y="932130"/>
                  <a:pt x="811492" y="872558"/>
                  <a:pt x="555993" y="891497"/>
                </a:cubicBezTo>
                <a:cubicBezTo>
                  <a:pt x="300494" y="910436"/>
                  <a:pt x="144033" y="869785"/>
                  <a:pt x="0" y="891497"/>
                </a:cubicBezTo>
                <a:cubicBezTo>
                  <a:pt x="-46311" y="793153"/>
                  <a:pt x="26373" y="630499"/>
                  <a:pt x="0" y="454663"/>
                </a:cubicBezTo>
                <a:cubicBezTo>
                  <a:pt x="-26373" y="278827"/>
                  <a:pt x="11694" y="128144"/>
                  <a:pt x="0" y="0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59757359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15" name="Rektangel 114">
            <a:extLst>
              <a:ext uri="{FF2B5EF4-FFF2-40B4-BE49-F238E27FC236}">
                <a16:creationId xmlns:a16="http://schemas.microsoft.com/office/drawing/2014/main" id="{EEE73B49-C3A4-DEDF-BA8E-C291C9EF4ABA}"/>
              </a:ext>
            </a:extLst>
          </p:cNvPr>
          <p:cNvSpPr/>
          <p:nvPr/>
        </p:nvSpPr>
        <p:spPr>
          <a:xfrm>
            <a:off x="3497411" y="2847477"/>
            <a:ext cx="1158319" cy="891497"/>
          </a:xfrm>
          <a:custGeom>
            <a:avLst/>
            <a:gdLst>
              <a:gd name="connsiteX0" fmla="*/ 0 w 1158319"/>
              <a:gd name="connsiteY0" fmla="*/ 0 h 891497"/>
              <a:gd name="connsiteX1" fmla="*/ 555993 w 1158319"/>
              <a:gd name="connsiteY1" fmla="*/ 0 h 891497"/>
              <a:gd name="connsiteX2" fmla="*/ 1158319 w 1158319"/>
              <a:gd name="connsiteY2" fmla="*/ 0 h 891497"/>
              <a:gd name="connsiteX3" fmla="*/ 1158319 w 1158319"/>
              <a:gd name="connsiteY3" fmla="*/ 445749 h 891497"/>
              <a:gd name="connsiteX4" fmla="*/ 1158319 w 1158319"/>
              <a:gd name="connsiteY4" fmla="*/ 891497 h 891497"/>
              <a:gd name="connsiteX5" fmla="*/ 555993 w 1158319"/>
              <a:gd name="connsiteY5" fmla="*/ 891497 h 891497"/>
              <a:gd name="connsiteX6" fmla="*/ 0 w 1158319"/>
              <a:gd name="connsiteY6" fmla="*/ 891497 h 891497"/>
              <a:gd name="connsiteX7" fmla="*/ 0 w 1158319"/>
              <a:gd name="connsiteY7" fmla="*/ 454663 h 891497"/>
              <a:gd name="connsiteX8" fmla="*/ 0 w 1158319"/>
              <a:gd name="connsiteY8" fmla="*/ 0 h 8914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8319" h="891497" extrusionOk="0">
                <a:moveTo>
                  <a:pt x="0" y="0"/>
                </a:moveTo>
                <a:cubicBezTo>
                  <a:pt x="218909" y="-27215"/>
                  <a:pt x="356272" y="58621"/>
                  <a:pt x="555993" y="0"/>
                </a:cubicBezTo>
                <a:cubicBezTo>
                  <a:pt x="755714" y="-58621"/>
                  <a:pt x="957234" y="4460"/>
                  <a:pt x="1158319" y="0"/>
                </a:cubicBezTo>
                <a:cubicBezTo>
                  <a:pt x="1158542" y="120050"/>
                  <a:pt x="1108464" y="232336"/>
                  <a:pt x="1158319" y="445749"/>
                </a:cubicBezTo>
                <a:cubicBezTo>
                  <a:pt x="1208174" y="659162"/>
                  <a:pt x="1134707" y="710727"/>
                  <a:pt x="1158319" y="891497"/>
                </a:cubicBezTo>
                <a:cubicBezTo>
                  <a:pt x="1011429" y="932130"/>
                  <a:pt x="811492" y="872558"/>
                  <a:pt x="555993" y="891497"/>
                </a:cubicBezTo>
                <a:cubicBezTo>
                  <a:pt x="300494" y="910436"/>
                  <a:pt x="144033" y="869785"/>
                  <a:pt x="0" y="891497"/>
                </a:cubicBezTo>
                <a:cubicBezTo>
                  <a:pt x="-46311" y="793153"/>
                  <a:pt x="26373" y="630499"/>
                  <a:pt x="0" y="454663"/>
                </a:cubicBezTo>
                <a:cubicBezTo>
                  <a:pt x="-26373" y="278827"/>
                  <a:pt x="11694" y="128144"/>
                  <a:pt x="0" y="0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59757359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16" name="Rektangel 115">
            <a:extLst>
              <a:ext uri="{FF2B5EF4-FFF2-40B4-BE49-F238E27FC236}">
                <a16:creationId xmlns:a16="http://schemas.microsoft.com/office/drawing/2014/main" id="{5B04B6E2-B929-EB47-8898-5765A4EE105B}"/>
              </a:ext>
            </a:extLst>
          </p:cNvPr>
          <p:cNvSpPr/>
          <p:nvPr/>
        </p:nvSpPr>
        <p:spPr>
          <a:xfrm>
            <a:off x="3539429" y="794608"/>
            <a:ext cx="1158319" cy="891497"/>
          </a:xfrm>
          <a:custGeom>
            <a:avLst/>
            <a:gdLst>
              <a:gd name="connsiteX0" fmla="*/ 0 w 1158319"/>
              <a:gd name="connsiteY0" fmla="*/ 0 h 891497"/>
              <a:gd name="connsiteX1" fmla="*/ 555993 w 1158319"/>
              <a:gd name="connsiteY1" fmla="*/ 0 h 891497"/>
              <a:gd name="connsiteX2" fmla="*/ 1158319 w 1158319"/>
              <a:gd name="connsiteY2" fmla="*/ 0 h 891497"/>
              <a:gd name="connsiteX3" fmla="*/ 1158319 w 1158319"/>
              <a:gd name="connsiteY3" fmla="*/ 445749 h 891497"/>
              <a:gd name="connsiteX4" fmla="*/ 1158319 w 1158319"/>
              <a:gd name="connsiteY4" fmla="*/ 891497 h 891497"/>
              <a:gd name="connsiteX5" fmla="*/ 555993 w 1158319"/>
              <a:gd name="connsiteY5" fmla="*/ 891497 h 891497"/>
              <a:gd name="connsiteX6" fmla="*/ 0 w 1158319"/>
              <a:gd name="connsiteY6" fmla="*/ 891497 h 891497"/>
              <a:gd name="connsiteX7" fmla="*/ 0 w 1158319"/>
              <a:gd name="connsiteY7" fmla="*/ 454663 h 891497"/>
              <a:gd name="connsiteX8" fmla="*/ 0 w 1158319"/>
              <a:gd name="connsiteY8" fmla="*/ 0 h 8914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8319" h="891497" extrusionOk="0">
                <a:moveTo>
                  <a:pt x="0" y="0"/>
                </a:moveTo>
                <a:cubicBezTo>
                  <a:pt x="218909" y="-27215"/>
                  <a:pt x="356272" y="58621"/>
                  <a:pt x="555993" y="0"/>
                </a:cubicBezTo>
                <a:cubicBezTo>
                  <a:pt x="755714" y="-58621"/>
                  <a:pt x="957234" y="4460"/>
                  <a:pt x="1158319" y="0"/>
                </a:cubicBezTo>
                <a:cubicBezTo>
                  <a:pt x="1158542" y="120050"/>
                  <a:pt x="1108464" y="232336"/>
                  <a:pt x="1158319" y="445749"/>
                </a:cubicBezTo>
                <a:cubicBezTo>
                  <a:pt x="1208174" y="659162"/>
                  <a:pt x="1134707" y="710727"/>
                  <a:pt x="1158319" y="891497"/>
                </a:cubicBezTo>
                <a:cubicBezTo>
                  <a:pt x="1011429" y="932130"/>
                  <a:pt x="811492" y="872558"/>
                  <a:pt x="555993" y="891497"/>
                </a:cubicBezTo>
                <a:cubicBezTo>
                  <a:pt x="300494" y="910436"/>
                  <a:pt x="144033" y="869785"/>
                  <a:pt x="0" y="891497"/>
                </a:cubicBezTo>
                <a:cubicBezTo>
                  <a:pt x="-46311" y="793153"/>
                  <a:pt x="26373" y="630499"/>
                  <a:pt x="0" y="454663"/>
                </a:cubicBezTo>
                <a:cubicBezTo>
                  <a:pt x="-26373" y="278827"/>
                  <a:pt x="11694" y="128144"/>
                  <a:pt x="0" y="0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59757359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17" name="Tekstfelt 116">
            <a:extLst>
              <a:ext uri="{FF2B5EF4-FFF2-40B4-BE49-F238E27FC236}">
                <a16:creationId xmlns:a16="http://schemas.microsoft.com/office/drawing/2014/main" id="{EC3E0CEF-670C-5A72-E664-6AC12854C36D}"/>
              </a:ext>
            </a:extLst>
          </p:cNvPr>
          <p:cNvSpPr txBox="1"/>
          <p:nvPr/>
        </p:nvSpPr>
        <p:spPr>
          <a:xfrm>
            <a:off x="736200" y="1100601"/>
            <a:ext cx="9434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000" dirty="0">
                <a:latin typeface="Abc Ny" panose="02000503000000000000" pitchFamily="2" charset="0"/>
              </a:rPr>
              <a:t>SE  BO</a:t>
            </a:r>
          </a:p>
        </p:txBody>
      </p:sp>
      <p:sp>
        <p:nvSpPr>
          <p:cNvPr id="118" name="Tekstfelt 117">
            <a:extLst>
              <a:ext uri="{FF2B5EF4-FFF2-40B4-BE49-F238E27FC236}">
                <a16:creationId xmlns:a16="http://schemas.microsoft.com/office/drawing/2014/main" id="{EFC03E61-EBBF-1AD8-5589-CA8FC06F3B91}"/>
              </a:ext>
            </a:extLst>
          </p:cNvPr>
          <p:cNvSpPr txBox="1"/>
          <p:nvPr/>
        </p:nvSpPr>
        <p:spPr>
          <a:xfrm>
            <a:off x="739399" y="2183801"/>
            <a:ext cx="24780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000" dirty="0">
                <a:latin typeface="Abc Ny" panose="02000503000000000000" pitchFamily="2" charset="0"/>
              </a:rPr>
              <a:t>BO  PÅ  EN  KO</a:t>
            </a:r>
          </a:p>
        </p:txBody>
      </p:sp>
      <p:sp>
        <p:nvSpPr>
          <p:cNvPr id="119" name="Tekstfelt 118">
            <a:extLst>
              <a:ext uri="{FF2B5EF4-FFF2-40B4-BE49-F238E27FC236}">
                <a16:creationId xmlns:a16="http://schemas.microsoft.com/office/drawing/2014/main" id="{5379C826-2C22-FE64-4E11-E8CCD1E91523}"/>
              </a:ext>
            </a:extLst>
          </p:cNvPr>
          <p:cNvSpPr txBox="1"/>
          <p:nvPr/>
        </p:nvSpPr>
        <p:spPr>
          <a:xfrm>
            <a:off x="813669" y="4329337"/>
            <a:ext cx="11796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000" dirty="0">
                <a:latin typeface="Abc Ny" panose="02000503000000000000" pitchFamily="2" charset="0"/>
              </a:rPr>
              <a:t>BO  I  BÆ</a:t>
            </a:r>
          </a:p>
        </p:txBody>
      </p:sp>
      <p:sp>
        <p:nvSpPr>
          <p:cNvPr id="120" name="Rektangel: afrundede hjørner 119">
            <a:extLst>
              <a:ext uri="{FF2B5EF4-FFF2-40B4-BE49-F238E27FC236}">
                <a16:creationId xmlns:a16="http://schemas.microsoft.com/office/drawing/2014/main" id="{5A7F9977-6D88-F4B5-C478-DE5D8B33B745}"/>
              </a:ext>
            </a:extLst>
          </p:cNvPr>
          <p:cNvSpPr/>
          <p:nvPr/>
        </p:nvSpPr>
        <p:spPr>
          <a:xfrm>
            <a:off x="691049" y="1086725"/>
            <a:ext cx="1002215" cy="385289"/>
          </a:xfrm>
          <a:prstGeom prst="roundRect">
            <a:avLst/>
          </a:prstGeom>
          <a:noFill/>
          <a:ln>
            <a:solidFill>
              <a:srgbClr val="6D9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21" name="Rektangel: afrundede hjørner 120">
            <a:extLst>
              <a:ext uri="{FF2B5EF4-FFF2-40B4-BE49-F238E27FC236}">
                <a16:creationId xmlns:a16="http://schemas.microsoft.com/office/drawing/2014/main" id="{58DB2F21-E1CA-6191-F5F3-7DF8379B053B}"/>
              </a:ext>
            </a:extLst>
          </p:cNvPr>
          <p:cNvSpPr/>
          <p:nvPr/>
        </p:nvSpPr>
        <p:spPr>
          <a:xfrm>
            <a:off x="691049" y="2160589"/>
            <a:ext cx="1790769" cy="385289"/>
          </a:xfrm>
          <a:prstGeom prst="roundRect">
            <a:avLst/>
          </a:prstGeom>
          <a:noFill/>
          <a:ln>
            <a:solidFill>
              <a:srgbClr val="6D9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22" name="Rektangel: afrundede hjørner 121">
            <a:extLst>
              <a:ext uri="{FF2B5EF4-FFF2-40B4-BE49-F238E27FC236}">
                <a16:creationId xmlns:a16="http://schemas.microsoft.com/office/drawing/2014/main" id="{73C71941-78D0-A63E-17A9-C6BCB9B88190}"/>
              </a:ext>
            </a:extLst>
          </p:cNvPr>
          <p:cNvSpPr/>
          <p:nvPr/>
        </p:nvSpPr>
        <p:spPr>
          <a:xfrm>
            <a:off x="666827" y="3268337"/>
            <a:ext cx="1450855" cy="385289"/>
          </a:xfrm>
          <a:prstGeom prst="roundRect">
            <a:avLst/>
          </a:prstGeom>
          <a:noFill/>
          <a:ln>
            <a:solidFill>
              <a:srgbClr val="6D9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23" name="Rektangel: afrundede hjørner 122">
            <a:extLst>
              <a:ext uri="{FF2B5EF4-FFF2-40B4-BE49-F238E27FC236}">
                <a16:creationId xmlns:a16="http://schemas.microsoft.com/office/drawing/2014/main" id="{A1BC0D6E-389A-7A63-96E1-7704E8DB3B5C}"/>
              </a:ext>
            </a:extLst>
          </p:cNvPr>
          <p:cNvSpPr/>
          <p:nvPr/>
        </p:nvSpPr>
        <p:spPr>
          <a:xfrm>
            <a:off x="679541" y="4305993"/>
            <a:ext cx="1438142" cy="385289"/>
          </a:xfrm>
          <a:prstGeom prst="roundRect">
            <a:avLst/>
          </a:prstGeom>
          <a:noFill/>
          <a:ln>
            <a:solidFill>
              <a:srgbClr val="6D9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24" name="Rektangel 123">
            <a:extLst>
              <a:ext uri="{FF2B5EF4-FFF2-40B4-BE49-F238E27FC236}">
                <a16:creationId xmlns:a16="http://schemas.microsoft.com/office/drawing/2014/main" id="{26C680E9-11EE-1503-C5EE-55CD634B9548}"/>
              </a:ext>
            </a:extLst>
          </p:cNvPr>
          <p:cNvSpPr/>
          <p:nvPr/>
        </p:nvSpPr>
        <p:spPr>
          <a:xfrm>
            <a:off x="3511618" y="6859945"/>
            <a:ext cx="1158319" cy="891497"/>
          </a:xfrm>
          <a:custGeom>
            <a:avLst/>
            <a:gdLst>
              <a:gd name="connsiteX0" fmla="*/ 0 w 1158319"/>
              <a:gd name="connsiteY0" fmla="*/ 0 h 891497"/>
              <a:gd name="connsiteX1" fmla="*/ 555993 w 1158319"/>
              <a:gd name="connsiteY1" fmla="*/ 0 h 891497"/>
              <a:gd name="connsiteX2" fmla="*/ 1158319 w 1158319"/>
              <a:gd name="connsiteY2" fmla="*/ 0 h 891497"/>
              <a:gd name="connsiteX3" fmla="*/ 1158319 w 1158319"/>
              <a:gd name="connsiteY3" fmla="*/ 445749 h 891497"/>
              <a:gd name="connsiteX4" fmla="*/ 1158319 w 1158319"/>
              <a:gd name="connsiteY4" fmla="*/ 891497 h 891497"/>
              <a:gd name="connsiteX5" fmla="*/ 555993 w 1158319"/>
              <a:gd name="connsiteY5" fmla="*/ 891497 h 891497"/>
              <a:gd name="connsiteX6" fmla="*/ 0 w 1158319"/>
              <a:gd name="connsiteY6" fmla="*/ 891497 h 891497"/>
              <a:gd name="connsiteX7" fmla="*/ 0 w 1158319"/>
              <a:gd name="connsiteY7" fmla="*/ 454663 h 891497"/>
              <a:gd name="connsiteX8" fmla="*/ 0 w 1158319"/>
              <a:gd name="connsiteY8" fmla="*/ 0 h 8914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8319" h="891497" extrusionOk="0">
                <a:moveTo>
                  <a:pt x="0" y="0"/>
                </a:moveTo>
                <a:cubicBezTo>
                  <a:pt x="218909" y="-27215"/>
                  <a:pt x="356272" y="58621"/>
                  <a:pt x="555993" y="0"/>
                </a:cubicBezTo>
                <a:cubicBezTo>
                  <a:pt x="755714" y="-58621"/>
                  <a:pt x="957234" y="4460"/>
                  <a:pt x="1158319" y="0"/>
                </a:cubicBezTo>
                <a:cubicBezTo>
                  <a:pt x="1158542" y="120050"/>
                  <a:pt x="1108464" y="232336"/>
                  <a:pt x="1158319" y="445749"/>
                </a:cubicBezTo>
                <a:cubicBezTo>
                  <a:pt x="1208174" y="659162"/>
                  <a:pt x="1134707" y="710727"/>
                  <a:pt x="1158319" y="891497"/>
                </a:cubicBezTo>
                <a:cubicBezTo>
                  <a:pt x="1011429" y="932130"/>
                  <a:pt x="811492" y="872558"/>
                  <a:pt x="555993" y="891497"/>
                </a:cubicBezTo>
                <a:cubicBezTo>
                  <a:pt x="300494" y="910436"/>
                  <a:pt x="144033" y="869785"/>
                  <a:pt x="0" y="891497"/>
                </a:cubicBezTo>
                <a:cubicBezTo>
                  <a:pt x="-46311" y="793153"/>
                  <a:pt x="26373" y="630499"/>
                  <a:pt x="0" y="454663"/>
                </a:cubicBezTo>
                <a:cubicBezTo>
                  <a:pt x="-26373" y="278827"/>
                  <a:pt x="11694" y="128144"/>
                  <a:pt x="0" y="0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59757359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25" name="Rektangel 124">
            <a:extLst>
              <a:ext uri="{FF2B5EF4-FFF2-40B4-BE49-F238E27FC236}">
                <a16:creationId xmlns:a16="http://schemas.microsoft.com/office/drawing/2014/main" id="{9C143998-D653-A4EA-BF3C-7651D3A5458B}"/>
              </a:ext>
            </a:extLst>
          </p:cNvPr>
          <p:cNvSpPr/>
          <p:nvPr/>
        </p:nvSpPr>
        <p:spPr>
          <a:xfrm>
            <a:off x="3487303" y="8912814"/>
            <a:ext cx="1158319" cy="891497"/>
          </a:xfrm>
          <a:custGeom>
            <a:avLst/>
            <a:gdLst>
              <a:gd name="connsiteX0" fmla="*/ 0 w 1158319"/>
              <a:gd name="connsiteY0" fmla="*/ 0 h 891497"/>
              <a:gd name="connsiteX1" fmla="*/ 555993 w 1158319"/>
              <a:gd name="connsiteY1" fmla="*/ 0 h 891497"/>
              <a:gd name="connsiteX2" fmla="*/ 1158319 w 1158319"/>
              <a:gd name="connsiteY2" fmla="*/ 0 h 891497"/>
              <a:gd name="connsiteX3" fmla="*/ 1158319 w 1158319"/>
              <a:gd name="connsiteY3" fmla="*/ 445749 h 891497"/>
              <a:gd name="connsiteX4" fmla="*/ 1158319 w 1158319"/>
              <a:gd name="connsiteY4" fmla="*/ 891497 h 891497"/>
              <a:gd name="connsiteX5" fmla="*/ 555993 w 1158319"/>
              <a:gd name="connsiteY5" fmla="*/ 891497 h 891497"/>
              <a:gd name="connsiteX6" fmla="*/ 0 w 1158319"/>
              <a:gd name="connsiteY6" fmla="*/ 891497 h 891497"/>
              <a:gd name="connsiteX7" fmla="*/ 0 w 1158319"/>
              <a:gd name="connsiteY7" fmla="*/ 454663 h 891497"/>
              <a:gd name="connsiteX8" fmla="*/ 0 w 1158319"/>
              <a:gd name="connsiteY8" fmla="*/ 0 h 8914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8319" h="891497" extrusionOk="0">
                <a:moveTo>
                  <a:pt x="0" y="0"/>
                </a:moveTo>
                <a:cubicBezTo>
                  <a:pt x="218909" y="-27215"/>
                  <a:pt x="356272" y="58621"/>
                  <a:pt x="555993" y="0"/>
                </a:cubicBezTo>
                <a:cubicBezTo>
                  <a:pt x="755714" y="-58621"/>
                  <a:pt x="957234" y="4460"/>
                  <a:pt x="1158319" y="0"/>
                </a:cubicBezTo>
                <a:cubicBezTo>
                  <a:pt x="1158542" y="120050"/>
                  <a:pt x="1108464" y="232336"/>
                  <a:pt x="1158319" y="445749"/>
                </a:cubicBezTo>
                <a:cubicBezTo>
                  <a:pt x="1208174" y="659162"/>
                  <a:pt x="1134707" y="710727"/>
                  <a:pt x="1158319" y="891497"/>
                </a:cubicBezTo>
                <a:cubicBezTo>
                  <a:pt x="1011429" y="932130"/>
                  <a:pt x="811492" y="872558"/>
                  <a:pt x="555993" y="891497"/>
                </a:cubicBezTo>
                <a:cubicBezTo>
                  <a:pt x="300494" y="910436"/>
                  <a:pt x="144033" y="869785"/>
                  <a:pt x="0" y="891497"/>
                </a:cubicBezTo>
                <a:cubicBezTo>
                  <a:pt x="-46311" y="793153"/>
                  <a:pt x="26373" y="630499"/>
                  <a:pt x="0" y="454663"/>
                </a:cubicBezTo>
                <a:cubicBezTo>
                  <a:pt x="-26373" y="278827"/>
                  <a:pt x="11694" y="128144"/>
                  <a:pt x="0" y="0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59757359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26" name="Rektangel 125">
            <a:extLst>
              <a:ext uri="{FF2B5EF4-FFF2-40B4-BE49-F238E27FC236}">
                <a16:creationId xmlns:a16="http://schemas.microsoft.com/office/drawing/2014/main" id="{DB1B3F3D-3917-94A8-BCD9-E5286F87F1C7}"/>
              </a:ext>
            </a:extLst>
          </p:cNvPr>
          <p:cNvSpPr/>
          <p:nvPr/>
        </p:nvSpPr>
        <p:spPr>
          <a:xfrm>
            <a:off x="3487303" y="7890732"/>
            <a:ext cx="1158319" cy="891497"/>
          </a:xfrm>
          <a:custGeom>
            <a:avLst/>
            <a:gdLst>
              <a:gd name="connsiteX0" fmla="*/ 0 w 1158319"/>
              <a:gd name="connsiteY0" fmla="*/ 0 h 891497"/>
              <a:gd name="connsiteX1" fmla="*/ 555993 w 1158319"/>
              <a:gd name="connsiteY1" fmla="*/ 0 h 891497"/>
              <a:gd name="connsiteX2" fmla="*/ 1158319 w 1158319"/>
              <a:gd name="connsiteY2" fmla="*/ 0 h 891497"/>
              <a:gd name="connsiteX3" fmla="*/ 1158319 w 1158319"/>
              <a:gd name="connsiteY3" fmla="*/ 445749 h 891497"/>
              <a:gd name="connsiteX4" fmla="*/ 1158319 w 1158319"/>
              <a:gd name="connsiteY4" fmla="*/ 891497 h 891497"/>
              <a:gd name="connsiteX5" fmla="*/ 555993 w 1158319"/>
              <a:gd name="connsiteY5" fmla="*/ 891497 h 891497"/>
              <a:gd name="connsiteX6" fmla="*/ 0 w 1158319"/>
              <a:gd name="connsiteY6" fmla="*/ 891497 h 891497"/>
              <a:gd name="connsiteX7" fmla="*/ 0 w 1158319"/>
              <a:gd name="connsiteY7" fmla="*/ 454663 h 891497"/>
              <a:gd name="connsiteX8" fmla="*/ 0 w 1158319"/>
              <a:gd name="connsiteY8" fmla="*/ 0 h 8914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8319" h="891497" extrusionOk="0">
                <a:moveTo>
                  <a:pt x="0" y="0"/>
                </a:moveTo>
                <a:cubicBezTo>
                  <a:pt x="218909" y="-27215"/>
                  <a:pt x="356272" y="58621"/>
                  <a:pt x="555993" y="0"/>
                </a:cubicBezTo>
                <a:cubicBezTo>
                  <a:pt x="755714" y="-58621"/>
                  <a:pt x="957234" y="4460"/>
                  <a:pt x="1158319" y="0"/>
                </a:cubicBezTo>
                <a:cubicBezTo>
                  <a:pt x="1158542" y="120050"/>
                  <a:pt x="1108464" y="232336"/>
                  <a:pt x="1158319" y="445749"/>
                </a:cubicBezTo>
                <a:cubicBezTo>
                  <a:pt x="1208174" y="659162"/>
                  <a:pt x="1134707" y="710727"/>
                  <a:pt x="1158319" y="891497"/>
                </a:cubicBezTo>
                <a:cubicBezTo>
                  <a:pt x="1011429" y="932130"/>
                  <a:pt x="811492" y="872558"/>
                  <a:pt x="555993" y="891497"/>
                </a:cubicBezTo>
                <a:cubicBezTo>
                  <a:pt x="300494" y="910436"/>
                  <a:pt x="144033" y="869785"/>
                  <a:pt x="0" y="891497"/>
                </a:cubicBezTo>
                <a:cubicBezTo>
                  <a:pt x="-46311" y="793153"/>
                  <a:pt x="26373" y="630499"/>
                  <a:pt x="0" y="454663"/>
                </a:cubicBezTo>
                <a:cubicBezTo>
                  <a:pt x="-26373" y="278827"/>
                  <a:pt x="11694" y="128144"/>
                  <a:pt x="0" y="0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59757359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27" name="Rektangel 126">
            <a:extLst>
              <a:ext uri="{FF2B5EF4-FFF2-40B4-BE49-F238E27FC236}">
                <a16:creationId xmlns:a16="http://schemas.microsoft.com/office/drawing/2014/main" id="{0A1E84E3-590F-4944-4B79-CD96028817FE}"/>
              </a:ext>
            </a:extLst>
          </p:cNvPr>
          <p:cNvSpPr/>
          <p:nvPr/>
        </p:nvSpPr>
        <p:spPr>
          <a:xfrm>
            <a:off x="3529321" y="5837863"/>
            <a:ext cx="1158319" cy="891497"/>
          </a:xfrm>
          <a:custGeom>
            <a:avLst/>
            <a:gdLst>
              <a:gd name="connsiteX0" fmla="*/ 0 w 1158319"/>
              <a:gd name="connsiteY0" fmla="*/ 0 h 891497"/>
              <a:gd name="connsiteX1" fmla="*/ 555993 w 1158319"/>
              <a:gd name="connsiteY1" fmla="*/ 0 h 891497"/>
              <a:gd name="connsiteX2" fmla="*/ 1158319 w 1158319"/>
              <a:gd name="connsiteY2" fmla="*/ 0 h 891497"/>
              <a:gd name="connsiteX3" fmla="*/ 1158319 w 1158319"/>
              <a:gd name="connsiteY3" fmla="*/ 445749 h 891497"/>
              <a:gd name="connsiteX4" fmla="*/ 1158319 w 1158319"/>
              <a:gd name="connsiteY4" fmla="*/ 891497 h 891497"/>
              <a:gd name="connsiteX5" fmla="*/ 555993 w 1158319"/>
              <a:gd name="connsiteY5" fmla="*/ 891497 h 891497"/>
              <a:gd name="connsiteX6" fmla="*/ 0 w 1158319"/>
              <a:gd name="connsiteY6" fmla="*/ 891497 h 891497"/>
              <a:gd name="connsiteX7" fmla="*/ 0 w 1158319"/>
              <a:gd name="connsiteY7" fmla="*/ 454663 h 891497"/>
              <a:gd name="connsiteX8" fmla="*/ 0 w 1158319"/>
              <a:gd name="connsiteY8" fmla="*/ 0 h 8914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8319" h="891497" extrusionOk="0">
                <a:moveTo>
                  <a:pt x="0" y="0"/>
                </a:moveTo>
                <a:cubicBezTo>
                  <a:pt x="218909" y="-27215"/>
                  <a:pt x="356272" y="58621"/>
                  <a:pt x="555993" y="0"/>
                </a:cubicBezTo>
                <a:cubicBezTo>
                  <a:pt x="755714" y="-58621"/>
                  <a:pt x="957234" y="4460"/>
                  <a:pt x="1158319" y="0"/>
                </a:cubicBezTo>
                <a:cubicBezTo>
                  <a:pt x="1158542" y="120050"/>
                  <a:pt x="1108464" y="232336"/>
                  <a:pt x="1158319" y="445749"/>
                </a:cubicBezTo>
                <a:cubicBezTo>
                  <a:pt x="1208174" y="659162"/>
                  <a:pt x="1134707" y="710727"/>
                  <a:pt x="1158319" y="891497"/>
                </a:cubicBezTo>
                <a:cubicBezTo>
                  <a:pt x="1011429" y="932130"/>
                  <a:pt x="811492" y="872558"/>
                  <a:pt x="555993" y="891497"/>
                </a:cubicBezTo>
                <a:cubicBezTo>
                  <a:pt x="300494" y="910436"/>
                  <a:pt x="144033" y="869785"/>
                  <a:pt x="0" y="891497"/>
                </a:cubicBezTo>
                <a:cubicBezTo>
                  <a:pt x="-46311" y="793153"/>
                  <a:pt x="26373" y="630499"/>
                  <a:pt x="0" y="454663"/>
                </a:cubicBezTo>
                <a:cubicBezTo>
                  <a:pt x="-26373" y="278827"/>
                  <a:pt x="11694" y="128144"/>
                  <a:pt x="0" y="0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59757359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29" name="Tekstfelt 128">
            <a:extLst>
              <a:ext uri="{FF2B5EF4-FFF2-40B4-BE49-F238E27FC236}">
                <a16:creationId xmlns:a16="http://schemas.microsoft.com/office/drawing/2014/main" id="{E94382E6-FEB3-C672-90DD-4F203AB14951}"/>
              </a:ext>
            </a:extLst>
          </p:cNvPr>
          <p:cNvSpPr txBox="1"/>
          <p:nvPr/>
        </p:nvSpPr>
        <p:spPr>
          <a:xfrm>
            <a:off x="783337" y="7220110"/>
            <a:ext cx="15174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000" dirty="0">
                <a:latin typeface="Abc Ny" panose="02000503000000000000" pitchFamily="2" charset="0"/>
              </a:rPr>
              <a:t>GÅS  PÅ  ÆG</a:t>
            </a:r>
          </a:p>
        </p:txBody>
      </p:sp>
      <p:sp>
        <p:nvSpPr>
          <p:cNvPr id="130" name="Tekstfelt 129">
            <a:extLst>
              <a:ext uri="{FF2B5EF4-FFF2-40B4-BE49-F238E27FC236}">
                <a16:creationId xmlns:a16="http://schemas.microsoft.com/office/drawing/2014/main" id="{253807EA-BF8F-A12E-BC20-0C74938794F0}"/>
              </a:ext>
            </a:extLst>
          </p:cNvPr>
          <p:cNvSpPr txBox="1"/>
          <p:nvPr/>
        </p:nvSpPr>
        <p:spPr>
          <a:xfrm>
            <a:off x="667408" y="9366814"/>
            <a:ext cx="22324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000" dirty="0">
                <a:latin typeface="Abc Ny" panose="02000503000000000000" pitchFamily="2" charset="0"/>
              </a:rPr>
              <a:t>MÅ  GÅS  FÅ  BØF ?</a:t>
            </a:r>
          </a:p>
        </p:txBody>
      </p:sp>
      <p:sp>
        <p:nvSpPr>
          <p:cNvPr id="131" name="Rektangel: afrundede hjørner 130">
            <a:extLst>
              <a:ext uri="{FF2B5EF4-FFF2-40B4-BE49-F238E27FC236}">
                <a16:creationId xmlns:a16="http://schemas.microsoft.com/office/drawing/2014/main" id="{753994E5-B525-8AB2-85F5-EE689C6FED62}"/>
              </a:ext>
            </a:extLst>
          </p:cNvPr>
          <p:cNvSpPr/>
          <p:nvPr/>
        </p:nvSpPr>
        <p:spPr>
          <a:xfrm>
            <a:off x="680941" y="6129980"/>
            <a:ext cx="1002215" cy="385289"/>
          </a:xfrm>
          <a:prstGeom prst="roundRect">
            <a:avLst/>
          </a:prstGeom>
          <a:noFill/>
          <a:ln>
            <a:solidFill>
              <a:srgbClr val="6D9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32" name="Rektangel: afrundede hjørner 131">
            <a:extLst>
              <a:ext uri="{FF2B5EF4-FFF2-40B4-BE49-F238E27FC236}">
                <a16:creationId xmlns:a16="http://schemas.microsoft.com/office/drawing/2014/main" id="{253983F0-7783-5A6F-F9AC-554D4377F0A6}"/>
              </a:ext>
            </a:extLst>
          </p:cNvPr>
          <p:cNvSpPr/>
          <p:nvPr/>
        </p:nvSpPr>
        <p:spPr>
          <a:xfrm>
            <a:off x="680941" y="7203844"/>
            <a:ext cx="1790769" cy="385289"/>
          </a:xfrm>
          <a:prstGeom prst="roundRect">
            <a:avLst/>
          </a:prstGeom>
          <a:noFill/>
          <a:ln>
            <a:solidFill>
              <a:srgbClr val="6D9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33" name="Rektangel: afrundede hjørner 132">
            <a:extLst>
              <a:ext uri="{FF2B5EF4-FFF2-40B4-BE49-F238E27FC236}">
                <a16:creationId xmlns:a16="http://schemas.microsoft.com/office/drawing/2014/main" id="{81A7BD5C-755D-EC0D-F023-FA23405D8D09}"/>
              </a:ext>
            </a:extLst>
          </p:cNvPr>
          <p:cNvSpPr/>
          <p:nvPr/>
        </p:nvSpPr>
        <p:spPr>
          <a:xfrm>
            <a:off x="656719" y="8311592"/>
            <a:ext cx="1884142" cy="385289"/>
          </a:xfrm>
          <a:prstGeom prst="roundRect">
            <a:avLst/>
          </a:prstGeom>
          <a:noFill/>
          <a:ln>
            <a:solidFill>
              <a:srgbClr val="6D9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34" name="Rektangel: afrundede hjørner 133">
            <a:extLst>
              <a:ext uri="{FF2B5EF4-FFF2-40B4-BE49-F238E27FC236}">
                <a16:creationId xmlns:a16="http://schemas.microsoft.com/office/drawing/2014/main" id="{D8B0F887-0766-9997-6DAA-444AA138A820}"/>
              </a:ext>
            </a:extLst>
          </p:cNvPr>
          <p:cNvSpPr/>
          <p:nvPr/>
        </p:nvSpPr>
        <p:spPr>
          <a:xfrm>
            <a:off x="669432" y="9349248"/>
            <a:ext cx="2149968" cy="385289"/>
          </a:xfrm>
          <a:prstGeom prst="roundRect">
            <a:avLst/>
          </a:prstGeom>
          <a:noFill/>
          <a:ln>
            <a:solidFill>
              <a:srgbClr val="6D9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35" name="Rektangel 134">
            <a:extLst>
              <a:ext uri="{FF2B5EF4-FFF2-40B4-BE49-F238E27FC236}">
                <a16:creationId xmlns:a16="http://schemas.microsoft.com/office/drawing/2014/main" id="{BBC3132D-5BAF-61E5-2987-3A08C3EAC7E4}"/>
              </a:ext>
            </a:extLst>
          </p:cNvPr>
          <p:cNvSpPr/>
          <p:nvPr/>
        </p:nvSpPr>
        <p:spPr>
          <a:xfrm>
            <a:off x="3516317" y="12014345"/>
            <a:ext cx="1158319" cy="891497"/>
          </a:xfrm>
          <a:custGeom>
            <a:avLst/>
            <a:gdLst>
              <a:gd name="connsiteX0" fmla="*/ 0 w 1158319"/>
              <a:gd name="connsiteY0" fmla="*/ 0 h 891497"/>
              <a:gd name="connsiteX1" fmla="*/ 555993 w 1158319"/>
              <a:gd name="connsiteY1" fmla="*/ 0 h 891497"/>
              <a:gd name="connsiteX2" fmla="*/ 1158319 w 1158319"/>
              <a:gd name="connsiteY2" fmla="*/ 0 h 891497"/>
              <a:gd name="connsiteX3" fmla="*/ 1158319 w 1158319"/>
              <a:gd name="connsiteY3" fmla="*/ 445749 h 891497"/>
              <a:gd name="connsiteX4" fmla="*/ 1158319 w 1158319"/>
              <a:gd name="connsiteY4" fmla="*/ 891497 h 891497"/>
              <a:gd name="connsiteX5" fmla="*/ 555993 w 1158319"/>
              <a:gd name="connsiteY5" fmla="*/ 891497 h 891497"/>
              <a:gd name="connsiteX6" fmla="*/ 0 w 1158319"/>
              <a:gd name="connsiteY6" fmla="*/ 891497 h 891497"/>
              <a:gd name="connsiteX7" fmla="*/ 0 w 1158319"/>
              <a:gd name="connsiteY7" fmla="*/ 454663 h 891497"/>
              <a:gd name="connsiteX8" fmla="*/ 0 w 1158319"/>
              <a:gd name="connsiteY8" fmla="*/ 0 h 8914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8319" h="891497" extrusionOk="0">
                <a:moveTo>
                  <a:pt x="0" y="0"/>
                </a:moveTo>
                <a:cubicBezTo>
                  <a:pt x="218909" y="-27215"/>
                  <a:pt x="356272" y="58621"/>
                  <a:pt x="555993" y="0"/>
                </a:cubicBezTo>
                <a:cubicBezTo>
                  <a:pt x="755714" y="-58621"/>
                  <a:pt x="957234" y="4460"/>
                  <a:pt x="1158319" y="0"/>
                </a:cubicBezTo>
                <a:cubicBezTo>
                  <a:pt x="1158542" y="120050"/>
                  <a:pt x="1108464" y="232336"/>
                  <a:pt x="1158319" y="445749"/>
                </a:cubicBezTo>
                <a:cubicBezTo>
                  <a:pt x="1208174" y="659162"/>
                  <a:pt x="1134707" y="710727"/>
                  <a:pt x="1158319" y="891497"/>
                </a:cubicBezTo>
                <a:cubicBezTo>
                  <a:pt x="1011429" y="932130"/>
                  <a:pt x="811492" y="872558"/>
                  <a:pt x="555993" y="891497"/>
                </a:cubicBezTo>
                <a:cubicBezTo>
                  <a:pt x="300494" y="910436"/>
                  <a:pt x="144033" y="869785"/>
                  <a:pt x="0" y="891497"/>
                </a:cubicBezTo>
                <a:cubicBezTo>
                  <a:pt x="-46311" y="793153"/>
                  <a:pt x="26373" y="630499"/>
                  <a:pt x="0" y="454663"/>
                </a:cubicBezTo>
                <a:cubicBezTo>
                  <a:pt x="-26373" y="278827"/>
                  <a:pt x="11694" y="128144"/>
                  <a:pt x="0" y="0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59757359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36" name="Rektangel 135">
            <a:extLst>
              <a:ext uri="{FF2B5EF4-FFF2-40B4-BE49-F238E27FC236}">
                <a16:creationId xmlns:a16="http://schemas.microsoft.com/office/drawing/2014/main" id="{9D6910EE-0A32-111A-B9EC-B16B16A79C8D}"/>
              </a:ext>
            </a:extLst>
          </p:cNvPr>
          <p:cNvSpPr/>
          <p:nvPr/>
        </p:nvSpPr>
        <p:spPr>
          <a:xfrm>
            <a:off x="3492002" y="14067214"/>
            <a:ext cx="1158319" cy="891497"/>
          </a:xfrm>
          <a:custGeom>
            <a:avLst/>
            <a:gdLst>
              <a:gd name="connsiteX0" fmla="*/ 0 w 1158319"/>
              <a:gd name="connsiteY0" fmla="*/ 0 h 891497"/>
              <a:gd name="connsiteX1" fmla="*/ 555993 w 1158319"/>
              <a:gd name="connsiteY1" fmla="*/ 0 h 891497"/>
              <a:gd name="connsiteX2" fmla="*/ 1158319 w 1158319"/>
              <a:gd name="connsiteY2" fmla="*/ 0 h 891497"/>
              <a:gd name="connsiteX3" fmla="*/ 1158319 w 1158319"/>
              <a:gd name="connsiteY3" fmla="*/ 445749 h 891497"/>
              <a:gd name="connsiteX4" fmla="*/ 1158319 w 1158319"/>
              <a:gd name="connsiteY4" fmla="*/ 891497 h 891497"/>
              <a:gd name="connsiteX5" fmla="*/ 555993 w 1158319"/>
              <a:gd name="connsiteY5" fmla="*/ 891497 h 891497"/>
              <a:gd name="connsiteX6" fmla="*/ 0 w 1158319"/>
              <a:gd name="connsiteY6" fmla="*/ 891497 h 891497"/>
              <a:gd name="connsiteX7" fmla="*/ 0 w 1158319"/>
              <a:gd name="connsiteY7" fmla="*/ 454663 h 891497"/>
              <a:gd name="connsiteX8" fmla="*/ 0 w 1158319"/>
              <a:gd name="connsiteY8" fmla="*/ 0 h 8914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8319" h="891497" extrusionOk="0">
                <a:moveTo>
                  <a:pt x="0" y="0"/>
                </a:moveTo>
                <a:cubicBezTo>
                  <a:pt x="218909" y="-27215"/>
                  <a:pt x="356272" y="58621"/>
                  <a:pt x="555993" y="0"/>
                </a:cubicBezTo>
                <a:cubicBezTo>
                  <a:pt x="755714" y="-58621"/>
                  <a:pt x="957234" y="4460"/>
                  <a:pt x="1158319" y="0"/>
                </a:cubicBezTo>
                <a:cubicBezTo>
                  <a:pt x="1158542" y="120050"/>
                  <a:pt x="1108464" y="232336"/>
                  <a:pt x="1158319" y="445749"/>
                </a:cubicBezTo>
                <a:cubicBezTo>
                  <a:pt x="1208174" y="659162"/>
                  <a:pt x="1134707" y="710727"/>
                  <a:pt x="1158319" y="891497"/>
                </a:cubicBezTo>
                <a:cubicBezTo>
                  <a:pt x="1011429" y="932130"/>
                  <a:pt x="811492" y="872558"/>
                  <a:pt x="555993" y="891497"/>
                </a:cubicBezTo>
                <a:cubicBezTo>
                  <a:pt x="300494" y="910436"/>
                  <a:pt x="144033" y="869785"/>
                  <a:pt x="0" y="891497"/>
                </a:cubicBezTo>
                <a:cubicBezTo>
                  <a:pt x="-46311" y="793153"/>
                  <a:pt x="26373" y="630499"/>
                  <a:pt x="0" y="454663"/>
                </a:cubicBezTo>
                <a:cubicBezTo>
                  <a:pt x="-26373" y="278827"/>
                  <a:pt x="11694" y="128144"/>
                  <a:pt x="0" y="0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59757359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37" name="Rektangel 136">
            <a:extLst>
              <a:ext uri="{FF2B5EF4-FFF2-40B4-BE49-F238E27FC236}">
                <a16:creationId xmlns:a16="http://schemas.microsoft.com/office/drawing/2014/main" id="{2C60EBFA-C04E-1D43-E80E-1AEB41F7D317}"/>
              </a:ext>
            </a:extLst>
          </p:cNvPr>
          <p:cNvSpPr/>
          <p:nvPr/>
        </p:nvSpPr>
        <p:spPr>
          <a:xfrm>
            <a:off x="3492002" y="13045132"/>
            <a:ext cx="1158319" cy="891497"/>
          </a:xfrm>
          <a:custGeom>
            <a:avLst/>
            <a:gdLst>
              <a:gd name="connsiteX0" fmla="*/ 0 w 1158319"/>
              <a:gd name="connsiteY0" fmla="*/ 0 h 891497"/>
              <a:gd name="connsiteX1" fmla="*/ 555993 w 1158319"/>
              <a:gd name="connsiteY1" fmla="*/ 0 h 891497"/>
              <a:gd name="connsiteX2" fmla="*/ 1158319 w 1158319"/>
              <a:gd name="connsiteY2" fmla="*/ 0 h 891497"/>
              <a:gd name="connsiteX3" fmla="*/ 1158319 w 1158319"/>
              <a:gd name="connsiteY3" fmla="*/ 445749 h 891497"/>
              <a:gd name="connsiteX4" fmla="*/ 1158319 w 1158319"/>
              <a:gd name="connsiteY4" fmla="*/ 891497 h 891497"/>
              <a:gd name="connsiteX5" fmla="*/ 555993 w 1158319"/>
              <a:gd name="connsiteY5" fmla="*/ 891497 h 891497"/>
              <a:gd name="connsiteX6" fmla="*/ 0 w 1158319"/>
              <a:gd name="connsiteY6" fmla="*/ 891497 h 891497"/>
              <a:gd name="connsiteX7" fmla="*/ 0 w 1158319"/>
              <a:gd name="connsiteY7" fmla="*/ 454663 h 891497"/>
              <a:gd name="connsiteX8" fmla="*/ 0 w 1158319"/>
              <a:gd name="connsiteY8" fmla="*/ 0 h 8914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8319" h="891497" extrusionOk="0">
                <a:moveTo>
                  <a:pt x="0" y="0"/>
                </a:moveTo>
                <a:cubicBezTo>
                  <a:pt x="218909" y="-27215"/>
                  <a:pt x="356272" y="58621"/>
                  <a:pt x="555993" y="0"/>
                </a:cubicBezTo>
                <a:cubicBezTo>
                  <a:pt x="755714" y="-58621"/>
                  <a:pt x="957234" y="4460"/>
                  <a:pt x="1158319" y="0"/>
                </a:cubicBezTo>
                <a:cubicBezTo>
                  <a:pt x="1158542" y="120050"/>
                  <a:pt x="1108464" y="232336"/>
                  <a:pt x="1158319" y="445749"/>
                </a:cubicBezTo>
                <a:cubicBezTo>
                  <a:pt x="1208174" y="659162"/>
                  <a:pt x="1134707" y="710727"/>
                  <a:pt x="1158319" y="891497"/>
                </a:cubicBezTo>
                <a:cubicBezTo>
                  <a:pt x="1011429" y="932130"/>
                  <a:pt x="811492" y="872558"/>
                  <a:pt x="555993" y="891497"/>
                </a:cubicBezTo>
                <a:cubicBezTo>
                  <a:pt x="300494" y="910436"/>
                  <a:pt x="144033" y="869785"/>
                  <a:pt x="0" y="891497"/>
                </a:cubicBezTo>
                <a:cubicBezTo>
                  <a:pt x="-46311" y="793153"/>
                  <a:pt x="26373" y="630499"/>
                  <a:pt x="0" y="454663"/>
                </a:cubicBezTo>
                <a:cubicBezTo>
                  <a:pt x="-26373" y="278827"/>
                  <a:pt x="11694" y="128144"/>
                  <a:pt x="0" y="0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59757359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38" name="Rektangel 137">
            <a:extLst>
              <a:ext uri="{FF2B5EF4-FFF2-40B4-BE49-F238E27FC236}">
                <a16:creationId xmlns:a16="http://schemas.microsoft.com/office/drawing/2014/main" id="{91266C88-48DB-EE2E-91ED-5EC3C17A83B0}"/>
              </a:ext>
            </a:extLst>
          </p:cNvPr>
          <p:cNvSpPr/>
          <p:nvPr/>
        </p:nvSpPr>
        <p:spPr>
          <a:xfrm>
            <a:off x="3534020" y="10992263"/>
            <a:ext cx="1158319" cy="891497"/>
          </a:xfrm>
          <a:custGeom>
            <a:avLst/>
            <a:gdLst>
              <a:gd name="connsiteX0" fmla="*/ 0 w 1158319"/>
              <a:gd name="connsiteY0" fmla="*/ 0 h 891497"/>
              <a:gd name="connsiteX1" fmla="*/ 555993 w 1158319"/>
              <a:gd name="connsiteY1" fmla="*/ 0 h 891497"/>
              <a:gd name="connsiteX2" fmla="*/ 1158319 w 1158319"/>
              <a:gd name="connsiteY2" fmla="*/ 0 h 891497"/>
              <a:gd name="connsiteX3" fmla="*/ 1158319 w 1158319"/>
              <a:gd name="connsiteY3" fmla="*/ 445749 h 891497"/>
              <a:gd name="connsiteX4" fmla="*/ 1158319 w 1158319"/>
              <a:gd name="connsiteY4" fmla="*/ 891497 h 891497"/>
              <a:gd name="connsiteX5" fmla="*/ 555993 w 1158319"/>
              <a:gd name="connsiteY5" fmla="*/ 891497 h 891497"/>
              <a:gd name="connsiteX6" fmla="*/ 0 w 1158319"/>
              <a:gd name="connsiteY6" fmla="*/ 891497 h 891497"/>
              <a:gd name="connsiteX7" fmla="*/ 0 w 1158319"/>
              <a:gd name="connsiteY7" fmla="*/ 454663 h 891497"/>
              <a:gd name="connsiteX8" fmla="*/ 0 w 1158319"/>
              <a:gd name="connsiteY8" fmla="*/ 0 h 8914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8319" h="891497" extrusionOk="0">
                <a:moveTo>
                  <a:pt x="0" y="0"/>
                </a:moveTo>
                <a:cubicBezTo>
                  <a:pt x="218909" y="-27215"/>
                  <a:pt x="356272" y="58621"/>
                  <a:pt x="555993" y="0"/>
                </a:cubicBezTo>
                <a:cubicBezTo>
                  <a:pt x="755714" y="-58621"/>
                  <a:pt x="957234" y="4460"/>
                  <a:pt x="1158319" y="0"/>
                </a:cubicBezTo>
                <a:cubicBezTo>
                  <a:pt x="1158542" y="120050"/>
                  <a:pt x="1108464" y="232336"/>
                  <a:pt x="1158319" y="445749"/>
                </a:cubicBezTo>
                <a:cubicBezTo>
                  <a:pt x="1208174" y="659162"/>
                  <a:pt x="1134707" y="710727"/>
                  <a:pt x="1158319" y="891497"/>
                </a:cubicBezTo>
                <a:cubicBezTo>
                  <a:pt x="1011429" y="932130"/>
                  <a:pt x="811492" y="872558"/>
                  <a:pt x="555993" y="891497"/>
                </a:cubicBezTo>
                <a:cubicBezTo>
                  <a:pt x="300494" y="910436"/>
                  <a:pt x="144033" y="869785"/>
                  <a:pt x="0" y="891497"/>
                </a:cubicBezTo>
                <a:cubicBezTo>
                  <a:pt x="-46311" y="793153"/>
                  <a:pt x="26373" y="630499"/>
                  <a:pt x="0" y="454663"/>
                </a:cubicBezTo>
                <a:cubicBezTo>
                  <a:pt x="-26373" y="278827"/>
                  <a:pt x="11694" y="128144"/>
                  <a:pt x="0" y="0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59757359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39" name="Tekstfelt 138">
            <a:extLst>
              <a:ext uri="{FF2B5EF4-FFF2-40B4-BE49-F238E27FC236}">
                <a16:creationId xmlns:a16="http://schemas.microsoft.com/office/drawing/2014/main" id="{9A0DD937-76BF-FE51-F15D-43C6E0065675}"/>
              </a:ext>
            </a:extLst>
          </p:cNvPr>
          <p:cNvSpPr txBox="1"/>
          <p:nvPr/>
        </p:nvSpPr>
        <p:spPr>
          <a:xfrm>
            <a:off x="697631" y="11296920"/>
            <a:ext cx="20526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000" dirty="0">
                <a:latin typeface="Abc Ny" panose="02000503000000000000" pitchFamily="2" charset="0"/>
              </a:rPr>
              <a:t>ET  PAS</a:t>
            </a:r>
          </a:p>
        </p:txBody>
      </p:sp>
      <p:sp>
        <p:nvSpPr>
          <p:cNvPr id="140" name="Tekstfelt 139">
            <a:extLst>
              <a:ext uri="{FF2B5EF4-FFF2-40B4-BE49-F238E27FC236}">
                <a16:creationId xmlns:a16="http://schemas.microsoft.com/office/drawing/2014/main" id="{F7216546-D3E8-E194-5B7F-3F64E6C361DE}"/>
              </a:ext>
            </a:extLst>
          </p:cNvPr>
          <p:cNvSpPr txBox="1"/>
          <p:nvPr/>
        </p:nvSpPr>
        <p:spPr>
          <a:xfrm>
            <a:off x="718636" y="12381456"/>
            <a:ext cx="24780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000" dirty="0">
                <a:latin typeface="Abc Ny" panose="02000503000000000000" pitchFamily="2" charset="0"/>
              </a:rPr>
              <a:t>MIMI  I  ET  PAS</a:t>
            </a:r>
          </a:p>
        </p:txBody>
      </p:sp>
      <p:sp>
        <p:nvSpPr>
          <p:cNvPr id="141" name="Tekstfelt 140">
            <a:extLst>
              <a:ext uri="{FF2B5EF4-FFF2-40B4-BE49-F238E27FC236}">
                <a16:creationId xmlns:a16="http://schemas.microsoft.com/office/drawing/2014/main" id="{8634D042-7421-9ABC-6841-E5EEC2E79C88}"/>
              </a:ext>
            </a:extLst>
          </p:cNvPr>
          <p:cNvSpPr txBox="1"/>
          <p:nvPr/>
        </p:nvSpPr>
        <p:spPr>
          <a:xfrm>
            <a:off x="813669" y="13481849"/>
            <a:ext cx="16687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000" dirty="0">
                <a:latin typeface="Abc Ny" panose="02000503000000000000" pitchFamily="2" charset="0"/>
              </a:rPr>
              <a:t>BO  I  ET  FLY</a:t>
            </a:r>
          </a:p>
        </p:txBody>
      </p:sp>
      <p:sp>
        <p:nvSpPr>
          <p:cNvPr id="142" name="Rektangel: afrundede hjørner 141">
            <a:extLst>
              <a:ext uri="{FF2B5EF4-FFF2-40B4-BE49-F238E27FC236}">
                <a16:creationId xmlns:a16="http://schemas.microsoft.com/office/drawing/2014/main" id="{C20C844F-E9EF-0E51-A5AE-4C0C4B089B5D}"/>
              </a:ext>
            </a:extLst>
          </p:cNvPr>
          <p:cNvSpPr/>
          <p:nvPr/>
        </p:nvSpPr>
        <p:spPr>
          <a:xfrm>
            <a:off x="685640" y="11284380"/>
            <a:ext cx="1002215" cy="385289"/>
          </a:xfrm>
          <a:prstGeom prst="roundRect">
            <a:avLst/>
          </a:prstGeom>
          <a:noFill/>
          <a:ln>
            <a:solidFill>
              <a:srgbClr val="6D9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43" name="Rektangel: afrundede hjørner 142">
            <a:extLst>
              <a:ext uri="{FF2B5EF4-FFF2-40B4-BE49-F238E27FC236}">
                <a16:creationId xmlns:a16="http://schemas.microsoft.com/office/drawing/2014/main" id="{EA76541C-D6C1-FFC3-73FB-9856705F9DBA}"/>
              </a:ext>
            </a:extLst>
          </p:cNvPr>
          <p:cNvSpPr/>
          <p:nvPr/>
        </p:nvSpPr>
        <p:spPr>
          <a:xfrm>
            <a:off x="685640" y="12358244"/>
            <a:ext cx="1790769" cy="385289"/>
          </a:xfrm>
          <a:prstGeom prst="roundRect">
            <a:avLst/>
          </a:prstGeom>
          <a:noFill/>
          <a:ln>
            <a:solidFill>
              <a:srgbClr val="6D9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44" name="Rektangel: afrundede hjørner 143">
            <a:extLst>
              <a:ext uri="{FF2B5EF4-FFF2-40B4-BE49-F238E27FC236}">
                <a16:creationId xmlns:a16="http://schemas.microsoft.com/office/drawing/2014/main" id="{1B51C2A8-CB72-03D3-AB57-9717CDD81203}"/>
              </a:ext>
            </a:extLst>
          </p:cNvPr>
          <p:cNvSpPr/>
          <p:nvPr/>
        </p:nvSpPr>
        <p:spPr>
          <a:xfrm>
            <a:off x="661418" y="13465992"/>
            <a:ext cx="1820400" cy="385289"/>
          </a:xfrm>
          <a:prstGeom prst="roundRect">
            <a:avLst/>
          </a:prstGeom>
          <a:noFill/>
          <a:ln>
            <a:solidFill>
              <a:srgbClr val="6D9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45" name="Rektangel: afrundede hjørner 144">
            <a:extLst>
              <a:ext uri="{FF2B5EF4-FFF2-40B4-BE49-F238E27FC236}">
                <a16:creationId xmlns:a16="http://schemas.microsoft.com/office/drawing/2014/main" id="{0DF9FA5C-C74E-8FF5-39EC-AE412BD50974}"/>
              </a:ext>
            </a:extLst>
          </p:cNvPr>
          <p:cNvSpPr/>
          <p:nvPr/>
        </p:nvSpPr>
        <p:spPr>
          <a:xfrm>
            <a:off x="674132" y="14503648"/>
            <a:ext cx="1802278" cy="385289"/>
          </a:xfrm>
          <a:prstGeom prst="roundRect">
            <a:avLst/>
          </a:prstGeom>
          <a:noFill/>
          <a:ln>
            <a:solidFill>
              <a:srgbClr val="6D9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46" name="Tekstfelt 145">
            <a:extLst>
              <a:ext uri="{FF2B5EF4-FFF2-40B4-BE49-F238E27FC236}">
                <a16:creationId xmlns:a16="http://schemas.microsoft.com/office/drawing/2014/main" id="{0C783871-58F0-2EE3-9F06-9448AA901EE9}"/>
              </a:ext>
            </a:extLst>
          </p:cNvPr>
          <p:cNvSpPr txBox="1"/>
          <p:nvPr/>
        </p:nvSpPr>
        <p:spPr>
          <a:xfrm>
            <a:off x="746993" y="5433903"/>
            <a:ext cx="26416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200" dirty="0">
                <a:latin typeface="Abc Ny" panose="02000503000000000000" pitchFamily="2" charset="0"/>
              </a:rPr>
              <a:t>Læs og sæt streg til det rigtige billede.</a:t>
            </a:r>
          </a:p>
        </p:txBody>
      </p:sp>
      <p:sp>
        <p:nvSpPr>
          <p:cNvPr id="147" name="Tekstfelt 146">
            <a:extLst>
              <a:ext uri="{FF2B5EF4-FFF2-40B4-BE49-F238E27FC236}">
                <a16:creationId xmlns:a16="http://schemas.microsoft.com/office/drawing/2014/main" id="{98519D37-8EA7-556E-38F4-8FF244F6E154}"/>
              </a:ext>
            </a:extLst>
          </p:cNvPr>
          <p:cNvSpPr txBox="1"/>
          <p:nvPr/>
        </p:nvSpPr>
        <p:spPr>
          <a:xfrm>
            <a:off x="746992" y="10433710"/>
            <a:ext cx="26416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200" dirty="0">
                <a:latin typeface="Abc Ny" panose="02000503000000000000" pitchFamily="2" charset="0"/>
              </a:rPr>
              <a:t>Læs og sæt streg til det rigtige billede.</a:t>
            </a:r>
          </a:p>
        </p:txBody>
      </p:sp>
      <p:sp>
        <p:nvSpPr>
          <p:cNvPr id="148" name="Tekstfelt 147">
            <a:extLst>
              <a:ext uri="{FF2B5EF4-FFF2-40B4-BE49-F238E27FC236}">
                <a16:creationId xmlns:a16="http://schemas.microsoft.com/office/drawing/2014/main" id="{55E2DC01-04B6-F810-A0CA-6E7864387D7C}"/>
              </a:ext>
            </a:extLst>
          </p:cNvPr>
          <p:cNvSpPr txBox="1"/>
          <p:nvPr/>
        </p:nvSpPr>
        <p:spPr>
          <a:xfrm>
            <a:off x="746992" y="373300"/>
            <a:ext cx="26416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200" dirty="0">
                <a:latin typeface="Abc Ny" panose="02000503000000000000" pitchFamily="2" charset="0"/>
              </a:rPr>
              <a:t>Læs og sæt streg til det rigtige billede.</a:t>
            </a:r>
          </a:p>
        </p:txBody>
      </p:sp>
      <p:pic>
        <p:nvPicPr>
          <p:cNvPr id="47" name="Billede 46" descr="Et billede, der indeholder clipart&#10;&#10;Automatisk genereret beskrivelse">
            <a:extLst>
              <a:ext uri="{FF2B5EF4-FFF2-40B4-BE49-F238E27FC236}">
                <a16:creationId xmlns:a16="http://schemas.microsoft.com/office/drawing/2014/main" id="{37D289F7-E8B6-CB70-1CFB-E2461FB46B2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5545" y="1851053"/>
            <a:ext cx="623206" cy="823002"/>
          </a:xfrm>
          <a:prstGeom prst="rect">
            <a:avLst/>
          </a:prstGeom>
        </p:spPr>
      </p:pic>
      <p:pic>
        <p:nvPicPr>
          <p:cNvPr id="38" name="Billede 37">
            <a:extLst>
              <a:ext uri="{FF2B5EF4-FFF2-40B4-BE49-F238E27FC236}">
                <a16:creationId xmlns:a16="http://schemas.microsoft.com/office/drawing/2014/main" id="{6CD0D24F-7737-524E-68BF-BB473273C74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586591" flipV="1">
            <a:off x="3736321" y="1913433"/>
            <a:ext cx="313535" cy="358286"/>
          </a:xfrm>
          <a:prstGeom prst="rect">
            <a:avLst/>
          </a:prstGeom>
        </p:spPr>
      </p:pic>
      <p:pic>
        <p:nvPicPr>
          <p:cNvPr id="49" name="Billede 48">
            <a:extLst>
              <a:ext uri="{FF2B5EF4-FFF2-40B4-BE49-F238E27FC236}">
                <a16:creationId xmlns:a16="http://schemas.microsoft.com/office/drawing/2014/main" id="{594C3856-2564-E12C-CD04-ED1268BA88B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6629" y="3265764"/>
            <a:ext cx="639330" cy="473210"/>
          </a:xfrm>
          <a:prstGeom prst="rect">
            <a:avLst/>
          </a:prstGeom>
        </p:spPr>
      </p:pic>
      <p:pic>
        <p:nvPicPr>
          <p:cNvPr id="51" name="Billede 50">
            <a:extLst>
              <a:ext uri="{FF2B5EF4-FFF2-40B4-BE49-F238E27FC236}">
                <a16:creationId xmlns:a16="http://schemas.microsoft.com/office/drawing/2014/main" id="{BBD8AF6A-2566-7B54-DF4D-E4223E3C456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3996584" y="2860744"/>
            <a:ext cx="273621" cy="512648"/>
          </a:xfrm>
          <a:prstGeom prst="rect">
            <a:avLst/>
          </a:prstGeom>
        </p:spPr>
      </p:pic>
      <p:sp>
        <p:nvSpPr>
          <p:cNvPr id="52" name="Tekstfelt 51">
            <a:extLst>
              <a:ext uri="{FF2B5EF4-FFF2-40B4-BE49-F238E27FC236}">
                <a16:creationId xmlns:a16="http://schemas.microsoft.com/office/drawing/2014/main" id="{43D978EB-A4AA-1C43-3E27-B9246E34E6FA}"/>
              </a:ext>
            </a:extLst>
          </p:cNvPr>
          <p:cNvSpPr txBox="1"/>
          <p:nvPr/>
        </p:nvSpPr>
        <p:spPr>
          <a:xfrm>
            <a:off x="736200" y="3277679"/>
            <a:ext cx="13447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000" dirty="0">
                <a:latin typeface="Abc Ny" panose="02000503000000000000" pitchFamily="2" charset="0"/>
              </a:rPr>
              <a:t>SE  EN  BÆ</a:t>
            </a:r>
          </a:p>
        </p:txBody>
      </p:sp>
      <p:pic>
        <p:nvPicPr>
          <p:cNvPr id="53" name="Billede 52">
            <a:extLst>
              <a:ext uri="{FF2B5EF4-FFF2-40B4-BE49-F238E27FC236}">
                <a16:creationId xmlns:a16="http://schemas.microsoft.com/office/drawing/2014/main" id="{B2A75123-642C-D77D-6CD8-4EADB7ED3BA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586591" flipV="1">
            <a:off x="3595115" y="3973494"/>
            <a:ext cx="313535" cy="358286"/>
          </a:xfrm>
          <a:prstGeom prst="rect">
            <a:avLst/>
          </a:prstGeom>
        </p:spPr>
      </p:pic>
      <p:pic>
        <p:nvPicPr>
          <p:cNvPr id="54" name="Billede 53">
            <a:extLst>
              <a:ext uri="{FF2B5EF4-FFF2-40B4-BE49-F238E27FC236}">
                <a16:creationId xmlns:a16="http://schemas.microsoft.com/office/drawing/2014/main" id="{69AECCF8-FBFA-E8DA-9FEC-60080F9CB7B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7466" y="3975964"/>
            <a:ext cx="182803" cy="373144"/>
          </a:xfrm>
          <a:prstGeom prst="rect">
            <a:avLst/>
          </a:prstGeom>
        </p:spPr>
      </p:pic>
      <p:pic>
        <p:nvPicPr>
          <p:cNvPr id="58" name="Billede 57">
            <a:extLst>
              <a:ext uri="{FF2B5EF4-FFF2-40B4-BE49-F238E27FC236}">
                <a16:creationId xmlns:a16="http://schemas.microsoft.com/office/drawing/2014/main" id="{71AAF529-729E-72C2-C9EF-8D7CE3AFBF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9266" y="4039130"/>
            <a:ext cx="622815" cy="693705"/>
          </a:xfrm>
          <a:prstGeom prst="rect">
            <a:avLst/>
          </a:prstGeom>
        </p:spPr>
      </p:pic>
      <p:pic>
        <p:nvPicPr>
          <p:cNvPr id="68" name="Billede 67" descr="Et billede, der indeholder tekst&#10;&#10;Automatisk genereret beskrivelse">
            <a:extLst>
              <a:ext uri="{FF2B5EF4-FFF2-40B4-BE49-F238E27FC236}">
                <a16:creationId xmlns:a16="http://schemas.microsoft.com/office/drawing/2014/main" id="{FD7D66BD-15F3-BCE7-8C3F-B2278CB2B1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085" y="803768"/>
            <a:ext cx="435120" cy="863014"/>
          </a:xfrm>
          <a:prstGeom prst="rect">
            <a:avLst/>
          </a:prstGeom>
        </p:spPr>
      </p:pic>
      <p:cxnSp>
        <p:nvCxnSpPr>
          <p:cNvPr id="70" name="Lige pilforbindelse 69">
            <a:extLst>
              <a:ext uri="{FF2B5EF4-FFF2-40B4-BE49-F238E27FC236}">
                <a16:creationId xmlns:a16="http://schemas.microsoft.com/office/drawing/2014/main" id="{ADEB3FD5-E481-784A-75CF-98EB2BA7C734}"/>
              </a:ext>
            </a:extLst>
          </p:cNvPr>
          <p:cNvCxnSpPr/>
          <p:nvPr/>
        </p:nvCxnSpPr>
        <p:spPr>
          <a:xfrm flipH="1">
            <a:off x="4247148" y="1396538"/>
            <a:ext cx="311603" cy="104173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" name="Billede 70">
            <a:extLst>
              <a:ext uri="{FF2B5EF4-FFF2-40B4-BE49-F238E27FC236}">
                <a16:creationId xmlns:a16="http://schemas.microsoft.com/office/drawing/2014/main" id="{94BD3735-3458-CBC8-B8EE-39AA4DAA84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4906" y="1358203"/>
            <a:ext cx="245471" cy="273412"/>
          </a:xfrm>
          <a:prstGeom prst="rect">
            <a:avLst/>
          </a:prstGeom>
        </p:spPr>
      </p:pic>
      <p:sp>
        <p:nvSpPr>
          <p:cNvPr id="72" name="Tekstfelt 71">
            <a:extLst>
              <a:ext uri="{FF2B5EF4-FFF2-40B4-BE49-F238E27FC236}">
                <a16:creationId xmlns:a16="http://schemas.microsoft.com/office/drawing/2014/main" id="{BCA2D9FE-2F8C-1CCE-C898-4831703B3AD6}"/>
              </a:ext>
            </a:extLst>
          </p:cNvPr>
          <p:cNvSpPr txBox="1"/>
          <p:nvPr/>
        </p:nvSpPr>
        <p:spPr>
          <a:xfrm>
            <a:off x="656719" y="6141082"/>
            <a:ext cx="17907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000" dirty="0">
                <a:latin typeface="Abc Ny" panose="02000503000000000000" pitchFamily="2" charset="0"/>
              </a:rPr>
              <a:t>EN  GÅS</a:t>
            </a:r>
          </a:p>
        </p:txBody>
      </p:sp>
      <p:pic>
        <p:nvPicPr>
          <p:cNvPr id="73" name="Billede 72">
            <a:extLst>
              <a:ext uri="{FF2B5EF4-FFF2-40B4-BE49-F238E27FC236}">
                <a16:creationId xmlns:a16="http://schemas.microsoft.com/office/drawing/2014/main" id="{BC8634C0-4E4C-606D-06F4-F0A396364C9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6105" y="9141941"/>
            <a:ext cx="182803" cy="373144"/>
          </a:xfrm>
          <a:prstGeom prst="rect">
            <a:avLst/>
          </a:prstGeom>
        </p:spPr>
      </p:pic>
      <p:pic>
        <p:nvPicPr>
          <p:cNvPr id="75" name="Billede 74" descr="Et billede, der indeholder tekst&#10;&#10;Automatisk genereret beskrivelse">
            <a:extLst>
              <a:ext uri="{FF2B5EF4-FFF2-40B4-BE49-F238E27FC236}">
                <a16:creationId xmlns:a16="http://schemas.microsoft.com/office/drawing/2014/main" id="{1AE85A4C-A9F4-D66C-F441-D5B9293795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9932" y="9040055"/>
            <a:ext cx="544386" cy="699470"/>
          </a:xfrm>
          <a:prstGeom prst="rect">
            <a:avLst/>
          </a:prstGeom>
        </p:spPr>
      </p:pic>
      <p:pic>
        <p:nvPicPr>
          <p:cNvPr id="79" name="Billede 78" descr="Et billede, der indeholder logo&#10;&#10;Automatisk genereret beskrivelse">
            <a:extLst>
              <a:ext uri="{FF2B5EF4-FFF2-40B4-BE49-F238E27FC236}">
                <a16:creationId xmlns:a16="http://schemas.microsoft.com/office/drawing/2014/main" id="{DD6EB7D2-AFD1-D44A-AB28-E8DB534D1F3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1287" y="5856883"/>
            <a:ext cx="685344" cy="880584"/>
          </a:xfrm>
          <a:prstGeom prst="rect">
            <a:avLst/>
          </a:prstGeom>
        </p:spPr>
      </p:pic>
      <p:pic>
        <p:nvPicPr>
          <p:cNvPr id="96" name="Billede 95">
            <a:extLst>
              <a:ext uri="{FF2B5EF4-FFF2-40B4-BE49-F238E27FC236}">
                <a16:creationId xmlns:a16="http://schemas.microsoft.com/office/drawing/2014/main" id="{AA7FF86B-93C6-2AC8-3AB0-06D616A755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3299" y="6433504"/>
            <a:ext cx="186541" cy="234695"/>
          </a:xfrm>
          <a:prstGeom prst="rect">
            <a:avLst/>
          </a:prstGeom>
        </p:spPr>
      </p:pic>
      <p:pic>
        <p:nvPicPr>
          <p:cNvPr id="100" name="Billede 99">
            <a:extLst>
              <a:ext uri="{FF2B5EF4-FFF2-40B4-BE49-F238E27FC236}">
                <a16:creationId xmlns:a16="http://schemas.microsoft.com/office/drawing/2014/main" id="{560A56DD-F2C6-0DA2-F3ED-E2F40F3FC1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7463">
            <a:off x="4118124" y="6433504"/>
            <a:ext cx="186541" cy="234695"/>
          </a:xfrm>
          <a:prstGeom prst="rect">
            <a:avLst/>
          </a:prstGeom>
        </p:spPr>
      </p:pic>
      <p:sp>
        <p:nvSpPr>
          <p:cNvPr id="149" name="Tekstfelt 148">
            <a:extLst>
              <a:ext uri="{FF2B5EF4-FFF2-40B4-BE49-F238E27FC236}">
                <a16:creationId xmlns:a16="http://schemas.microsoft.com/office/drawing/2014/main" id="{5C7BFC9C-9BF2-4CFF-784D-68F28498FD8D}"/>
              </a:ext>
            </a:extLst>
          </p:cNvPr>
          <p:cNvSpPr txBox="1"/>
          <p:nvPr/>
        </p:nvSpPr>
        <p:spPr>
          <a:xfrm>
            <a:off x="783337" y="8329386"/>
            <a:ext cx="16611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000" dirty="0">
                <a:latin typeface="Abc Ny" panose="02000503000000000000" pitchFamily="2" charset="0"/>
              </a:rPr>
              <a:t>EN  BRUN  BØF</a:t>
            </a:r>
          </a:p>
        </p:txBody>
      </p:sp>
      <p:pic>
        <p:nvPicPr>
          <p:cNvPr id="150" name="Billede 149">
            <a:extLst>
              <a:ext uri="{FF2B5EF4-FFF2-40B4-BE49-F238E27FC236}">
                <a16:creationId xmlns:a16="http://schemas.microsoft.com/office/drawing/2014/main" id="{CC6A9D6D-A0E7-7C63-711C-0D4BE1F1511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2720" y="7962752"/>
            <a:ext cx="182803" cy="373144"/>
          </a:xfrm>
          <a:prstGeom prst="rect">
            <a:avLst/>
          </a:prstGeom>
        </p:spPr>
      </p:pic>
      <p:pic>
        <p:nvPicPr>
          <p:cNvPr id="152" name="Billede 151">
            <a:extLst>
              <a:ext uri="{FF2B5EF4-FFF2-40B4-BE49-F238E27FC236}">
                <a16:creationId xmlns:a16="http://schemas.microsoft.com/office/drawing/2014/main" id="{14ABB6AC-A40C-D1D3-635A-3013605BD3B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5545" y="7937547"/>
            <a:ext cx="507466" cy="373144"/>
          </a:xfrm>
          <a:prstGeom prst="rect">
            <a:avLst/>
          </a:prstGeom>
        </p:spPr>
      </p:pic>
      <p:pic>
        <p:nvPicPr>
          <p:cNvPr id="154" name="Billede 153">
            <a:extLst>
              <a:ext uri="{FF2B5EF4-FFF2-40B4-BE49-F238E27FC236}">
                <a16:creationId xmlns:a16="http://schemas.microsoft.com/office/drawing/2014/main" id="{8EE05ABE-F8FA-4D70-FEF8-6F20D84EF1F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4807" y="8279178"/>
            <a:ext cx="527013" cy="518233"/>
          </a:xfrm>
          <a:prstGeom prst="rect">
            <a:avLst/>
          </a:prstGeom>
        </p:spPr>
      </p:pic>
      <p:pic>
        <p:nvPicPr>
          <p:cNvPr id="155" name="Billede 154">
            <a:extLst>
              <a:ext uri="{FF2B5EF4-FFF2-40B4-BE49-F238E27FC236}">
                <a16:creationId xmlns:a16="http://schemas.microsoft.com/office/drawing/2014/main" id="{6AAA0823-6A3A-8AB4-19C1-DA968358293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6294" y="7206806"/>
            <a:ext cx="527013" cy="518233"/>
          </a:xfrm>
          <a:prstGeom prst="rect">
            <a:avLst/>
          </a:prstGeom>
        </p:spPr>
      </p:pic>
      <p:sp>
        <p:nvSpPr>
          <p:cNvPr id="156" name="Tekstfelt 155">
            <a:extLst>
              <a:ext uri="{FF2B5EF4-FFF2-40B4-BE49-F238E27FC236}">
                <a16:creationId xmlns:a16="http://schemas.microsoft.com/office/drawing/2014/main" id="{2D90A14F-1B44-6140-3CC7-07766EE10804}"/>
              </a:ext>
            </a:extLst>
          </p:cNvPr>
          <p:cNvSpPr txBox="1"/>
          <p:nvPr/>
        </p:nvSpPr>
        <p:spPr>
          <a:xfrm rot="521314">
            <a:off x="4232125" y="6881526"/>
            <a:ext cx="1968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400" b="1" dirty="0">
                <a:latin typeface="Abc Ny" panose="02000503000000000000" pitchFamily="2" charset="0"/>
              </a:rPr>
              <a:t>?</a:t>
            </a:r>
          </a:p>
        </p:txBody>
      </p:sp>
      <p:pic>
        <p:nvPicPr>
          <p:cNvPr id="158" name="Billede 157" descr="Et billede, der indeholder logo&#10;&#10;Automatisk genereret beskrivelse">
            <a:extLst>
              <a:ext uri="{FF2B5EF4-FFF2-40B4-BE49-F238E27FC236}">
                <a16:creationId xmlns:a16="http://schemas.microsoft.com/office/drawing/2014/main" id="{52D27D5A-57B9-F8F0-E983-42FBD7DA7FA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2945" y="6738267"/>
            <a:ext cx="770411" cy="859898"/>
          </a:xfrm>
          <a:prstGeom prst="rect">
            <a:avLst/>
          </a:prstGeom>
        </p:spPr>
      </p:pic>
      <p:pic>
        <p:nvPicPr>
          <p:cNvPr id="159" name="Billede 158">
            <a:extLst>
              <a:ext uri="{FF2B5EF4-FFF2-40B4-BE49-F238E27FC236}">
                <a16:creationId xmlns:a16="http://schemas.microsoft.com/office/drawing/2014/main" id="{71517746-ACAE-430D-DAD3-E0A6F513B05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7790" y="12283164"/>
            <a:ext cx="182803" cy="373144"/>
          </a:xfrm>
          <a:prstGeom prst="rect">
            <a:avLst/>
          </a:prstGeom>
        </p:spPr>
      </p:pic>
      <p:pic>
        <p:nvPicPr>
          <p:cNvPr id="161" name="Billede 160" descr="Et billede, der indeholder brev&#10;&#10;Automatisk genereret beskrivelse">
            <a:extLst>
              <a:ext uri="{FF2B5EF4-FFF2-40B4-BE49-F238E27FC236}">
                <a16:creationId xmlns:a16="http://schemas.microsoft.com/office/drawing/2014/main" id="{1EC2067E-89A6-BC51-985A-5BBE91E825D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60893">
            <a:off x="3947233" y="12164551"/>
            <a:ext cx="569783" cy="656312"/>
          </a:xfrm>
          <a:prstGeom prst="rect">
            <a:avLst/>
          </a:prstGeom>
        </p:spPr>
      </p:pic>
      <p:pic>
        <p:nvPicPr>
          <p:cNvPr id="163" name="Billede 162" descr="Et billede, der indeholder tekst&#10;&#10;Automatisk genereret beskrivelse">
            <a:extLst>
              <a:ext uri="{FF2B5EF4-FFF2-40B4-BE49-F238E27FC236}">
                <a16:creationId xmlns:a16="http://schemas.microsoft.com/office/drawing/2014/main" id="{F9CAFCD2-C267-56E1-3F34-1055B610103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12046" flipH="1" flipV="1">
            <a:off x="3577872" y="13005434"/>
            <a:ext cx="949957" cy="969985"/>
          </a:xfrm>
          <a:prstGeom prst="rect">
            <a:avLst/>
          </a:prstGeom>
        </p:spPr>
      </p:pic>
      <p:pic>
        <p:nvPicPr>
          <p:cNvPr id="165" name="Billede 164" descr="Et billede, der indeholder tekst, dronning, visitkort&#10;&#10;Automatisk genereret beskrivelse">
            <a:extLst>
              <a:ext uri="{FF2B5EF4-FFF2-40B4-BE49-F238E27FC236}">
                <a16:creationId xmlns:a16="http://schemas.microsoft.com/office/drawing/2014/main" id="{C406A523-BB33-B622-CD1A-FA8C014906B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4375" y="14084121"/>
            <a:ext cx="964387" cy="826760"/>
          </a:xfrm>
          <a:prstGeom prst="rect">
            <a:avLst/>
          </a:prstGeom>
        </p:spPr>
      </p:pic>
      <p:sp>
        <p:nvSpPr>
          <p:cNvPr id="166" name="Tekstfelt 165">
            <a:extLst>
              <a:ext uri="{FF2B5EF4-FFF2-40B4-BE49-F238E27FC236}">
                <a16:creationId xmlns:a16="http://schemas.microsoft.com/office/drawing/2014/main" id="{D68D3BDB-0823-48E4-E682-561BE9166684}"/>
              </a:ext>
            </a:extLst>
          </p:cNvPr>
          <p:cNvSpPr txBox="1"/>
          <p:nvPr/>
        </p:nvSpPr>
        <p:spPr>
          <a:xfrm>
            <a:off x="910019" y="14519505"/>
            <a:ext cx="16687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000" dirty="0">
                <a:latin typeface="Abc Ny" panose="02000503000000000000" pitchFamily="2" charset="0"/>
              </a:rPr>
              <a:t>FLY  I  TRÆ</a:t>
            </a:r>
          </a:p>
        </p:txBody>
      </p:sp>
      <p:pic>
        <p:nvPicPr>
          <p:cNvPr id="168" name="Billede 167" descr="Et billede, der indeholder kort&#10;&#10;Automatisk genereret beskrivelse">
            <a:extLst>
              <a:ext uri="{FF2B5EF4-FFF2-40B4-BE49-F238E27FC236}">
                <a16:creationId xmlns:a16="http://schemas.microsoft.com/office/drawing/2014/main" id="{81BBBC0B-CBE8-883B-B6F3-071802A67A4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2202" y="10894015"/>
            <a:ext cx="712364" cy="985717"/>
          </a:xfrm>
          <a:prstGeom prst="rect">
            <a:avLst/>
          </a:prstGeom>
        </p:spPr>
      </p:pic>
      <p:sp>
        <p:nvSpPr>
          <p:cNvPr id="169" name="Ellipse 168">
            <a:extLst>
              <a:ext uri="{FF2B5EF4-FFF2-40B4-BE49-F238E27FC236}">
                <a16:creationId xmlns:a16="http://schemas.microsoft.com/office/drawing/2014/main" id="{DEC1620B-D4AF-CE27-B8CD-D225B450E2DE}"/>
              </a:ext>
            </a:extLst>
          </p:cNvPr>
          <p:cNvSpPr/>
          <p:nvPr/>
        </p:nvSpPr>
        <p:spPr>
          <a:xfrm>
            <a:off x="4895474" y="5383712"/>
            <a:ext cx="358408" cy="37738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70" name="Kombinationstegning: figur 169">
            <a:extLst>
              <a:ext uri="{FF2B5EF4-FFF2-40B4-BE49-F238E27FC236}">
                <a16:creationId xmlns:a16="http://schemas.microsoft.com/office/drawing/2014/main" id="{BFEC171B-12DF-DA35-5734-89EF6C852F34}"/>
              </a:ext>
            </a:extLst>
          </p:cNvPr>
          <p:cNvSpPr/>
          <p:nvPr/>
        </p:nvSpPr>
        <p:spPr>
          <a:xfrm rot="963965">
            <a:off x="4944392" y="5550145"/>
            <a:ext cx="131667" cy="103971"/>
          </a:xfrm>
          <a:custGeom>
            <a:avLst/>
            <a:gdLst>
              <a:gd name="connsiteX0" fmla="*/ 22860 w 220028"/>
              <a:gd name="connsiteY0" fmla="*/ 0 h 122873"/>
              <a:gd name="connsiteX1" fmla="*/ 8573 w 220028"/>
              <a:gd name="connsiteY1" fmla="*/ 8573 h 122873"/>
              <a:gd name="connsiteX2" fmla="*/ 5715 w 220028"/>
              <a:gd name="connsiteY2" fmla="*/ 20003 h 122873"/>
              <a:gd name="connsiteX3" fmla="*/ 0 w 220028"/>
              <a:gd name="connsiteY3" fmla="*/ 42863 h 122873"/>
              <a:gd name="connsiteX4" fmla="*/ 11430 w 220028"/>
              <a:gd name="connsiteY4" fmla="*/ 77153 h 122873"/>
              <a:gd name="connsiteX5" fmla="*/ 28575 w 220028"/>
              <a:gd name="connsiteY5" fmla="*/ 82868 h 122873"/>
              <a:gd name="connsiteX6" fmla="*/ 134303 w 220028"/>
              <a:gd name="connsiteY6" fmla="*/ 82868 h 122873"/>
              <a:gd name="connsiteX7" fmla="*/ 151448 w 220028"/>
              <a:gd name="connsiteY7" fmla="*/ 94298 h 122873"/>
              <a:gd name="connsiteX8" fmla="*/ 160020 w 220028"/>
              <a:gd name="connsiteY8" fmla="*/ 105728 h 122873"/>
              <a:gd name="connsiteX9" fmla="*/ 180023 w 220028"/>
              <a:gd name="connsiteY9" fmla="*/ 117158 h 122873"/>
              <a:gd name="connsiteX10" fmla="*/ 197168 w 220028"/>
              <a:gd name="connsiteY10" fmla="*/ 122873 h 122873"/>
              <a:gd name="connsiteX11" fmla="*/ 220028 w 220028"/>
              <a:gd name="connsiteY11" fmla="*/ 120015 h 122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0028" h="122873">
                <a:moveTo>
                  <a:pt x="22860" y="0"/>
                </a:moveTo>
                <a:cubicBezTo>
                  <a:pt x="18098" y="2858"/>
                  <a:pt x="12187" y="4356"/>
                  <a:pt x="8573" y="8573"/>
                </a:cubicBezTo>
                <a:cubicBezTo>
                  <a:pt x="6017" y="11555"/>
                  <a:pt x="6794" y="16227"/>
                  <a:pt x="5715" y="20003"/>
                </a:cubicBezTo>
                <a:cubicBezTo>
                  <a:pt x="-141" y="40500"/>
                  <a:pt x="5809" y="13822"/>
                  <a:pt x="0" y="42863"/>
                </a:cubicBezTo>
                <a:cubicBezTo>
                  <a:pt x="1516" y="54991"/>
                  <a:pt x="-551" y="69166"/>
                  <a:pt x="11430" y="77153"/>
                </a:cubicBezTo>
                <a:cubicBezTo>
                  <a:pt x="16442" y="80495"/>
                  <a:pt x="28575" y="82868"/>
                  <a:pt x="28575" y="82868"/>
                </a:cubicBezTo>
                <a:cubicBezTo>
                  <a:pt x="64962" y="80268"/>
                  <a:pt x="97034" y="76442"/>
                  <a:pt x="134303" y="82868"/>
                </a:cubicBezTo>
                <a:cubicBezTo>
                  <a:pt x="141072" y="84035"/>
                  <a:pt x="151448" y="94298"/>
                  <a:pt x="151448" y="94298"/>
                </a:cubicBezTo>
                <a:cubicBezTo>
                  <a:pt x="154305" y="98108"/>
                  <a:pt x="156652" y="102360"/>
                  <a:pt x="160020" y="105728"/>
                </a:cubicBezTo>
                <a:cubicBezTo>
                  <a:pt x="163456" y="109164"/>
                  <a:pt x="176289" y="115664"/>
                  <a:pt x="180023" y="117158"/>
                </a:cubicBezTo>
                <a:cubicBezTo>
                  <a:pt x="185616" y="119395"/>
                  <a:pt x="197168" y="122873"/>
                  <a:pt x="197168" y="122873"/>
                </a:cubicBezTo>
                <a:lnTo>
                  <a:pt x="220028" y="120015"/>
                </a:lnTo>
              </a:path>
            </a:pathLst>
          </a:custGeom>
          <a:noFill/>
          <a:ln w="127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171" name="Billede 170">
            <a:extLst>
              <a:ext uri="{FF2B5EF4-FFF2-40B4-BE49-F238E27FC236}">
                <a16:creationId xmlns:a16="http://schemas.microsoft.com/office/drawing/2014/main" id="{CA0A1D51-C071-300F-7529-2AF91D67915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7392">
            <a:off x="5073425" y="5434655"/>
            <a:ext cx="60856" cy="284981"/>
          </a:xfrm>
          <a:prstGeom prst="rect">
            <a:avLst/>
          </a:prstGeom>
        </p:spPr>
      </p:pic>
      <p:sp>
        <p:nvSpPr>
          <p:cNvPr id="172" name="Ellipse 171">
            <a:extLst>
              <a:ext uri="{FF2B5EF4-FFF2-40B4-BE49-F238E27FC236}">
                <a16:creationId xmlns:a16="http://schemas.microsoft.com/office/drawing/2014/main" id="{A649B320-6F4B-3A12-7ADC-F5012F425E96}"/>
              </a:ext>
            </a:extLst>
          </p:cNvPr>
          <p:cNvSpPr/>
          <p:nvPr/>
        </p:nvSpPr>
        <p:spPr>
          <a:xfrm>
            <a:off x="4900263" y="10433710"/>
            <a:ext cx="358408" cy="37738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73" name="Kombinationstegning: figur 172">
            <a:extLst>
              <a:ext uri="{FF2B5EF4-FFF2-40B4-BE49-F238E27FC236}">
                <a16:creationId xmlns:a16="http://schemas.microsoft.com/office/drawing/2014/main" id="{B059E541-5E9D-2DFB-CFF4-9C989A39360B}"/>
              </a:ext>
            </a:extLst>
          </p:cNvPr>
          <p:cNvSpPr/>
          <p:nvPr/>
        </p:nvSpPr>
        <p:spPr>
          <a:xfrm rot="963965">
            <a:off x="4949181" y="10600143"/>
            <a:ext cx="131667" cy="103971"/>
          </a:xfrm>
          <a:custGeom>
            <a:avLst/>
            <a:gdLst>
              <a:gd name="connsiteX0" fmla="*/ 22860 w 220028"/>
              <a:gd name="connsiteY0" fmla="*/ 0 h 122873"/>
              <a:gd name="connsiteX1" fmla="*/ 8573 w 220028"/>
              <a:gd name="connsiteY1" fmla="*/ 8573 h 122873"/>
              <a:gd name="connsiteX2" fmla="*/ 5715 w 220028"/>
              <a:gd name="connsiteY2" fmla="*/ 20003 h 122873"/>
              <a:gd name="connsiteX3" fmla="*/ 0 w 220028"/>
              <a:gd name="connsiteY3" fmla="*/ 42863 h 122873"/>
              <a:gd name="connsiteX4" fmla="*/ 11430 w 220028"/>
              <a:gd name="connsiteY4" fmla="*/ 77153 h 122873"/>
              <a:gd name="connsiteX5" fmla="*/ 28575 w 220028"/>
              <a:gd name="connsiteY5" fmla="*/ 82868 h 122873"/>
              <a:gd name="connsiteX6" fmla="*/ 134303 w 220028"/>
              <a:gd name="connsiteY6" fmla="*/ 82868 h 122873"/>
              <a:gd name="connsiteX7" fmla="*/ 151448 w 220028"/>
              <a:gd name="connsiteY7" fmla="*/ 94298 h 122873"/>
              <a:gd name="connsiteX8" fmla="*/ 160020 w 220028"/>
              <a:gd name="connsiteY8" fmla="*/ 105728 h 122873"/>
              <a:gd name="connsiteX9" fmla="*/ 180023 w 220028"/>
              <a:gd name="connsiteY9" fmla="*/ 117158 h 122873"/>
              <a:gd name="connsiteX10" fmla="*/ 197168 w 220028"/>
              <a:gd name="connsiteY10" fmla="*/ 122873 h 122873"/>
              <a:gd name="connsiteX11" fmla="*/ 220028 w 220028"/>
              <a:gd name="connsiteY11" fmla="*/ 120015 h 122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0028" h="122873">
                <a:moveTo>
                  <a:pt x="22860" y="0"/>
                </a:moveTo>
                <a:cubicBezTo>
                  <a:pt x="18098" y="2858"/>
                  <a:pt x="12187" y="4356"/>
                  <a:pt x="8573" y="8573"/>
                </a:cubicBezTo>
                <a:cubicBezTo>
                  <a:pt x="6017" y="11555"/>
                  <a:pt x="6794" y="16227"/>
                  <a:pt x="5715" y="20003"/>
                </a:cubicBezTo>
                <a:cubicBezTo>
                  <a:pt x="-141" y="40500"/>
                  <a:pt x="5809" y="13822"/>
                  <a:pt x="0" y="42863"/>
                </a:cubicBezTo>
                <a:cubicBezTo>
                  <a:pt x="1516" y="54991"/>
                  <a:pt x="-551" y="69166"/>
                  <a:pt x="11430" y="77153"/>
                </a:cubicBezTo>
                <a:cubicBezTo>
                  <a:pt x="16442" y="80495"/>
                  <a:pt x="28575" y="82868"/>
                  <a:pt x="28575" y="82868"/>
                </a:cubicBezTo>
                <a:cubicBezTo>
                  <a:pt x="64962" y="80268"/>
                  <a:pt x="97034" y="76442"/>
                  <a:pt x="134303" y="82868"/>
                </a:cubicBezTo>
                <a:cubicBezTo>
                  <a:pt x="141072" y="84035"/>
                  <a:pt x="151448" y="94298"/>
                  <a:pt x="151448" y="94298"/>
                </a:cubicBezTo>
                <a:cubicBezTo>
                  <a:pt x="154305" y="98108"/>
                  <a:pt x="156652" y="102360"/>
                  <a:pt x="160020" y="105728"/>
                </a:cubicBezTo>
                <a:cubicBezTo>
                  <a:pt x="163456" y="109164"/>
                  <a:pt x="176289" y="115664"/>
                  <a:pt x="180023" y="117158"/>
                </a:cubicBezTo>
                <a:cubicBezTo>
                  <a:pt x="185616" y="119395"/>
                  <a:pt x="197168" y="122873"/>
                  <a:pt x="197168" y="122873"/>
                </a:cubicBezTo>
                <a:lnTo>
                  <a:pt x="220028" y="120015"/>
                </a:lnTo>
              </a:path>
            </a:pathLst>
          </a:custGeom>
          <a:noFill/>
          <a:ln w="127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174" name="Billede 173">
            <a:extLst>
              <a:ext uri="{FF2B5EF4-FFF2-40B4-BE49-F238E27FC236}">
                <a16:creationId xmlns:a16="http://schemas.microsoft.com/office/drawing/2014/main" id="{79A78013-4B98-E22E-04F2-B1815E713A62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7392">
            <a:off x="5078214" y="10484653"/>
            <a:ext cx="60856" cy="284981"/>
          </a:xfrm>
          <a:prstGeom prst="rect">
            <a:avLst/>
          </a:prstGeom>
        </p:spPr>
      </p:pic>
      <p:sp>
        <p:nvSpPr>
          <p:cNvPr id="175" name="Ellipse 174">
            <a:extLst>
              <a:ext uri="{FF2B5EF4-FFF2-40B4-BE49-F238E27FC236}">
                <a16:creationId xmlns:a16="http://schemas.microsoft.com/office/drawing/2014/main" id="{C1A71D43-E8E4-B24C-A69A-7A9EEBE6CCF0}"/>
              </a:ext>
            </a:extLst>
          </p:cNvPr>
          <p:cNvSpPr/>
          <p:nvPr/>
        </p:nvSpPr>
        <p:spPr>
          <a:xfrm>
            <a:off x="4901331" y="322879"/>
            <a:ext cx="358408" cy="37738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76" name="Kombinationstegning: figur 175">
            <a:extLst>
              <a:ext uri="{FF2B5EF4-FFF2-40B4-BE49-F238E27FC236}">
                <a16:creationId xmlns:a16="http://schemas.microsoft.com/office/drawing/2014/main" id="{C0E80FA0-08C5-FCA3-AFB8-FA9D032C18DA}"/>
              </a:ext>
            </a:extLst>
          </p:cNvPr>
          <p:cNvSpPr/>
          <p:nvPr/>
        </p:nvSpPr>
        <p:spPr>
          <a:xfrm rot="963965">
            <a:off x="4950249" y="489312"/>
            <a:ext cx="131667" cy="103971"/>
          </a:xfrm>
          <a:custGeom>
            <a:avLst/>
            <a:gdLst>
              <a:gd name="connsiteX0" fmla="*/ 22860 w 220028"/>
              <a:gd name="connsiteY0" fmla="*/ 0 h 122873"/>
              <a:gd name="connsiteX1" fmla="*/ 8573 w 220028"/>
              <a:gd name="connsiteY1" fmla="*/ 8573 h 122873"/>
              <a:gd name="connsiteX2" fmla="*/ 5715 w 220028"/>
              <a:gd name="connsiteY2" fmla="*/ 20003 h 122873"/>
              <a:gd name="connsiteX3" fmla="*/ 0 w 220028"/>
              <a:gd name="connsiteY3" fmla="*/ 42863 h 122873"/>
              <a:gd name="connsiteX4" fmla="*/ 11430 w 220028"/>
              <a:gd name="connsiteY4" fmla="*/ 77153 h 122873"/>
              <a:gd name="connsiteX5" fmla="*/ 28575 w 220028"/>
              <a:gd name="connsiteY5" fmla="*/ 82868 h 122873"/>
              <a:gd name="connsiteX6" fmla="*/ 134303 w 220028"/>
              <a:gd name="connsiteY6" fmla="*/ 82868 h 122873"/>
              <a:gd name="connsiteX7" fmla="*/ 151448 w 220028"/>
              <a:gd name="connsiteY7" fmla="*/ 94298 h 122873"/>
              <a:gd name="connsiteX8" fmla="*/ 160020 w 220028"/>
              <a:gd name="connsiteY8" fmla="*/ 105728 h 122873"/>
              <a:gd name="connsiteX9" fmla="*/ 180023 w 220028"/>
              <a:gd name="connsiteY9" fmla="*/ 117158 h 122873"/>
              <a:gd name="connsiteX10" fmla="*/ 197168 w 220028"/>
              <a:gd name="connsiteY10" fmla="*/ 122873 h 122873"/>
              <a:gd name="connsiteX11" fmla="*/ 220028 w 220028"/>
              <a:gd name="connsiteY11" fmla="*/ 120015 h 122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0028" h="122873">
                <a:moveTo>
                  <a:pt x="22860" y="0"/>
                </a:moveTo>
                <a:cubicBezTo>
                  <a:pt x="18098" y="2858"/>
                  <a:pt x="12187" y="4356"/>
                  <a:pt x="8573" y="8573"/>
                </a:cubicBezTo>
                <a:cubicBezTo>
                  <a:pt x="6017" y="11555"/>
                  <a:pt x="6794" y="16227"/>
                  <a:pt x="5715" y="20003"/>
                </a:cubicBezTo>
                <a:cubicBezTo>
                  <a:pt x="-141" y="40500"/>
                  <a:pt x="5809" y="13822"/>
                  <a:pt x="0" y="42863"/>
                </a:cubicBezTo>
                <a:cubicBezTo>
                  <a:pt x="1516" y="54991"/>
                  <a:pt x="-551" y="69166"/>
                  <a:pt x="11430" y="77153"/>
                </a:cubicBezTo>
                <a:cubicBezTo>
                  <a:pt x="16442" y="80495"/>
                  <a:pt x="28575" y="82868"/>
                  <a:pt x="28575" y="82868"/>
                </a:cubicBezTo>
                <a:cubicBezTo>
                  <a:pt x="64962" y="80268"/>
                  <a:pt x="97034" y="76442"/>
                  <a:pt x="134303" y="82868"/>
                </a:cubicBezTo>
                <a:cubicBezTo>
                  <a:pt x="141072" y="84035"/>
                  <a:pt x="151448" y="94298"/>
                  <a:pt x="151448" y="94298"/>
                </a:cubicBezTo>
                <a:cubicBezTo>
                  <a:pt x="154305" y="98108"/>
                  <a:pt x="156652" y="102360"/>
                  <a:pt x="160020" y="105728"/>
                </a:cubicBezTo>
                <a:cubicBezTo>
                  <a:pt x="163456" y="109164"/>
                  <a:pt x="176289" y="115664"/>
                  <a:pt x="180023" y="117158"/>
                </a:cubicBezTo>
                <a:cubicBezTo>
                  <a:pt x="185616" y="119395"/>
                  <a:pt x="197168" y="122873"/>
                  <a:pt x="197168" y="122873"/>
                </a:cubicBezTo>
                <a:lnTo>
                  <a:pt x="220028" y="120015"/>
                </a:lnTo>
              </a:path>
            </a:pathLst>
          </a:custGeom>
          <a:noFill/>
          <a:ln w="127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177" name="Billede 176">
            <a:extLst>
              <a:ext uri="{FF2B5EF4-FFF2-40B4-BE49-F238E27FC236}">
                <a16:creationId xmlns:a16="http://schemas.microsoft.com/office/drawing/2014/main" id="{88F593A9-669B-6F63-2F26-D68A01B8D4DF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7392">
            <a:off x="5079282" y="373822"/>
            <a:ext cx="60856" cy="284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2570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Billede 213">
            <a:extLst>
              <a:ext uri="{FF2B5EF4-FFF2-40B4-BE49-F238E27FC236}">
                <a16:creationId xmlns:a16="http://schemas.microsoft.com/office/drawing/2014/main" id="{F811837D-924F-80B9-B8F2-BDE0F3494A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6488" y="7061414"/>
            <a:ext cx="137321" cy="172769"/>
          </a:xfrm>
          <a:prstGeom prst="rect">
            <a:avLst/>
          </a:prstGeom>
        </p:spPr>
      </p:pic>
      <p:pic>
        <p:nvPicPr>
          <p:cNvPr id="213" name="Billede 212">
            <a:extLst>
              <a:ext uri="{FF2B5EF4-FFF2-40B4-BE49-F238E27FC236}">
                <a16:creationId xmlns:a16="http://schemas.microsoft.com/office/drawing/2014/main" id="{4B4E8BEC-035E-0AD5-BDF3-8ABF4F3434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5683" y="7139291"/>
            <a:ext cx="137321" cy="172769"/>
          </a:xfrm>
          <a:prstGeom prst="rect">
            <a:avLst/>
          </a:prstGeom>
        </p:spPr>
      </p:pic>
      <p:pic>
        <p:nvPicPr>
          <p:cNvPr id="211" name="Billede 210">
            <a:extLst>
              <a:ext uri="{FF2B5EF4-FFF2-40B4-BE49-F238E27FC236}">
                <a16:creationId xmlns:a16="http://schemas.microsoft.com/office/drawing/2014/main" id="{9BFF6AF9-B830-A9EA-E267-EA514D5BFA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96492">
            <a:off x="5761032" y="7109800"/>
            <a:ext cx="137321" cy="172769"/>
          </a:xfrm>
          <a:prstGeom prst="rect">
            <a:avLst/>
          </a:prstGeom>
        </p:spPr>
      </p:pic>
      <p:sp>
        <p:nvSpPr>
          <p:cNvPr id="32" name="Rektangel 31">
            <a:extLst>
              <a:ext uri="{FF2B5EF4-FFF2-40B4-BE49-F238E27FC236}">
                <a16:creationId xmlns:a16="http://schemas.microsoft.com/office/drawing/2014/main" id="{623A0BFC-3D19-0EEC-A2FB-5AE833940132}"/>
              </a:ext>
            </a:extLst>
          </p:cNvPr>
          <p:cNvSpPr/>
          <p:nvPr/>
        </p:nvSpPr>
        <p:spPr>
          <a:xfrm>
            <a:off x="511324" y="365415"/>
            <a:ext cx="4658548" cy="25443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6" name="Rektangel 15">
            <a:extLst>
              <a:ext uri="{FF2B5EF4-FFF2-40B4-BE49-F238E27FC236}">
                <a16:creationId xmlns:a16="http://schemas.microsoft.com/office/drawing/2014/main" id="{F0BFF844-AD6E-6A10-897C-A0C290F4B03D}"/>
              </a:ext>
            </a:extLst>
          </p:cNvPr>
          <p:cNvSpPr/>
          <p:nvPr/>
        </p:nvSpPr>
        <p:spPr>
          <a:xfrm>
            <a:off x="5590134" y="363272"/>
            <a:ext cx="4658548" cy="25443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CA80D2D9-4B06-DFC9-1792-4A6C4FEDD7E6}"/>
              </a:ext>
            </a:extLst>
          </p:cNvPr>
          <p:cNvSpPr/>
          <p:nvPr/>
        </p:nvSpPr>
        <p:spPr>
          <a:xfrm>
            <a:off x="305906" y="0"/>
            <a:ext cx="5040000" cy="5040000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A8B2310E-AAEC-92BF-E543-D94659B7153D}"/>
              </a:ext>
            </a:extLst>
          </p:cNvPr>
          <p:cNvSpPr/>
          <p:nvPr/>
        </p:nvSpPr>
        <p:spPr>
          <a:xfrm>
            <a:off x="5345906" y="0"/>
            <a:ext cx="5040000" cy="5040000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FDF2D507-28DE-E0E9-E537-6D1B22C5B21F}"/>
              </a:ext>
            </a:extLst>
          </p:cNvPr>
          <p:cNvSpPr/>
          <p:nvPr/>
        </p:nvSpPr>
        <p:spPr>
          <a:xfrm>
            <a:off x="305906" y="5048250"/>
            <a:ext cx="5040000" cy="5040000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25105504-F17A-CEC8-3EB2-B21180E2A0A9}"/>
              </a:ext>
            </a:extLst>
          </p:cNvPr>
          <p:cNvSpPr/>
          <p:nvPr/>
        </p:nvSpPr>
        <p:spPr>
          <a:xfrm>
            <a:off x="5345906" y="5040000"/>
            <a:ext cx="5040000" cy="5040000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32F91996-5C62-C334-ABFB-8D77973CB014}"/>
              </a:ext>
            </a:extLst>
          </p:cNvPr>
          <p:cNvSpPr/>
          <p:nvPr/>
        </p:nvSpPr>
        <p:spPr>
          <a:xfrm>
            <a:off x="305906" y="10096500"/>
            <a:ext cx="5040000" cy="5040000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3" name="Rektangel 12">
            <a:extLst>
              <a:ext uri="{FF2B5EF4-FFF2-40B4-BE49-F238E27FC236}">
                <a16:creationId xmlns:a16="http://schemas.microsoft.com/office/drawing/2014/main" id="{23852E92-4B72-BE3E-9DF3-3B2C34C3EB01}"/>
              </a:ext>
            </a:extLst>
          </p:cNvPr>
          <p:cNvSpPr/>
          <p:nvPr/>
        </p:nvSpPr>
        <p:spPr>
          <a:xfrm>
            <a:off x="5345906" y="10096500"/>
            <a:ext cx="5040000" cy="5040000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F095791C-EBBC-A8F2-8DBB-FE641F129FC1}"/>
              </a:ext>
            </a:extLst>
          </p:cNvPr>
          <p:cNvSpPr/>
          <p:nvPr/>
        </p:nvSpPr>
        <p:spPr>
          <a:xfrm>
            <a:off x="300437" y="0"/>
            <a:ext cx="10080000" cy="255032"/>
          </a:xfrm>
          <a:prstGeom prst="rect">
            <a:avLst/>
          </a:prstGeom>
          <a:solidFill>
            <a:srgbClr val="6D94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2A532929-4226-19D2-66FC-2037023D413A}"/>
              </a:ext>
            </a:extLst>
          </p:cNvPr>
          <p:cNvSpPr/>
          <p:nvPr/>
        </p:nvSpPr>
        <p:spPr>
          <a:xfrm>
            <a:off x="305906" y="5056500"/>
            <a:ext cx="10080000" cy="255032"/>
          </a:xfrm>
          <a:prstGeom prst="rect">
            <a:avLst/>
          </a:prstGeom>
          <a:solidFill>
            <a:srgbClr val="6D94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FB50B0E2-B9E7-3B84-4206-E4880124D726}"/>
              </a:ext>
            </a:extLst>
          </p:cNvPr>
          <p:cNvSpPr/>
          <p:nvPr/>
        </p:nvSpPr>
        <p:spPr>
          <a:xfrm>
            <a:off x="305906" y="10104750"/>
            <a:ext cx="10080000" cy="255032"/>
          </a:xfrm>
          <a:prstGeom prst="rect">
            <a:avLst/>
          </a:prstGeom>
          <a:solidFill>
            <a:srgbClr val="6D94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17" name="Billede 16">
            <a:extLst>
              <a:ext uri="{FF2B5EF4-FFF2-40B4-BE49-F238E27FC236}">
                <a16:creationId xmlns:a16="http://schemas.microsoft.com/office/drawing/2014/main" id="{430EA9AE-7C9B-780A-BB8D-DA2528F5FD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85098">
            <a:off x="378542" y="290616"/>
            <a:ext cx="435044" cy="400344"/>
          </a:xfrm>
          <a:prstGeom prst="rect">
            <a:avLst/>
          </a:prstGeo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008AB16D-4B41-8C25-D0F6-D1631DD9DB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85098">
            <a:off x="5418541" y="290616"/>
            <a:ext cx="435044" cy="400344"/>
          </a:xfrm>
          <a:prstGeom prst="rect">
            <a:avLst/>
          </a:prstGeom>
        </p:spPr>
      </p:pic>
      <p:sp>
        <p:nvSpPr>
          <p:cNvPr id="18" name="Rektangel 17">
            <a:extLst>
              <a:ext uri="{FF2B5EF4-FFF2-40B4-BE49-F238E27FC236}">
                <a16:creationId xmlns:a16="http://schemas.microsoft.com/office/drawing/2014/main" id="{DD10A6B9-42F9-BEA1-1EC4-4959F287C6B0}"/>
              </a:ext>
            </a:extLst>
          </p:cNvPr>
          <p:cNvSpPr/>
          <p:nvPr/>
        </p:nvSpPr>
        <p:spPr>
          <a:xfrm>
            <a:off x="545516" y="5402512"/>
            <a:ext cx="4658548" cy="25443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9" name="Rektangel 18">
            <a:extLst>
              <a:ext uri="{FF2B5EF4-FFF2-40B4-BE49-F238E27FC236}">
                <a16:creationId xmlns:a16="http://schemas.microsoft.com/office/drawing/2014/main" id="{255F5350-7445-8BD4-EE3A-85B78D911BB6}"/>
              </a:ext>
            </a:extLst>
          </p:cNvPr>
          <p:cNvSpPr/>
          <p:nvPr/>
        </p:nvSpPr>
        <p:spPr>
          <a:xfrm>
            <a:off x="5590134" y="5402512"/>
            <a:ext cx="4658548" cy="25443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21" name="Billede 20">
            <a:extLst>
              <a:ext uri="{FF2B5EF4-FFF2-40B4-BE49-F238E27FC236}">
                <a16:creationId xmlns:a16="http://schemas.microsoft.com/office/drawing/2014/main" id="{4880DC84-7F99-7836-62E1-578B99C849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85098">
            <a:off x="327994" y="5320426"/>
            <a:ext cx="435044" cy="400344"/>
          </a:xfrm>
          <a:prstGeom prst="rect">
            <a:avLst/>
          </a:prstGeom>
        </p:spPr>
      </p:pic>
      <p:pic>
        <p:nvPicPr>
          <p:cNvPr id="22" name="Billede 21">
            <a:extLst>
              <a:ext uri="{FF2B5EF4-FFF2-40B4-BE49-F238E27FC236}">
                <a16:creationId xmlns:a16="http://schemas.microsoft.com/office/drawing/2014/main" id="{77D00A07-8B7F-45FC-FE93-8666AAB2C1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85098">
            <a:off x="5367993" y="5320425"/>
            <a:ext cx="435044" cy="400344"/>
          </a:xfrm>
          <a:prstGeom prst="rect">
            <a:avLst/>
          </a:prstGeom>
        </p:spPr>
      </p:pic>
      <p:sp>
        <p:nvSpPr>
          <p:cNvPr id="23" name="Rektangel 22">
            <a:extLst>
              <a:ext uri="{FF2B5EF4-FFF2-40B4-BE49-F238E27FC236}">
                <a16:creationId xmlns:a16="http://schemas.microsoft.com/office/drawing/2014/main" id="{F7EB2DD6-3BEF-568C-F4D6-8087088E2A52}"/>
              </a:ext>
            </a:extLst>
          </p:cNvPr>
          <p:cNvSpPr/>
          <p:nvPr/>
        </p:nvSpPr>
        <p:spPr>
          <a:xfrm>
            <a:off x="567554" y="10442574"/>
            <a:ext cx="4658548" cy="25443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24" name="Billede 23">
            <a:extLst>
              <a:ext uri="{FF2B5EF4-FFF2-40B4-BE49-F238E27FC236}">
                <a16:creationId xmlns:a16="http://schemas.microsoft.com/office/drawing/2014/main" id="{65C40D97-4451-E674-3EF3-12423E2494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85098">
            <a:off x="361618" y="10369620"/>
            <a:ext cx="435044" cy="400344"/>
          </a:xfrm>
          <a:prstGeom prst="rect">
            <a:avLst/>
          </a:prstGeom>
        </p:spPr>
      </p:pic>
      <p:sp>
        <p:nvSpPr>
          <p:cNvPr id="25" name="Rektangel 24">
            <a:extLst>
              <a:ext uri="{FF2B5EF4-FFF2-40B4-BE49-F238E27FC236}">
                <a16:creationId xmlns:a16="http://schemas.microsoft.com/office/drawing/2014/main" id="{8011A723-C340-07DF-AC9C-097D2A247D35}"/>
              </a:ext>
            </a:extLst>
          </p:cNvPr>
          <p:cNvSpPr/>
          <p:nvPr/>
        </p:nvSpPr>
        <p:spPr>
          <a:xfrm>
            <a:off x="5585515" y="10442574"/>
            <a:ext cx="4658548" cy="25443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26" name="Billede 25">
            <a:extLst>
              <a:ext uri="{FF2B5EF4-FFF2-40B4-BE49-F238E27FC236}">
                <a16:creationId xmlns:a16="http://schemas.microsoft.com/office/drawing/2014/main" id="{29323838-F2E9-80B9-504F-4B69496830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85098">
            <a:off x="5372612" y="10369619"/>
            <a:ext cx="435044" cy="400344"/>
          </a:xfrm>
          <a:prstGeom prst="rect">
            <a:avLst/>
          </a:prstGeom>
        </p:spPr>
      </p:pic>
      <p:sp>
        <p:nvSpPr>
          <p:cNvPr id="127" name="Tekstfelt 126">
            <a:extLst>
              <a:ext uri="{FF2B5EF4-FFF2-40B4-BE49-F238E27FC236}">
                <a16:creationId xmlns:a16="http://schemas.microsoft.com/office/drawing/2014/main" id="{0DFD5437-FB42-938A-F340-1D43A197BEF7}"/>
              </a:ext>
            </a:extLst>
          </p:cNvPr>
          <p:cNvSpPr txBox="1"/>
          <p:nvPr/>
        </p:nvSpPr>
        <p:spPr>
          <a:xfrm>
            <a:off x="5831451" y="356447"/>
            <a:ext cx="26416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200" dirty="0">
                <a:latin typeface="Abc Ny" panose="02000503000000000000" pitchFamily="2" charset="0"/>
              </a:rPr>
              <a:t>Krydsord. Skriv ordene vandret og lodret.</a:t>
            </a:r>
          </a:p>
        </p:txBody>
      </p:sp>
      <p:sp>
        <p:nvSpPr>
          <p:cNvPr id="128" name="Ellipse 127">
            <a:extLst>
              <a:ext uri="{FF2B5EF4-FFF2-40B4-BE49-F238E27FC236}">
                <a16:creationId xmlns:a16="http://schemas.microsoft.com/office/drawing/2014/main" id="{064E39DD-BD94-0D7E-FF3F-30F0E3764DE3}"/>
              </a:ext>
            </a:extLst>
          </p:cNvPr>
          <p:cNvSpPr/>
          <p:nvPr/>
        </p:nvSpPr>
        <p:spPr>
          <a:xfrm>
            <a:off x="9911275" y="5373607"/>
            <a:ext cx="358408" cy="37738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294" name="Tekstfelt 293">
            <a:extLst>
              <a:ext uri="{FF2B5EF4-FFF2-40B4-BE49-F238E27FC236}">
                <a16:creationId xmlns:a16="http://schemas.microsoft.com/office/drawing/2014/main" id="{FEF768C6-49D8-7A5C-E932-D77B442A6559}"/>
              </a:ext>
            </a:extLst>
          </p:cNvPr>
          <p:cNvSpPr txBox="1"/>
          <p:nvPr/>
        </p:nvSpPr>
        <p:spPr>
          <a:xfrm>
            <a:off x="5732067" y="10445500"/>
            <a:ext cx="29453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200" dirty="0">
                <a:latin typeface="Abc Ny" panose="02000503000000000000" pitchFamily="2" charset="0"/>
              </a:rPr>
              <a:t>Kan du høre P? Træk streg.</a:t>
            </a:r>
          </a:p>
        </p:txBody>
      </p:sp>
      <p:sp>
        <p:nvSpPr>
          <p:cNvPr id="295" name="Ellipse 294">
            <a:extLst>
              <a:ext uri="{FF2B5EF4-FFF2-40B4-BE49-F238E27FC236}">
                <a16:creationId xmlns:a16="http://schemas.microsoft.com/office/drawing/2014/main" id="{2E47166C-A206-A93A-DC55-F68034FE4A78}"/>
              </a:ext>
            </a:extLst>
          </p:cNvPr>
          <p:cNvSpPr/>
          <p:nvPr/>
        </p:nvSpPr>
        <p:spPr>
          <a:xfrm>
            <a:off x="9912472" y="10391291"/>
            <a:ext cx="358408" cy="37738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96" name="Kombinationstegning: figur 295">
            <a:extLst>
              <a:ext uri="{FF2B5EF4-FFF2-40B4-BE49-F238E27FC236}">
                <a16:creationId xmlns:a16="http://schemas.microsoft.com/office/drawing/2014/main" id="{69DEE508-5C7F-FE7A-B15D-7A30A8D6DC53}"/>
              </a:ext>
            </a:extLst>
          </p:cNvPr>
          <p:cNvSpPr/>
          <p:nvPr/>
        </p:nvSpPr>
        <p:spPr>
          <a:xfrm rot="963965">
            <a:off x="9961390" y="10557724"/>
            <a:ext cx="131667" cy="103971"/>
          </a:xfrm>
          <a:custGeom>
            <a:avLst/>
            <a:gdLst>
              <a:gd name="connsiteX0" fmla="*/ 22860 w 220028"/>
              <a:gd name="connsiteY0" fmla="*/ 0 h 122873"/>
              <a:gd name="connsiteX1" fmla="*/ 8573 w 220028"/>
              <a:gd name="connsiteY1" fmla="*/ 8573 h 122873"/>
              <a:gd name="connsiteX2" fmla="*/ 5715 w 220028"/>
              <a:gd name="connsiteY2" fmla="*/ 20003 h 122873"/>
              <a:gd name="connsiteX3" fmla="*/ 0 w 220028"/>
              <a:gd name="connsiteY3" fmla="*/ 42863 h 122873"/>
              <a:gd name="connsiteX4" fmla="*/ 11430 w 220028"/>
              <a:gd name="connsiteY4" fmla="*/ 77153 h 122873"/>
              <a:gd name="connsiteX5" fmla="*/ 28575 w 220028"/>
              <a:gd name="connsiteY5" fmla="*/ 82868 h 122873"/>
              <a:gd name="connsiteX6" fmla="*/ 134303 w 220028"/>
              <a:gd name="connsiteY6" fmla="*/ 82868 h 122873"/>
              <a:gd name="connsiteX7" fmla="*/ 151448 w 220028"/>
              <a:gd name="connsiteY7" fmla="*/ 94298 h 122873"/>
              <a:gd name="connsiteX8" fmla="*/ 160020 w 220028"/>
              <a:gd name="connsiteY8" fmla="*/ 105728 h 122873"/>
              <a:gd name="connsiteX9" fmla="*/ 180023 w 220028"/>
              <a:gd name="connsiteY9" fmla="*/ 117158 h 122873"/>
              <a:gd name="connsiteX10" fmla="*/ 197168 w 220028"/>
              <a:gd name="connsiteY10" fmla="*/ 122873 h 122873"/>
              <a:gd name="connsiteX11" fmla="*/ 220028 w 220028"/>
              <a:gd name="connsiteY11" fmla="*/ 120015 h 122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0028" h="122873">
                <a:moveTo>
                  <a:pt x="22860" y="0"/>
                </a:moveTo>
                <a:cubicBezTo>
                  <a:pt x="18098" y="2858"/>
                  <a:pt x="12187" y="4356"/>
                  <a:pt x="8573" y="8573"/>
                </a:cubicBezTo>
                <a:cubicBezTo>
                  <a:pt x="6017" y="11555"/>
                  <a:pt x="6794" y="16227"/>
                  <a:pt x="5715" y="20003"/>
                </a:cubicBezTo>
                <a:cubicBezTo>
                  <a:pt x="-141" y="40500"/>
                  <a:pt x="5809" y="13822"/>
                  <a:pt x="0" y="42863"/>
                </a:cubicBezTo>
                <a:cubicBezTo>
                  <a:pt x="1516" y="54991"/>
                  <a:pt x="-551" y="69166"/>
                  <a:pt x="11430" y="77153"/>
                </a:cubicBezTo>
                <a:cubicBezTo>
                  <a:pt x="16442" y="80495"/>
                  <a:pt x="28575" y="82868"/>
                  <a:pt x="28575" y="82868"/>
                </a:cubicBezTo>
                <a:cubicBezTo>
                  <a:pt x="64962" y="80268"/>
                  <a:pt x="97034" y="76442"/>
                  <a:pt x="134303" y="82868"/>
                </a:cubicBezTo>
                <a:cubicBezTo>
                  <a:pt x="141072" y="84035"/>
                  <a:pt x="151448" y="94298"/>
                  <a:pt x="151448" y="94298"/>
                </a:cubicBezTo>
                <a:cubicBezTo>
                  <a:pt x="154305" y="98108"/>
                  <a:pt x="156652" y="102360"/>
                  <a:pt x="160020" y="105728"/>
                </a:cubicBezTo>
                <a:cubicBezTo>
                  <a:pt x="163456" y="109164"/>
                  <a:pt x="176289" y="115664"/>
                  <a:pt x="180023" y="117158"/>
                </a:cubicBezTo>
                <a:cubicBezTo>
                  <a:pt x="185616" y="119395"/>
                  <a:pt x="197168" y="122873"/>
                  <a:pt x="197168" y="122873"/>
                </a:cubicBezTo>
                <a:lnTo>
                  <a:pt x="220028" y="120015"/>
                </a:lnTo>
              </a:path>
            </a:pathLst>
          </a:custGeom>
          <a:noFill/>
          <a:ln w="127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297" name="Billede 296">
            <a:extLst>
              <a:ext uri="{FF2B5EF4-FFF2-40B4-BE49-F238E27FC236}">
                <a16:creationId xmlns:a16="http://schemas.microsoft.com/office/drawing/2014/main" id="{6981D5B8-EDAF-122C-3790-26A072B044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7392">
            <a:off x="10090423" y="10442234"/>
            <a:ext cx="60856" cy="284981"/>
          </a:xfrm>
          <a:prstGeom prst="rect">
            <a:avLst/>
          </a:prstGeom>
        </p:spPr>
      </p:pic>
      <p:sp>
        <p:nvSpPr>
          <p:cNvPr id="3" name="Tekstfelt 2">
            <a:extLst>
              <a:ext uri="{FF2B5EF4-FFF2-40B4-BE49-F238E27FC236}">
                <a16:creationId xmlns:a16="http://schemas.microsoft.com/office/drawing/2014/main" id="{20DD99F3-C66B-56B5-8E5D-D49C9DABAC0B}"/>
              </a:ext>
            </a:extLst>
          </p:cNvPr>
          <p:cNvSpPr txBox="1"/>
          <p:nvPr/>
        </p:nvSpPr>
        <p:spPr>
          <a:xfrm>
            <a:off x="8677407" y="10104750"/>
            <a:ext cx="26416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200" dirty="0">
                <a:solidFill>
                  <a:schemeClr val="bg1"/>
                </a:solidFill>
                <a:latin typeface="Abc Ny" panose="02000503000000000000" pitchFamily="2" charset="0"/>
              </a:rPr>
              <a:t>MINILÆS 18, FLY I TRÆ.</a:t>
            </a:r>
            <a:endParaRPr lang="da-DK" sz="1200" dirty="0">
              <a:latin typeface="Abc Ny" panose="02000503000000000000" pitchFamily="2" charset="0"/>
            </a:endParaRPr>
          </a:p>
        </p:txBody>
      </p:sp>
      <p:sp>
        <p:nvSpPr>
          <p:cNvPr id="4" name="Tekstfelt 3">
            <a:extLst>
              <a:ext uri="{FF2B5EF4-FFF2-40B4-BE49-F238E27FC236}">
                <a16:creationId xmlns:a16="http://schemas.microsoft.com/office/drawing/2014/main" id="{B716DAEF-9385-3BA5-95FC-E80D7B245E64}"/>
              </a:ext>
            </a:extLst>
          </p:cNvPr>
          <p:cNvSpPr txBox="1"/>
          <p:nvPr/>
        </p:nvSpPr>
        <p:spPr>
          <a:xfrm>
            <a:off x="8628741" y="5046810"/>
            <a:ext cx="26416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200" dirty="0">
                <a:solidFill>
                  <a:schemeClr val="bg1"/>
                </a:solidFill>
                <a:latin typeface="Abc Ny" panose="02000503000000000000" pitchFamily="2" charset="0"/>
              </a:rPr>
              <a:t>MINILÆS 17, GÅS PÅ ÆG.</a:t>
            </a:r>
            <a:endParaRPr lang="da-DK" sz="1200" dirty="0">
              <a:latin typeface="Abc Ny" panose="02000503000000000000" pitchFamily="2" charset="0"/>
            </a:endParaRPr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F91F0F76-3DE9-5B42-799B-B1E1F8593FF4}"/>
              </a:ext>
            </a:extLst>
          </p:cNvPr>
          <p:cNvSpPr txBox="1"/>
          <p:nvPr/>
        </p:nvSpPr>
        <p:spPr>
          <a:xfrm>
            <a:off x="8904847" y="-11129"/>
            <a:ext cx="26416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200" dirty="0">
                <a:solidFill>
                  <a:schemeClr val="bg1"/>
                </a:solidFill>
                <a:latin typeface="Abc Ny" panose="02000503000000000000" pitchFamily="2" charset="0"/>
              </a:rPr>
              <a:t>MINILÆS 16, BO I BÆ.</a:t>
            </a:r>
            <a:endParaRPr lang="da-DK" sz="1200" dirty="0">
              <a:latin typeface="Abc Ny" panose="02000503000000000000" pitchFamily="2" charset="0"/>
            </a:endParaRPr>
          </a:p>
        </p:txBody>
      </p:sp>
      <p:sp>
        <p:nvSpPr>
          <p:cNvPr id="33" name="Rektangel: afrundede hjørner 32">
            <a:extLst>
              <a:ext uri="{FF2B5EF4-FFF2-40B4-BE49-F238E27FC236}">
                <a16:creationId xmlns:a16="http://schemas.microsoft.com/office/drawing/2014/main" id="{20E05785-A95F-557D-5C8C-4DD32A1F0800}"/>
              </a:ext>
            </a:extLst>
          </p:cNvPr>
          <p:cNvSpPr/>
          <p:nvPr/>
        </p:nvSpPr>
        <p:spPr>
          <a:xfrm>
            <a:off x="3886061" y="2069287"/>
            <a:ext cx="1029563" cy="635803"/>
          </a:xfrm>
          <a:prstGeom prst="roundRect">
            <a:avLst/>
          </a:prstGeom>
          <a:noFill/>
          <a:ln>
            <a:solidFill>
              <a:srgbClr val="6D9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4" name="Rektangel: afrundede hjørner 33">
            <a:extLst>
              <a:ext uri="{FF2B5EF4-FFF2-40B4-BE49-F238E27FC236}">
                <a16:creationId xmlns:a16="http://schemas.microsoft.com/office/drawing/2014/main" id="{2FAD8943-9B03-A740-F8C9-3CF1178CDA7B}"/>
              </a:ext>
            </a:extLst>
          </p:cNvPr>
          <p:cNvSpPr/>
          <p:nvPr/>
        </p:nvSpPr>
        <p:spPr>
          <a:xfrm>
            <a:off x="3848863" y="3846384"/>
            <a:ext cx="1029563" cy="635803"/>
          </a:xfrm>
          <a:prstGeom prst="roundRect">
            <a:avLst/>
          </a:prstGeom>
          <a:noFill/>
          <a:ln>
            <a:solidFill>
              <a:srgbClr val="6D9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5" name="Rektangel: afrundede hjørner 34">
            <a:extLst>
              <a:ext uri="{FF2B5EF4-FFF2-40B4-BE49-F238E27FC236}">
                <a16:creationId xmlns:a16="http://schemas.microsoft.com/office/drawing/2014/main" id="{6C14C764-A2B5-B02C-C1C4-0ECB497BD2EF}"/>
              </a:ext>
            </a:extLst>
          </p:cNvPr>
          <p:cNvSpPr/>
          <p:nvPr/>
        </p:nvSpPr>
        <p:spPr>
          <a:xfrm>
            <a:off x="3875068" y="2979200"/>
            <a:ext cx="1029563" cy="635803"/>
          </a:xfrm>
          <a:prstGeom prst="roundRect">
            <a:avLst/>
          </a:prstGeom>
          <a:noFill/>
          <a:ln>
            <a:solidFill>
              <a:srgbClr val="6D9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6" name="Rektangel: afrundede hjørner 35">
            <a:extLst>
              <a:ext uri="{FF2B5EF4-FFF2-40B4-BE49-F238E27FC236}">
                <a16:creationId xmlns:a16="http://schemas.microsoft.com/office/drawing/2014/main" id="{34417E3F-CBAF-9AD9-F669-5F07CCB61245}"/>
              </a:ext>
            </a:extLst>
          </p:cNvPr>
          <p:cNvSpPr/>
          <p:nvPr/>
        </p:nvSpPr>
        <p:spPr>
          <a:xfrm>
            <a:off x="703058" y="1078976"/>
            <a:ext cx="1029563" cy="821753"/>
          </a:xfrm>
          <a:prstGeom prst="roundRect">
            <a:avLst/>
          </a:prstGeom>
          <a:noFill/>
          <a:ln>
            <a:solidFill>
              <a:srgbClr val="6D9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7" name="Rektangel: afrundede hjørner 36">
            <a:extLst>
              <a:ext uri="{FF2B5EF4-FFF2-40B4-BE49-F238E27FC236}">
                <a16:creationId xmlns:a16="http://schemas.microsoft.com/office/drawing/2014/main" id="{9B34C497-4C62-C543-FD69-D2261C7E151A}"/>
              </a:ext>
            </a:extLst>
          </p:cNvPr>
          <p:cNvSpPr/>
          <p:nvPr/>
        </p:nvSpPr>
        <p:spPr>
          <a:xfrm>
            <a:off x="695773" y="1951568"/>
            <a:ext cx="1029563" cy="821753"/>
          </a:xfrm>
          <a:prstGeom prst="roundRect">
            <a:avLst/>
          </a:prstGeom>
          <a:noFill/>
          <a:ln>
            <a:solidFill>
              <a:srgbClr val="6D9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8" name="Rektangel: afrundede hjørner 37">
            <a:extLst>
              <a:ext uri="{FF2B5EF4-FFF2-40B4-BE49-F238E27FC236}">
                <a16:creationId xmlns:a16="http://schemas.microsoft.com/office/drawing/2014/main" id="{A2C914AC-78B2-68B6-BB91-C23B057B9971}"/>
              </a:ext>
            </a:extLst>
          </p:cNvPr>
          <p:cNvSpPr/>
          <p:nvPr/>
        </p:nvSpPr>
        <p:spPr>
          <a:xfrm>
            <a:off x="703058" y="2836258"/>
            <a:ext cx="1029563" cy="821753"/>
          </a:xfrm>
          <a:prstGeom prst="roundRect">
            <a:avLst/>
          </a:prstGeom>
          <a:noFill/>
          <a:ln>
            <a:solidFill>
              <a:srgbClr val="6D9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9" name="Rektangel: afrundede hjørner 38">
            <a:extLst>
              <a:ext uri="{FF2B5EF4-FFF2-40B4-BE49-F238E27FC236}">
                <a16:creationId xmlns:a16="http://schemas.microsoft.com/office/drawing/2014/main" id="{7F4CD5FE-B806-B837-0911-18380092D7CD}"/>
              </a:ext>
            </a:extLst>
          </p:cNvPr>
          <p:cNvSpPr/>
          <p:nvPr/>
        </p:nvSpPr>
        <p:spPr>
          <a:xfrm>
            <a:off x="708110" y="3713214"/>
            <a:ext cx="1029563" cy="821753"/>
          </a:xfrm>
          <a:prstGeom prst="roundRect">
            <a:avLst/>
          </a:prstGeom>
          <a:noFill/>
          <a:ln>
            <a:solidFill>
              <a:srgbClr val="6D9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40" name="Rektangel: afrundede hjørner 39">
            <a:extLst>
              <a:ext uri="{FF2B5EF4-FFF2-40B4-BE49-F238E27FC236}">
                <a16:creationId xmlns:a16="http://schemas.microsoft.com/office/drawing/2014/main" id="{0A877373-F604-59A9-AE60-910A1F57C082}"/>
              </a:ext>
            </a:extLst>
          </p:cNvPr>
          <p:cNvSpPr/>
          <p:nvPr/>
        </p:nvSpPr>
        <p:spPr>
          <a:xfrm>
            <a:off x="3884167" y="1185857"/>
            <a:ext cx="1029563" cy="635803"/>
          </a:xfrm>
          <a:prstGeom prst="roundRect">
            <a:avLst/>
          </a:prstGeom>
          <a:noFill/>
          <a:ln>
            <a:solidFill>
              <a:srgbClr val="6D9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41" name="Tekstfelt 40">
            <a:extLst>
              <a:ext uri="{FF2B5EF4-FFF2-40B4-BE49-F238E27FC236}">
                <a16:creationId xmlns:a16="http://schemas.microsoft.com/office/drawing/2014/main" id="{A5B31924-1A44-4F79-8E6D-E6987AA85DFA}"/>
              </a:ext>
            </a:extLst>
          </p:cNvPr>
          <p:cNvSpPr txBox="1"/>
          <p:nvPr/>
        </p:nvSpPr>
        <p:spPr>
          <a:xfrm>
            <a:off x="4066255" y="1237009"/>
            <a:ext cx="8436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3200" dirty="0">
                <a:solidFill>
                  <a:srgbClr val="6D9480"/>
                </a:solidFill>
                <a:latin typeface="Abc Ny" panose="02000503000000000000" pitchFamily="2" charset="0"/>
              </a:rPr>
              <a:t>BO</a:t>
            </a:r>
          </a:p>
        </p:txBody>
      </p:sp>
      <p:sp>
        <p:nvSpPr>
          <p:cNvPr id="42" name="Tekstfelt 41">
            <a:extLst>
              <a:ext uri="{FF2B5EF4-FFF2-40B4-BE49-F238E27FC236}">
                <a16:creationId xmlns:a16="http://schemas.microsoft.com/office/drawing/2014/main" id="{74F77AAF-5E6A-7D23-7A78-2FD347923896}"/>
              </a:ext>
            </a:extLst>
          </p:cNvPr>
          <p:cNvSpPr txBox="1"/>
          <p:nvPr/>
        </p:nvSpPr>
        <p:spPr>
          <a:xfrm>
            <a:off x="4031519" y="2144148"/>
            <a:ext cx="8651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3200" dirty="0">
                <a:solidFill>
                  <a:srgbClr val="6D9480"/>
                </a:solidFill>
                <a:latin typeface="Abc Ny" panose="02000503000000000000" pitchFamily="2" charset="0"/>
              </a:rPr>
              <a:t>BÆ</a:t>
            </a:r>
          </a:p>
        </p:txBody>
      </p:sp>
      <p:sp>
        <p:nvSpPr>
          <p:cNvPr id="43" name="Tekstfelt 42">
            <a:extLst>
              <a:ext uri="{FF2B5EF4-FFF2-40B4-BE49-F238E27FC236}">
                <a16:creationId xmlns:a16="http://schemas.microsoft.com/office/drawing/2014/main" id="{77AE8A02-A879-C6A0-85C9-C51596B35DB0}"/>
              </a:ext>
            </a:extLst>
          </p:cNvPr>
          <p:cNvSpPr txBox="1"/>
          <p:nvPr/>
        </p:nvSpPr>
        <p:spPr>
          <a:xfrm>
            <a:off x="4066150" y="3044008"/>
            <a:ext cx="8798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3200" dirty="0">
                <a:solidFill>
                  <a:srgbClr val="6D9480"/>
                </a:solidFill>
                <a:latin typeface="Abc Ny" panose="02000503000000000000" pitchFamily="2" charset="0"/>
              </a:rPr>
              <a:t>KO</a:t>
            </a:r>
          </a:p>
        </p:txBody>
      </p:sp>
      <p:sp>
        <p:nvSpPr>
          <p:cNvPr id="44" name="Tekstfelt 43">
            <a:extLst>
              <a:ext uri="{FF2B5EF4-FFF2-40B4-BE49-F238E27FC236}">
                <a16:creationId xmlns:a16="http://schemas.microsoft.com/office/drawing/2014/main" id="{BF37C028-E6CB-43D1-81BD-3C98464DFCA2}"/>
              </a:ext>
            </a:extLst>
          </p:cNvPr>
          <p:cNvSpPr txBox="1"/>
          <p:nvPr/>
        </p:nvSpPr>
        <p:spPr>
          <a:xfrm>
            <a:off x="3867110" y="3897412"/>
            <a:ext cx="10295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3200" dirty="0">
                <a:solidFill>
                  <a:srgbClr val="6D9480"/>
                </a:solidFill>
                <a:latin typeface="Abc Ny" panose="02000503000000000000" pitchFamily="2" charset="0"/>
              </a:rPr>
              <a:t>BRUN</a:t>
            </a:r>
          </a:p>
        </p:txBody>
      </p:sp>
      <p:sp>
        <p:nvSpPr>
          <p:cNvPr id="45" name="Tekstfelt 44">
            <a:extLst>
              <a:ext uri="{FF2B5EF4-FFF2-40B4-BE49-F238E27FC236}">
                <a16:creationId xmlns:a16="http://schemas.microsoft.com/office/drawing/2014/main" id="{0DB1BFA1-F491-6979-56D7-AFFB06CC2D11}"/>
              </a:ext>
            </a:extLst>
          </p:cNvPr>
          <p:cNvSpPr txBox="1"/>
          <p:nvPr/>
        </p:nvSpPr>
        <p:spPr>
          <a:xfrm>
            <a:off x="695773" y="350584"/>
            <a:ext cx="26416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200" dirty="0">
                <a:latin typeface="Abc Ny" panose="02000503000000000000" pitchFamily="2" charset="0"/>
              </a:rPr>
              <a:t>Træk streg til det rigtige ord.</a:t>
            </a:r>
          </a:p>
        </p:txBody>
      </p:sp>
      <p:sp>
        <p:nvSpPr>
          <p:cNvPr id="46" name="Ellipse 45">
            <a:extLst>
              <a:ext uri="{FF2B5EF4-FFF2-40B4-BE49-F238E27FC236}">
                <a16:creationId xmlns:a16="http://schemas.microsoft.com/office/drawing/2014/main" id="{0AB4E863-BDF5-6020-0C04-2F703E649251}"/>
              </a:ext>
            </a:extLst>
          </p:cNvPr>
          <p:cNvSpPr/>
          <p:nvPr/>
        </p:nvSpPr>
        <p:spPr>
          <a:xfrm>
            <a:off x="4841757" y="322120"/>
            <a:ext cx="358408" cy="37738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29" name="Kombinationstegning: figur 28">
            <a:extLst>
              <a:ext uri="{FF2B5EF4-FFF2-40B4-BE49-F238E27FC236}">
                <a16:creationId xmlns:a16="http://schemas.microsoft.com/office/drawing/2014/main" id="{16FB4446-022B-7BFC-3F5A-8C3B16771BCC}"/>
              </a:ext>
            </a:extLst>
          </p:cNvPr>
          <p:cNvSpPr/>
          <p:nvPr/>
        </p:nvSpPr>
        <p:spPr>
          <a:xfrm rot="963965">
            <a:off x="4884108" y="486424"/>
            <a:ext cx="131667" cy="103971"/>
          </a:xfrm>
          <a:custGeom>
            <a:avLst/>
            <a:gdLst>
              <a:gd name="connsiteX0" fmla="*/ 22860 w 220028"/>
              <a:gd name="connsiteY0" fmla="*/ 0 h 122873"/>
              <a:gd name="connsiteX1" fmla="*/ 8573 w 220028"/>
              <a:gd name="connsiteY1" fmla="*/ 8573 h 122873"/>
              <a:gd name="connsiteX2" fmla="*/ 5715 w 220028"/>
              <a:gd name="connsiteY2" fmla="*/ 20003 h 122873"/>
              <a:gd name="connsiteX3" fmla="*/ 0 w 220028"/>
              <a:gd name="connsiteY3" fmla="*/ 42863 h 122873"/>
              <a:gd name="connsiteX4" fmla="*/ 11430 w 220028"/>
              <a:gd name="connsiteY4" fmla="*/ 77153 h 122873"/>
              <a:gd name="connsiteX5" fmla="*/ 28575 w 220028"/>
              <a:gd name="connsiteY5" fmla="*/ 82868 h 122873"/>
              <a:gd name="connsiteX6" fmla="*/ 134303 w 220028"/>
              <a:gd name="connsiteY6" fmla="*/ 82868 h 122873"/>
              <a:gd name="connsiteX7" fmla="*/ 151448 w 220028"/>
              <a:gd name="connsiteY7" fmla="*/ 94298 h 122873"/>
              <a:gd name="connsiteX8" fmla="*/ 160020 w 220028"/>
              <a:gd name="connsiteY8" fmla="*/ 105728 h 122873"/>
              <a:gd name="connsiteX9" fmla="*/ 180023 w 220028"/>
              <a:gd name="connsiteY9" fmla="*/ 117158 h 122873"/>
              <a:gd name="connsiteX10" fmla="*/ 197168 w 220028"/>
              <a:gd name="connsiteY10" fmla="*/ 122873 h 122873"/>
              <a:gd name="connsiteX11" fmla="*/ 220028 w 220028"/>
              <a:gd name="connsiteY11" fmla="*/ 120015 h 122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0028" h="122873">
                <a:moveTo>
                  <a:pt x="22860" y="0"/>
                </a:moveTo>
                <a:cubicBezTo>
                  <a:pt x="18098" y="2858"/>
                  <a:pt x="12187" y="4356"/>
                  <a:pt x="8573" y="8573"/>
                </a:cubicBezTo>
                <a:cubicBezTo>
                  <a:pt x="6017" y="11555"/>
                  <a:pt x="6794" y="16227"/>
                  <a:pt x="5715" y="20003"/>
                </a:cubicBezTo>
                <a:cubicBezTo>
                  <a:pt x="-141" y="40500"/>
                  <a:pt x="5809" y="13822"/>
                  <a:pt x="0" y="42863"/>
                </a:cubicBezTo>
                <a:cubicBezTo>
                  <a:pt x="1516" y="54991"/>
                  <a:pt x="-551" y="69166"/>
                  <a:pt x="11430" y="77153"/>
                </a:cubicBezTo>
                <a:cubicBezTo>
                  <a:pt x="16442" y="80495"/>
                  <a:pt x="28575" y="82868"/>
                  <a:pt x="28575" y="82868"/>
                </a:cubicBezTo>
                <a:cubicBezTo>
                  <a:pt x="64962" y="80268"/>
                  <a:pt x="97034" y="76442"/>
                  <a:pt x="134303" y="82868"/>
                </a:cubicBezTo>
                <a:cubicBezTo>
                  <a:pt x="141072" y="84035"/>
                  <a:pt x="151448" y="94298"/>
                  <a:pt x="151448" y="94298"/>
                </a:cubicBezTo>
                <a:cubicBezTo>
                  <a:pt x="154305" y="98108"/>
                  <a:pt x="156652" y="102360"/>
                  <a:pt x="160020" y="105728"/>
                </a:cubicBezTo>
                <a:cubicBezTo>
                  <a:pt x="163456" y="109164"/>
                  <a:pt x="176289" y="115664"/>
                  <a:pt x="180023" y="117158"/>
                </a:cubicBezTo>
                <a:cubicBezTo>
                  <a:pt x="185616" y="119395"/>
                  <a:pt x="197168" y="122873"/>
                  <a:pt x="197168" y="122873"/>
                </a:cubicBezTo>
                <a:lnTo>
                  <a:pt x="220028" y="120015"/>
                </a:lnTo>
              </a:path>
            </a:pathLst>
          </a:custGeom>
          <a:noFill/>
          <a:ln w="127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47" name="Billede 46">
            <a:extLst>
              <a:ext uri="{FF2B5EF4-FFF2-40B4-BE49-F238E27FC236}">
                <a16:creationId xmlns:a16="http://schemas.microsoft.com/office/drawing/2014/main" id="{88744BD7-4EFE-F60A-0717-2315149B94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7392">
            <a:off x="5034615" y="383100"/>
            <a:ext cx="60856" cy="284981"/>
          </a:xfrm>
          <a:prstGeom prst="rect">
            <a:avLst/>
          </a:prstGeom>
        </p:spPr>
      </p:pic>
      <p:pic>
        <p:nvPicPr>
          <p:cNvPr id="54" name="Billede 53">
            <a:extLst>
              <a:ext uri="{FF2B5EF4-FFF2-40B4-BE49-F238E27FC236}">
                <a16:creationId xmlns:a16="http://schemas.microsoft.com/office/drawing/2014/main" id="{703116AE-0A9F-9CC2-DC1F-0B0B3A4054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155" y="3716698"/>
            <a:ext cx="662798" cy="738239"/>
          </a:xfrm>
          <a:prstGeom prst="rect">
            <a:avLst/>
          </a:prstGeom>
        </p:spPr>
      </p:pic>
      <p:pic>
        <p:nvPicPr>
          <p:cNvPr id="56" name="Billede 55">
            <a:extLst>
              <a:ext uri="{FF2B5EF4-FFF2-40B4-BE49-F238E27FC236}">
                <a16:creationId xmlns:a16="http://schemas.microsoft.com/office/drawing/2014/main" id="{B5329602-50D5-959C-BFB3-54D63B6267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503" y="1118204"/>
            <a:ext cx="1014718" cy="746130"/>
          </a:xfrm>
          <a:prstGeom prst="rect">
            <a:avLst/>
          </a:prstGeom>
        </p:spPr>
      </p:pic>
      <p:pic>
        <p:nvPicPr>
          <p:cNvPr id="58" name="Billede 57" descr="Et billede, der indeholder clipart&#10;&#10;Automatisk genereret beskrivelse">
            <a:extLst>
              <a:ext uri="{FF2B5EF4-FFF2-40B4-BE49-F238E27FC236}">
                <a16:creationId xmlns:a16="http://schemas.microsoft.com/office/drawing/2014/main" id="{C0742051-AB99-4E87-C49F-2BB71AA658B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061" y="2867315"/>
            <a:ext cx="560820" cy="740615"/>
          </a:xfrm>
          <a:prstGeom prst="rect">
            <a:avLst/>
          </a:prstGeom>
        </p:spPr>
      </p:pic>
      <p:pic>
        <p:nvPicPr>
          <p:cNvPr id="60" name="Billede 59">
            <a:extLst>
              <a:ext uri="{FF2B5EF4-FFF2-40B4-BE49-F238E27FC236}">
                <a16:creationId xmlns:a16="http://schemas.microsoft.com/office/drawing/2014/main" id="{84D715DC-9EE1-13A2-70AB-4D537DC27A0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828" y="2105123"/>
            <a:ext cx="845274" cy="625643"/>
          </a:xfrm>
          <a:prstGeom prst="rect">
            <a:avLst/>
          </a:prstGeom>
        </p:spPr>
      </p:pic>
      <p:sp>
        <p:nvSpPr>
          <p:cNvPr id="61" name="Ellipse 60">
            <a:extLst>
              <a:ext uri="{FF2B5EF4-FFF2-40B4-BE49-F238E27FC236}">
                <a16:creationId xmlns:a16="http://schemas.microsoft.com/office/drawing/2014/main" id="{E7F45D67-46CF-9116-9933-32DFD96D616B}"/>
              </a:ext>
            </a:extLst>
          </p:cNvPr>
          <p:cNvSpPr/>
          <p:nvPr/>
        </p:nvSpPr>
        <p:spPr>
          <a:xfrm>
            <a:off x="9911275" y="341790"/>
            <a:ext cx="358408" cy="37738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62" name="Ellipse 61">
            <a:extLst>
              <a:ext uri="{FF2B5EF4-FFF2-40B4-BE49-F238E27FC236}">
                <a16:creationId xmlns:a16="http://schemas.microsoft.com/office/drawing/2014/main" id="{D9BE2FA1-1C6E-B6DC-B388-5964963245A9}"/>
              </a:ext>
            </a:extLst>
          </p:cNvPr>
          <p:cNvSpPr/>
          <p:nvPr/>
        </p:nvSpPr>
        <p:spPr>
          <a:xfrm>
            <a:off x="9915015" y="339199"/>
            <a:ext cx="358408" cy="37738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63" name="Rektangel 62">
            <a:extLst>
              <a:ext uri="{FF2B5EF4-FFF2-40B4-BE49-F238E27FC236}">
                <a16:creationId xmlns:a16="http://schemas.microsoft.com/office/drawing/2014/main" id="{C8DA3D7D-9A42-139D-3819-EF8237FB1431}"/>
              </a:ext>
            </a:extLst>
          </p:cNvPr>
          <p:cNvSpPr/>
          <p:nvPr/>
        </p:nvSpPr>
        <p:spPr>
          <a:xfrm>
            <a:off x="10091676" y="494813"/>
            <a:ext cx="78503" cy="78194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64" name="Rektangel 63">
            <a:extLst>
              <a:ext uri="{FF2B5EF4-FFF2-40B4-BE49-F238E27FC236}">
                <a16:creationId xmlns:a16="http://schemas.microsoft.com/office/drawing/2014/main" id="{530A3A34-578F-D992-B876-2E354EF38925}"/>
              </a:ext>
            </a:extLst>
          </p:cNvPr>
          <p:cNvSpPr/>
          <p:nvPr/>
        </p:nvSpPr>
        <p:spPr>
          <a:xfrm>
            <a:off x="10170179" y="494813"/>
            <a:ext cx="78503" cy="78194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65" name="Rektangel 64">
            <a:extLst>
              <a:ext uri="{FF2B5EF4-FFF2-40B4-BE49-F238E27FC236}">
                <a16:creationId xmlns:a16="http://schemas.microsoft.com/office/drawing/2014/main" id="{B64304D6-D1EA-39A3-07E7-64FD976065A3}"/>
              </a:ext>
            </a:extLst>
          </p:cNvPr>
          <p:cNvSpPr/>
          <p:nvPr/>
        </p:nvSpPr>
        <p:spPr>
          <a:xfrm>
            <a:off x="10091676" y="573132"/>
            <a:ext cx="78503" cy="78194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66" name="Billede 65">
            <a:extLst>
              <a:ext uri="{FF2B5EF4-FFF2-40B4-BE49-F238E27FC236}">
                <a16:creationId xmlns:a16="http://schemas.microsoft.com/office/drawing/2014/main" id="{C384D08F-4854-01F6-27BC-AD102A121D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7392">
            <a:off x="10063790" y="383099"/>
            <a:ext cx="60856" cy="284981"/>
          </a:xfrm>
          <a:prstGeom prst="rect">
            <a:avLst/>
          </a:prstGeom>
        </p:spPr>
      </p:pic>
      <p:sp>
        <p:nvSpPr>
          <p:cNvPr id="67" name="Tekstfelt 66">
            <a:extLst>
              <a:ext uri="{FF2B5EF4-FFF2-40B4-BE49-F238E27FC236}">
                <a16:creationId xmlns:a16="http://schemas.microsoft.com/office/drawing/2014/main" id="{6D33EE55-AB12-2F07-22D2-CCD22FF1AB19}"/>
              </a:ext>
            </a:extLst>
          </p:cNvPr>
          <p:cNvSpPr txBox="1"/>
          <p:nvPr/>
        </p:nvSpPr>
        <p:spPr>
          <a:xfrm>
            <a:off x="10099719" y="461732"/>
            <a:ext cx="45719" cy="153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400" dirty="0">
                <a:latin typeface="Abc Ny" panose="02000503000000000000" pitchFamily="2" charset="0"/>
              </a:rPr>
              <a:t>S</a:t>
            </a:r>
          </a:p>
        </p:txBody>
      </p:sp>
      <p:sp>
        <p:nvSpPr>
          <p:cNvPr id="68" name="Tekstfelt 67">
            <a:extLst>
              <a:ext uri="{FF2B5EF4-FFF2-40B4-BE49-F238E27FC236}">
                <a16:creationId xmlns:a16="http://schemas.microsoft.com/office/drawing/2014/main" id="{34E374BC-7D5D-CD86-213A-35F550F8D7D3}"/>
              </a:ext>
            </a:extLst>
          </p:cNvPr>
          <p:cNvSpPr txBox="1"/>
          <p:nvPr/>
        </p:nvSpPr>
        <p:spPr>
          <a:xfrm>
            <a:off x="10179937" y="463254"/>
            <a:ext cx="45719" cy="153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400" dirty="0">
                <a:latin typeface="Abc Ny" panose="02000503000000000000" pitchFamily="2" charset="0"/>
              </a:rPr>
              <a:t>I</a:t>
            </a:r>
          </a:p>
        </p:txBody>
      </p:sp>
      <p:sp>
        <p:nvSpPr>
          <p:cNvPr id="69" name="Tekstfelt 68">
            <a:extLst>
              <a:ext uri="{FF2B5EF4-FFF2-40B4-BE49-F238E27FC236}">
                <a16:creationId xmlns:a16="http://schemas.microsoft.com/office/drawing/2014/main" id="{9102B64A-FF43-9831-903E-94C59710EA5A}"/>
              </a:ext>
            </a:extLst>
          </p:cNvPr>
          <p:cNvSpPr txBox="1"/>
          <p:nvPr/>
        </p:nvSpPr>
        <p:spPr>
          <a:xfrm>
            <a:off x="10095592" y="539969"/>
            <a:ext cx="45719" cy="153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400" dirty="0">
                <a:latin typeface="Abc Ny" panose="02000503000000000000" pitchFamily="2" charset="0"/>
              </a:rPr>
              <a:t>Ø</a:t>
            </a:r>
          </a:p>
        </p:txBody>
      </p:sp>
      <p:sp>
        <p:nvSpPr>
          <p:cNvPr id="70" name="Rektangel 69">
            <a:extLst>
              <a:ext uri="{FF2B5EF4-FFF2-40B4-BE49-F238E27FC236}">
                <a16:creationId xmlns:a16="http://schemas.microsoft.com/office/drawing/2014/main" id="{C4C8E0D9-B265-BED9-145B-034F204FF722}"/>
              </a:ext>
            </a:extLst>
          </p:cNvPr>
          <p:cNvSpPr/>
          <p:nvPr/>
        </p:nvSpPr>
        <p:spPr>
          <a:xfrm>
            <a:off x="7194853" y="4053612"/>
            <a:ext cx="862778" cy="916453"/>
          </a:xfrm>
          <a:prstGeom prst="rect">
            <a:avLst/>
          </a:prstGeom>
          <a:noFill/>
          <a:ln w="952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597573597">
                  <a:custGeom>
                    <a:avLst/>
                    <a:gdLst>
                      <a:gd name="connsiteX0" fmla="*/ 0 w 534154"/>
                      <a:gd name="connsiteY0" fmla="*/ 0 h 489768"/>
                      <a:gd name="connsiteX1" fmla="*/ 534154 w 534154"/>
                      <a:gd name="connsiteY1" fmla="*/ 0 h 489768"/>
                      <a:gd name="connsiteX2" fmla="*/ 534154 w 534154"/>
                      <a:gd name="connsiteY2" fmla="*/ 489768 h 489768"/>
                      <a:gd name="connsiteX3" fmla="*/ 0 w 534154"/>
                      <a:gd name="connsiteY3" fmla="*/ 489768 h 489768"/>
                      <a:gd name="connsiteX4" fmla="*/ 0 w 534154"/>
                      <a:gd name="connsiteY4" fmla="*/ 0 h 4897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34154" h="489768" extrusionOk="0">
                        <a:moveTo>
                          <a:pt x="0" y="0"/>
                        </a:moveTo>
                        <a:cubicBezTo>
                          <a:pt x="235477" y="7361"/>
                          <a:pt x="471059" y="19783"/>
                          <a:pt x="534154" y="0"/>
                        </a:cubicBezTo>
                        <a:cubicBezTo>
                          <a:pt x="497032" y="178915"/>
                          <a:pt x="514360" y="292155"/>
                          <a:pt x="534154" y="489768"/>
                        </a:cubicBezTo>
                        <a:cubicBezTo>
                          <a:pt x="389946" y="493332"/>
                          <a:pt x="54122" y="443268"/>
                          <a:pt x="0" y="489768"/>
                        </a:cubicBezTo>
                        <a:cubicBezTo>
                          <a:pt x="-22295" y="393531"/>
                          <a:pt x="-3693" y="16457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71" name="Rektangel 70">
            <a:extLst>
              <a:ext uri="{FF2B5EF4-FFF2-40B4-BE49-F238E27FC236}">
                <a16:creationId xmlns:a16="http://schemas.microsoft.com/office/drawing/2014/main" id="{8D5AD1F2-C417-A016-FCBC-1441983BE5AC}"/>
              </a:ext>
            </a:extLst>
          </p:cNvPr>
          <p:cNvSpPr/>
          <p:nvPr/>
        </p:nvSpPr>
        <p:spPr>
          <a:xfrm>
            <a:off x="6333182" y="2963358"/>
            <a:ext cx="862778" cy="916453"/>
          </a:xfrm>
          <a:prstGeom prst="rect">
            <a:avLst/>
          </a:prstGeom>
          <a:noFill/>
          <a:ln w="952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597573597">
                  <a:custGeom>
                    <a:avLst/>
                    <a:gdLst>
                      <a:gd name="connsiteX0" fmla="*/ 0 w 534154"/>
                      <a:gd name="connsiteY0" fmla="*/ 0 h 489768"/>
                      <a:gd name="connsiteX1" fmla="*/ 534154 w 534154"/>
                      <a:gd name="connsiteY1" fmla="*/ 0 h 489768"/>
                      <a:gd name="connsiteX2" fmla="*/ 534154 w 534154"/>
                      <a:gd name="connsiteY2" fmla="*/ 489768 h 489768"/>
                      <a:gd name="connsiteX3" fmla="*/ 0 w 534154"/>
                      <a:gd name="connsiteY3" fmla="*/ 489768 h 489768"/>
                      <a:gd name="connsiteX4" fmla="*/ 0 w 534154"/>
                      <a:gd name="connsiteY4" fmla="*/ 0 h 4897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34154" h="489768" extrusionOk="0">
                        <a:moveTo>
                          <a:pt x="0" y="0"/>
                        </a:moveTo>
                        <a:cubicBezTo>
                          <a:pt x="235477" y="7361"/>
                          <a:pt x="471059" y="19783"/>
                          <a:pt x="534154" y="0"/>
                        </a:cubicBezTo>
                        <a:cubicBezTo>
                          <a:pt x="497032" y="178915"/>
                          <a:pt x="514360" y="292155"/>
                          <a:pt x="534154" y="489768"/>
                        </a:cubicBezTo>
                        <a:cubicBezTo>
                          <a:pt x="389946" y="493332"/>
                          <a:pt x="54122" y="443268"/>
                          <a:pt x="0" y="489768"/>
                        </a:cubicBezTo>
                        <a:cubicBezTo>
                          <a:pt x="-22295" y="393531"/>
                          <a:pt x="-3693" y="16457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72" name="Rektangel 71">
            <a:extLst>
              <a:ext uri="{FF2B5EF4-FFF2-40B4-BE49-F238E27FC236}">
                <a16:creationId xmlns:a16="http://schemas.microsoft.com/office/drawing/2014/main" id="{53509CC6-36AB-2EE8-CA7C-91FD1696A11A}"/>
              </a:ext>
            </a:extLst>
          </p:cNvPr>
          <p:cNvSpPr/>
          <p:nvPr/>
        </p:nvSpPr>
        <p:spPr>
          <a:xfrm>
            <a:off x="6333182" y="2046905"/>
            <a:ext cx="862778" cy="916453"/>
          </a:xfrm>
          <a:prstGeom prst="rect">
            <a:avLst/>
          </a:prstGeom>
          <a:noFill/>
          <a:ln w="952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597573597">
                  <a:custGeom>
                    <a:avLst/>
                    <a:gdLst>
                      <a:gd name="connsiteX0" fmla="*/ 0 w 534154"/>
                      <a:gd name="connsiteY0" fmla="*/ 0 h 489768"/>
                      <a:gd name="connsiteX1" fmla="*/ 534154 w 534154"/>
                      <a:gd name="connsiteY1" fmla="*/ 0 h 489768"/>
                      <a:gd name="connsiteX2" fmla="*/ 534154 w 534154"/>
                      <a:gd name="connsiteY2" fmla="*/ 489768 h 489768"/>
                      <a:gd name="connsiteX3" fmla="*/ 0 w 534154"/>
                      <a:gd name="connsiteY3" fmla="*/ 489768 h 489768"/>
                      <a:gd name="connsiteX4" fmla="*/ 0 w 534154"/>
                      <a:gd name="connsiteY4" fmla="*/ 0 h 4897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34154" h="489768" extrusionOk="0">
                        <a:moveTo>
                          <a:pt x="0" y="0"/>
                        </a:moveTo>
                        <a:cubicBezTo>
                          <a:pt x="235477" y="7361"/>
                          <a:pt x="471059" y="19783"/>
                          <a:pt x="534154" y="0"/>
                        </a:cubicBezTo>
                        <a:cubicBezTo>
                          <a:pt x="497032" y="178915"/>
                          <a:pt x="514360" y="292155"/>
                          <a:pt x="534154" y="489768"/>
                        </a:cubicBezTo>
                        <a:cubicBezTo>
                          <a:pt x="389946" y="493332"/>
                          <a:pt x="54122" y="443268"/>
                          <a:pt x="0" y="489768"/>
                        </a:cubicBezTo>
                        <a:cubicBezTo>
                          <a:pt x="-22295" y="393531"/>
                          <a:pt x="-3693" y="16457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73" name="Pil: højre 72">
            <a:extLst>
              <a:ext uri="{FF2B5EF4-FFF2-40B4-BE49-F238E27FC236}">
                <a16:creationId xmlns:a16="http://schemas.microsoft.com/office/drawing/2014/main" id="{CDC93110-3EA9-31E3-B630-F6FCD6487914}"/>
              </a:ext>
            </a:extLst>
          </p:cNvPr>
          <p:cNvSpPr/>
          <p:nvPr/>
        </p:nvSpPr>
        <p:spPr>
          <a:xfrm>
            <a:off x="6015148" y="2765957"/>
            <a:ext cx="307863" cy="181691"/>
          </a:xfrm>
          <a:custGeom>
            <a:avLst/>
            <a:gdLst>
              <a:gd name="connsiteX0" fmla="*/ 0 w 307863"/>
              <a:gd name="connsiteY0" fmla="*/ 45423 h 181691"/>
              <a:gd name="connsiteX1" fmla="*/ 217018 w 307863"/>
              <a:gd name="connsiteY1" fmla="*/ 45423 h 181691"/>
              <a:gd name="connsiteX2" fmla="*/ 217018 w 307863"/>
              <a:gd name="connsiteY2" fmla="*/ 0 h 181691"/>
              <a:gd name="connsiteX3" fmla="*/ 307863 w 307863"/>
              <a:gd name="connsiteY3" fmla="*/ 90846 h 181691"/>
              <a:gd name="connsiteX4" fmla="*/ 217018 w 307863"/>
              <a:gd name="connsiteY4" fmla="*/ 181691 h 181691"/>
              <a:gd name="connsiteX5" fmla="*/ 217018 w 307863"/>
              <a:gd name="connsiteY5" fmla="*/ 136268 h 181691"/>
              <a:gd name="connsiteX6" fmla="*/ 0 w 307863"/>
              <a:gd name="connsiteY6" fmla="*/ 136268 h 181691"/>
              <a:gd name="connsiteX7" fmla="*/ 0 w 307863"/>
              <a:gd name="connsiteY7" fmla="*/ 45423 h 181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7863" h="181691" extrusionOk="0">
                <a:moveTo>
                  <a:pt x="0" y="45423"/>
                </a:moveTo>
                <a:cubicBezTo>
                  <a:pt x="90786" y="30819"/>
                  <a:pt x="143779" y="49017"/>
                  <a:pt x="217018" y="45423"/>
                </a:cubicBezTo>
                <a:cubicBezTo>
                  <a:pt x="212305" y="34426"/>
                  <a:pt x="220199" y="14251"/>
                  <a:pt x="217018" y="0"/>
                </a:cubicBezTo>
                <a:cubicBezTo>
                  <a:pt x="255684" y="37112"/>
                  <a:pt x="266173" y="50135"/>
                  <a:pt x="307863" y="90846"/>
                </a:cubicBezTo>
                <a:cubicBezTo>
                  <a:pt x="272758" y="139715"/>
                  <a:pt x="247776" y="141932"/>
                  <a:pt x="217018" y="181691"/>
                </a:cubicBezTo>
                <a:cubicBezTo>
                  <a:pt x="215744" y="171992"/>
                  <a:pt x="219724" y="149359"/>
                  <a:pt x="217018" y="136268"/>
                </a:cubicBezTo>
                <a:cubicBezTo>
                  <a:pt x="126403" y="161214"/>
                  <a:pt x="97993" y="114290"/>
                  <a:pt x="0" y="136268"/>
                </a:cubicBezTo>
                <a:cubicBezTo>
                  <a:pt x="-9919" y="114905"/>
                  <a:pt x="1408" y="69265"/>
                  <a:pt x="0" y="45423"/>
                </a:cubicBezTo>
                <a:close/>
              </a:path>
            </a:pathLst>
          </a:custGeom>
          <a:noFill/>
          <a:ln>
            <a:solidFill>
              <a:srgbClr val="6D9480"/>
            </a:solidFill>
            <a:extLst>
              <a:ext uri="{C807C97D-BFC1-408E-A445-0C87EB9F89A2}">
                <ask:lineSketchStyleProps xmlns:ask="http://schemas.microsoft.com/office/drawing/2018/sketchyshapes" sd="2765677371">
                  <a:prstGeom prst="rightArrow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74" name="Pil: højre 73">
            <a:extLst>
              <a:ext uri="{FF2B5EF4-FFF2-40B4-BE49-F238E27FC236}">
                <a16:creationId xmlns:a16="http://schemas.microsoft.com/office/drawing/2014/main" id="{C64AAE8E-263E-51AF-4AD6-3A5C9C8C7AB7}"/>
              </a:ext>
            </a:extLst>
          </p:cNvPr>
          <p:cNvSpPr/>
          <p:nvPr/>
        </p:nvSpPr>
        <p:spPr>
          <a:xfrm rot="5400000">
            <a:off x="6393253" y="1750382"/>
            <a:ext cx="307863" cy="181691"/>
          </a:xfrm>
          <a:custGeom>
            <a:avLst/>
            <a:gdLst>
              <a:gd name="connsiteX0" fmla="*/ 0 w 307863"/>
              <a:gd name="connsiteY0" fmla="*/ 45423 h 181691"/>
              <a:gd name="connsiteX1" fmla="*/ 217018 w 307863"/>
              <a:gd name="connsiteY1" fmla="*/ 45423 h 181691"/>
              <a:gd name="connsiteX2" fmla="*/ 217018 w 307863"/>
              <a:gd name="connsiteY2" fmla="*/ 0 h 181691"/>
              <a:gd name="connsiteX3" fmla="*/ 307863 w 307863"/>
              <a:gd name="connsiteY3" fmla="*/ 90846 h 181691"/>
              <a:gd name="connsiteX4" fmla="*/ 217018 w 307863"/>
              <a:gd name="connsiteY4" fmla="*/ 181691 h 181691"/>
              <a:gd name="connsiteX5" fmla="*/ 217018 w 307863"/>
              <a:gd name="connsiteY5" fmla="*/ 136268 h 181691"/>
              <a:gd name="connsiteX6" fmla="*/ 0 w 307863"/>
              <a:gd name="connsiteY6" fmla="*/ 136268 h 181691"/>
              <a:gd name="connsiteX7" fmla="*/ 0 w 307863"/>
              <a:gd name="connsiteY7" fmla="*/ 45423 h 181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7863" h="181691" extrusionOk="0">
                <a:moveTo>
                  <a:pt x="0" y="45423"/>
                </a:moveTo>
                <a:cubicBezTo>
                  <a:pt x="90786" y="30819"/>
                  <a:pt x="143779" y="49017"/>
                  <a:pt x="217018" y="45423"/>
                </a:cubicBezTo>
                <a:cubicBezTo>
                  <a:pt x="212305" y="34426"/>
                  <a:pt x="220199" y="14251"/>
                  <a:pt x="217018" y="0"/>
                </a:cubicBezTo>
                <a:cubicBezTo>
                  <a:pt x="255684" y="37112"/>
                  <a:pt x="266173" y="50135"/>
                  <a:pt x="307863" y="90846"/>
                </a:cubicBezTo>
                <a:cubicBezTo>
                  <a:pt x="272758" y="139715"/>
                  <a:pt x="247776" y="141932"/>
                  <a:pt x="217018" y="181691"/>
                </a:cubicBezTo>
                <a:cubicBezTo>
                  <a:pt x="215744" y="171992"/>
                  <a:pt x="219724" y="149359"/>
                  <a:pt x="217018" y="136268"/>
                </a:cubicBezTo>
                <a:cubicBezTo>
                  <a:pt x="126403" y="161214"/>
                  <a:pt x="97993" y="114290"/>
                  <a:pt x="0" y="136268"/>
                </a:cubicBezTo>
                <a:cubicBezTo>
                  <a:pt x="-9919" y="114905"/>
                  <a:pt x="1408" y="69265"/>
                  <a:pt x="0" y="45423"/>
                </a:cubicBezTo>
                <a:close/>
              </a:path>
            </a:pathLst>
          </a:custGeom>
          <a:noFill/>
          <a:ln>
            <a:solidFill>
              <a:srgbClr val="6D9480"/>
            </a:solidFill>
            <a:extLst>
              <a:ext uri="{C807C97D-BFC1-408E-A445-0C87EB9F89A2}">
                <ask:lineSketchStyleProps xmlns:ask="http://schemas.microsoft.com/office/drawing/2018/sketchyshapes" sd="2765677371">
                  <a:prstGeom prst="rightArrow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75" name="Rektangel: afrundede hjørner 74">
            <a:extLst>
              <a:ext uri="{FF2B5EF4-FFF2-40B4-BE49-F238E27FC236}">
                <a16:creationId xmlns:a16="http://schemas.microsoft.com/office/drawing/2014/main" id="{AF769DC4-BC3F-0C9F-4AE4-6031A8739AF0}"/>
              </a:ext>
            </a:extLst>
          </p:cNvPr>
          <p:cNvSpPr/>
          <p:nvPr/>
        </p:nvSpPr>
        <p:spPr>
          <a:xfrm>
            <a:off x="6057029" y="1666769"/>
            <a:ext cx="406154" cy="210496"/>
          </a:xfrm>
          <a:prstGeom prst="roundRect">
            <a:avLst/>
          </a:prstGeom>
          <a:noFill/>
          <a:ln>
            <a:solidFill>
              <a:srgbClr val="6D9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76" name="Rektangel 75">
            <a:extLst>
              <a:ext uri="{FF2B5EF4-FFF2-40B4-BE49-F238E27FC236}">
                <a16:creationId xmlns:a16="http://schemas.microsoft.com/office/drawing/2014/main" id="{D808AAC1-0AA4-9E80-B6F8-B614A1790443}"/>
              </a:ext>
            </a:extLst>
          </p:cNvPr>
          <p:cNvSpPr/>
          <p:nvPr/>
        </p:nvSpPr>
        <p:spPr>
          <a:xfrm>
            <a:off x="6331505" y="4053612"/>
            <a:ext cx="862778" cy="916453"/>
          </a:xfrm>
          <a:prstGeom prst="rect">
            <a:avLst/>
          </a:prstGeom>
          <a:noFill/>
          <a:ln w="952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597573597">
                  <a:custGeom>
                    <a:avLst/>
                    <a:gdLst>
                      <a:gd name="connsiteX0" fmla="*/ 0 w 534154"/>
                      <a:gd name="connsiteY0" fmla="*/ 0 h 489768"/>
                      <a:gd name="connsiteX1" fmla="*/ 534154 w 534154"/>
                      <a:gd name="connsiteY1" fmla="*/ 0 h 489768"/>
                      <a:gd name="connsiteX2" fmla="*/ 534154 w 534154"/>
                      <a:gd name="connsiteY2" fmla="*/ 489768 h 489768"/>
                      <a:gd name="connsiteX3" fmla="*/ 0 w 534154"/>
                      <a:gd name="connsiteY3" fmla="*/ 489768 h 489768"/>
                      <a:gd name="connsiteX4" fmla="*/ 0 w 534154"/>
                      <a:gd name="connsiteY4" fmla="*/ 0 h 4897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34154" h="489768" extrusionOk="0">
                        <a:moveTo>
                          <a:pt x="0" y="0"/>
                        </a:moveTo>
                        <a:cubicBezTo>
                          <a:pt x="235477" y="7361"/>
                          <a:pt x="471059" y="19783"/>
                          <a:pt x="534154" y="0"/>
                        </a:cubicBezTo>
                        <a:cubicBezTo>
                          <a:pt x="497032" y="178915"/>
                          <a:pt x="514360" y="292155"/>
                          <a:pt x="534154" y="489768"/>
                        </a:cubicBezTo>
                        <a:cubicBezTo>
                          <a:pt x="389946" y="493332"/>
                          <a:pt x="54122" y="443268"/>
                          <a:pt x="0" y="489768"/>
                        </a:cubicBezTo>
                        <a:cubicBezTo>
                          <a:pt x="-22295" y="393531"/>
                          <a:pt x="-3693" y="16457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78" name="Rektangel 77">
            <a:extLst>
              <a:ext uri="{FF2B5EF4-FFF2-40B4-BE49-F238E27FC236}">
                <a16:creationId xmlns:a16="http://schemas.microsoft.com/office/drawing/2014/main" id="{FF6E0C80-6760-0A31-E2E9-A2D48FD9186B}"/>
              </a:ext>
            </a:extLst>
          </p:cNvPr>
          <p:cNvSpPr/>
          <p:nvPr/>
        </p:nvSpPr>
        <p:spPr>
          <a:xfrm>
            <a:off x="7194853" y="1133456"/>
            <a:ext cx="862778" cy="916453"/>
          </a:xfrm>
          <a:prstGeom prst="rect">
            <a:avLst/>
          </a:prstGeom>
          <a:noFill/>
          <a:ln w="952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597573597">
                  <a:custGeom>
                    <a:avLst/>
                    <a:gdLst>
                      <a:gd name="connsiteX0" fmla="*/ 0 w 534154"/>
                      <a:gd name="connsiteY0" fmla="*/ 0 h 489768"/>
                      <a:gd name="connsiteX1" fmla="*/ 534154 w 534154"/>
                      <a:gd name="connsiteY1" fmla="*/ 0 h 489768"/>
                      <a:gd name="connsiteX2" fmla="*/ 534154 w 534154"/>
                      <a:gd name="connsiteY2" fmla="*/ 489768 h 489768"/>
                      <a:gd name="connsiteX3" fmla="*/ 0 w 534154"/>
                      <a:gd name="connsiteY3" fmla="*/ 489768 h 489768"/>
                      <a:gd name="connsiteX4" fmla="*/ 0 w 534154"/>
                      <a:gd name="connsiteY4" fmla="*/ 0 h 4897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34154" h="489768" extrusionOk="0">
                        <a:moveTo>
                          <a:pt x="0" y="0"/>
                        </a:moveTo>
                        <a:cubicBezTo>
                          <a:pt x="235477" y="7361"/>
                          <a:pt x="471059" y="19783"/>
                          <a:pt x="534154" y="0"/>
                        </a:cubicBezTo>
                        <a:cubicBezTo>
                          <a:pt x="497032" y="178915"/>
                          <a:pt x="514360" y="292155"/>
                          <a:pt x="534154" y="489768"/>
                        </a:cubicBezTo>
                        <a:cubicBezTo>
                          <a:pt x="389946" y="493332"/>
                          <a:pt x="54122" y="443268"/>
                          <a:pt x="0" y="489768"/>
                        </a:cubicBezTo>
                        <a:cubicBezTo>
                          <a:pt x="-22295" y="393531"/>
                          <a:pt x="-3693" y="16457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79" name="Rektangel 78">
            <a:extLst>
              <a:ext uri="{FF2B5EF4-FFF2-40B4-BE49-F238E27FC236}">
                <a16:creationId xmlns:a16="http://schemas.microsoft.com/office/drawing/2014/main" id="{F2EF73B7-B168-49C0-328B-A7C891D16826}"/>
              </a:ext>
            </a:extLst>
          </p:cNvPr>
          <p:cNvSpPr/>
          <p:nvPr/>
        </p:nvSpPr>
        <p:spPr>
          <a:xfrm>
            <a:off x="7194853" y="2048407"/>
            <a:ext cx="862778" cy="916453"/>
          </a:xfrm>
          <a:prstGeom prst="rect">
            <a:avLst/>
          </a:prstGeom>
          <a:noFill/>
          <a:ln w="952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597573597">
                  <a:custGeom>
                    <a:avLst/>
                    <a:gdLst>
                      <a:gd name="connsiteX0" fmla="*/ 0 w 534154"/>
                      <a:gd name="connsiteY0" fmla="*/ 0 h 489768"/>
                      <a:gd name="connsiteX1" fmla="*/ 534154 w 534154"/>
                      <a:gd name="connsiteY1" fmla="*/ 0 h 489768"/>
                      <a:gd name="connsiteX2" fmla="*/ 534154 w 534154"/>
                      <a:gd name="connsiteY2" fmla="*/ 489768 h 489768"/>
                      <a:gd name="connsiteX3" fmla="*/ 0 w 534154"/>
                      <a:gd name="connsiteY3" fmla="*/ 489768 h 489768"/>
                      <a:gd name="connsiteX4" fmla="*/ 0 w 534154"/>
                      <a:gd name="connsiteY4" fmla="*/ 0 h 4897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34154" h="489768" extrusionOk="0">
                        <a:moveTo>
                          <a:pt x="0" y="0"/>
                        </a:moveTo>
                        <a:cubicBezTo>
                          <a:pt x="235477" y="7361"/>
                          <a:pt x="471059" y="19783"/>
                          <a:pt x="534154" y="0"/>
                        </a:cubicBezTo>
                        <a:cubicBezTo>
                          <a:pt x="497032" y="178915"/>
                          <a:pt x="514360" y="292155"/>
                          <a:pt x="534154" y="489768"/>
                        </a:cubicBezTo>
                        <a:cubicBezTo>
                          <a:pt x="389946" y="493332"/>
                          <a:pt x="54122" y="443268"/>
                          <a:pt x="0" y="489768"/>
                        </a:cubicBezTo>
                        <a:cubicBezTo>
                          <a:pt x="-22295" y="393531"/>
                          <a:pt x="-3693" y="16457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80" name="Rektangel 79">
            <a:extLst>
              <a:ext uri="{FF2B5EF4-FFF2-40B4-BE49-F238E27FC236}">
                <a16:creationId xmlns:a16="http://schemas.microsoft.com/office/drawing/2014/main" id="{4C83CAC9-7952-0BD6-3B71-CBDCC2A7C351}"/>
              </a:ext>
            </a:extLst>
          </p:cNvPr>
          <p:cNvSpPr/>
          <p:nvPr/>
        </p:nvSpPr>
        <p:spPr>
          <a:xfrm>
            <a:off x="8057631" y="4053611"/>
            <a:ext cx="862778" cy="916453"/>
          </a:xfrm>
          <a:prstGeom prst="rect">
            <a:avLst/>
          </a:prstGeom>
          <a:noFill/>
          <a:ln w="952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597573597">
                  <a:custGeom>
                    <a:avLst/>
                    <a:gdLst>
                      <a:gd name="connsiteX0" fmla="*/ 0 w 534154"/>
                      <a:gd name="connsiteY0" fmla="*/ 0 h 489768"/>
                      <a:gd name="connsiteX1" fmla="*/ 534154 w 534154"/>
                      <a:gd name="connsiteY1" fmla="*/ 0 h 489768"/>
                      <a:gd name="connsiteX2" fmla="*/ 534154 w 534154"/>
                      <a:gd name="connsiteY2" fmla="*/ 489768 h 489768"/>
                      <a:gd name="connsiteX3" fmla="*/ 0 w 534154"/>
                      <a:gd name="connsiteY3" fmla="*/ 489768 h 489768"/>
                      <a:gd name="connsiteX4" fmla="*/ 0 w 534154"/>
                      <a:gd name="connsiteY4" fmla="*/ 0 h 4897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34154" h="489768" extrusionOk="0">
                        <a:moveTo>
                          <a:pt x="0" y="0"/>
                        </a:moveTo>
                        <a:cubicBezTo>
                          <a:pt x="235477" y="7361"/>
                          <a:pt x="471059" y="19783"/>
                          <a:pt x="534154" y="0"/>
                        </a:cubicBezTo>
                        <a:cubicBezTo>
                          <a:pt x="497032" y="178915"/>
                          <a:pt x="514360" y="292155"/>
                          <a:pt x="534154" y="489768"/>
                        </a:cubicBezTo>
                        <a:cubicBezTo>
                          <a:pt x="389946" y="493332"/>
                          <a:pt x="54122" y="443268"/>
                          <a:pt x="0" y="489768"/>
                        </a:cubicBezTo>
                        <a:cubicBezTo>
                          <a:pt x="-22295" y="393531"/>
                          <a:pt x="-3693" y="16457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81" name="Rektangel: afrundede hjørner 80">
            <a:extLst>
              <a:ext uri="{FF2B5EF4-FFF2-40B4-BE49-F238E27FC236}">
                <a16:creationId xmlns:a16="http://schemas.microsoft.com/office/drawing/2014/main" id="{DD9CE521-D0E0-08CF-1321-431573373A4D}"/>
              </a:ext>
            </a:extLst>
          </p:cNvPr>
          <p:cNvSpPr/>
          <p:nvPr/>
        </p:nvSpPr>
        <p:spPr>
          <a:xfrm>
            <a:off x="8678826" y="2783618"/>
            <a:ext cx="406154" cy="210496"/>
          </a:xfrm>
          <a:prstGeom prst="roundRect">
            <a:avLst/>
          </a:prstGeom>
          <a:noFill/>
          <a:ln>
            <a:solidFill>
              <a:srgbClr val="6D9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82" name="Pil: højre 81">
            <a:extLst>
              <a:ext uri="{FF2B5EF4-FFF2-40B4-BE49-F238E27FC236}">
                <a16:creationId xmlns:a16="http://schemas.microsoft.com/office/drawing/2014/main" id="{7A4EC3CC-B4E8-7E15-1601-6873CD09470E}"/>
              </a:ext>
            </a:extLst>
          </p:cNvPr>
          <p:cNvSpPr/>
          <p:nvPr/>
        </p:nvSpPr>
        <p:spPr>
          <a:xfrm rot="5400000">
            <a:off x="7284331" y="858787"/>
            <a:ext cx="307863" cy="181691"/>
          </a:xfrm>
          <a:custGeom>
            <a:avLst/>
            <a:gdLst>
              <a:gd name="connsiteX0" fmla="*/ 0 w 307863"/>
              <a:gd name="connsiteY0" fmla="*/ 45423 h 181691"/>
              <a:gd name="connsiteX1" fmla="*/ 217018 w 307863"/>
              <a:gd name="connsiteY1" fmla="*/ 45423 h 181691"/>
              <a:gd name="connsiteX2" fmla="*/ 217018 w 307863"/>
              <a:gd name="connsiteY2" fmla="*/ 0 h 181691"/>
              <a:gd name="connsiteX3" fmla="*/ 307863 w 307863"/>
              <a:gd name="connsiteY3" fmla="*/ 90846 h 181691"/>
              <a:gd name="connsiteX4" fmla="*/ 217018 w 307863"/>
              <a:gd name="connsiteY4" fmla="*/ 181691 h 181691"/>
              <a:gd name="connsiteX5" fmla="*/ 217018 w 307863"/>
              <a:gd name="connsiteY5" fmla="*/ 136268 h 181691"/>
              <a:gd name="connsiteX6" fmla="*/ 0 w 307863"/>
              <a:gd name="connsiteY6" fmla="*/ 136268 h 181691"/>
              <a:gd name="connsiteX7" fmla="*/ 0 w 307863"/>
              <a:gd name="connsiteY7" fmla="*/ 45423 h 181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7863" h="181691" extrusionOk="0">
                <a:moveTo>
                  <a:pt x="0" y="45423"/>
                </a:moveTo>
                <a:cubicBezTo>
                  <a:pt x="90786" y="30819"/>
                  <a:pt x="143779" y="49017"/>
                  <a:pt x="217018" y="45423"/>
                </a:cubicBezTo>
                <a:cubicBezTo>
                  <a:pt x="212305" y="34426"/>
                  <a:pt x="220199" y="14251"/>
                  <a:pt x="217018" y="0"/>
                </a:cubicBezTo>
                <a:cubicBezTo>
                  <a:pt x="255684" y="37112"/>
                  <a:pt x="266173" y="50135"/>
                  <a:pt x="307863" y="90846"/>
                </a:cubicBezTo>
                <a:cubicBezTo>
                  <a:pt x="272758" y="139715"/>
                  <a:pt x="247776" y="141932"/>
                  <a:pt x="217018" y="181691"/>
                </a:cubicBezTo>
                <a:cubicBezTo>
                  <a:pt x="215744" y="171992"/>
                  <a:pt x="219724" y="149359"/>
                  <a:pt x="217018" y="136268"/>
                </a:cubicBezTo>
                <a:cubicBezTo>
                  <a:pt x="126403" y="161214"/>
                  <a:pt x="97993" y="114290"/>
                  <a:pt x="0" y="136268"/>
                </a:cubicBezTo>
                <a:cubicBezTo>
                  <a:pt x="-9919" y="114905"/>
                  <a:pt x="1408" y="69265"/>
                  <a:pt x="0" y="45423"/>
                </a:cubicBezTo>
                <a:close/>
              </a:path>
            </a:pathLst>
          </a:custGeom>
          <a:noFill/>
          <a:ln>
            <a:solidFill>
              <a:srgbClr val="6D9480"/>
            </a:solidFill>
            <a:extLst>
              <a:ext uri="{C807C97D-BFC1-408E-A445-0C87EB9F89A2}">
                <ask:lineSketchStyleProps xmlns:ask="http://schemas.microsoft.com/office/drawing/2018/sketchyshapes" sd="2765677371">
                  <a:prstGeom prst="rightArrow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83" name="Rektangel: afrundede hjørner 82">
            <a:extLst>
              <a:ext uri="{FF2B5EF4-FFF2-40B4-BE49-F238E27FC236}">
                <a16:creationId xmlns:a16="http://schemas.microsoft.com/office/drawing/2014/main" id="{A41CDB61-AF9A-6C7E-0B2B-E423FB194161}"/>
              </a:ext>
            </a:extLst>
          </p:cNvPr>
          <p:cNvSpPr/>
          <p:nvPr/>
        </p:nvSpPr>
        <p:spPr>
          <a:xfrm>
            <a:off x="6947293" y="778203"/>
            <a:ext cx="406154" cy="210496"/>
          </a:xfrm>
          <a:prstGeom prst="roundRect">
            <a:avLst/>
          </a:prstGeom>
          <a:noFill/>
          <a:ln>
            <a:solidFill>
              <a:srgbClr val="6D9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85" name="Pil: højre 84">
            <a:extLst>
              <a:ext uri="{FF2B5EF4-FFF2-40B4-BE49-F238E27FC236}">
                <a16:creationId xmlns:a16="http://schemas.microsoft.com/office/drawing/2014/main" id="{5B789160-F491-EF03-C2DC-2068944DD483}"/>
              </a:ext>
            </a:extLst>
          </p:cNvPr>
          <p:cNvSpPr/>
          <p:nvPr/>
        </p:nvSpPr>
        <p:spPr>
          <a:xfrm>
            <a:off x="5993260" y="4741822"/>
            <a:ext cx="307863" cy="181691"/>
          </a:xfrm>
          <a:custGeom>
            <a:avLst/>
            <a:gdLst>
              <a:gd name="connsiteX0" fmla="*/ 0 w 307863"/>
              <a:gd name="connsiteY0" fmla="*/ 45423 h 181691"/>
              <a:gd name="connsiteX1" fmla="*/ 217018 w 307863"/>
              <a:gd name="connsiteY1" fmla="*/ 45423 h 181691"/>
              <a:gd name="connsiteX2" fmla="*/ 217018 w 307863"/>
              <a:gd name="connsiteY2" fmla="*/ 0 h 181691"/>
              <a:gd name="connsiteX3" fmla="*/ 307863 w 307863"/>
              <a:gd name="connsiteY3" fmla="*/ 90846 h 181691"/>
              <a:gd name="connsiteX4" fmla="*/ 217018 w 307863"/>
              <a:gd name="connsiteY4" fmla="*/ 181691 h 181691"/>
              <a:gd name="connsiteX5" fmla="*/ 217018 w 307863"/>
              <a:gd name="connsiteY5" fmla="*/ 136268 h 181691"/>
              <a:gd name="connsiteX6" fmla="*/ 0 w 307863"/>
              <a:gd name="connsiteY6" fmla="*/ 136268 h 181691"/>
              <a:gd name="connsiteX7" fmla="*/ 0 w 307863"/>
              <a:gd name="connsiteY7" fmla="*/ 45423 h 181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7863" h="181691" extrusionOk="0">
                <a:moveTo>
                  <a:pt x="0" y="45423"/>
                </a:moveTo>
                <a:cubicBezTo>
                  <a:pt x="90786" y="30819"/>
                  <a:pt x="143779" y="49017"/>
                  <a:pt x="217018" y="45423"/>
                </a:cubicBezTo>
                <a:cubicBezTo>
                  <a:pt x="212305" y="34426"/>
                  <a:pt x="220199" y="14251"/>
                  <a:pt x="217018" y="0"/>
                </a:cubicBezTo>
                <a:cubicBezTo>
                  <a:pt x="255684" y="37112"/>
                  <a:pt x="266173" y="50135"/>
                  <a:pt x="307863" y="90846"/>
                </a:cubicBezTo>
                <a:cubicBezTo>
                  <a:pt x="272758" y="139715"/>
                  <a:pt x="247776" y="141932"/>
                  <a:pt x="217018" y="181691"/>
                </a:cubicBezTo>
                <a:cubicBezTo>
                  <a:pt x="215744" y="171992"/>
                  <a:pt x="219724" y="149359"/>
                  <a:pt x="217018" y="136268"/>
                </a:cubicBezTo>
                <a:cubicBezTo>
                  <a:pt x="126403" y="161214"/>
                  <a:pt x="97993" y="114290"/>
                  <a:pt x="0" y="136268"/>
                </a:cubicBezTo>
                <a:cubicBezTo>
                  <a:pt x="-9919" y="114905"/>
                  <a:pt x="1408" y="69265"/>
                  <a:pt x="0" y="45423"/>
                </a:cubicBezTo>
                <a:close/>
              </a:path>
            </a:pathLst>
          </a:custGeom>
          <a:noFill/>
          <a:ln>
            <a:solidFill>
              <a:srgbClr val="6D9480"/>
            </a:solidFill>
            <a:extLst>
              <a:ext uri="{C807C97D-BFC1-408E-A445-0C87EB9F89A2}">
                <ask:lineSketchStyleProps xmlns:ask="http://schemas.microsoft.com/office/drawing/2018/sketchyshapes" sd="2765677371">
                  <a:prstGeom prst="rightArrow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86" name="Rektangel: afrundede hjørner 85">
            <a:extLst>
              <a:ext uri="{FF2B5EF4-FFF2-40B4-BE49-F238E27FC236}">
                <a16:creationId xmlns:a16="http://schemas.microsoft.com/office/drawing/2014/main" id="{C63F23A6-2B49-6F2C-DDAF-02E5CA0AA8A2}"/>
              </a:ext>
            </a:extLst>
          </p:cNvPr>
          <p:cNvSpPr/>
          <p:nvPr/>
        </p:nvSpPr>
        <p:spPr>
          <a:xfrm>
            <a:off x="5556724" y="4705815"/>
            <a:ext cx="406154" cy="210496"/>
          </a:xfrm>
          <a:prstGeom prst="roundRect">
            <a:avLst/>
          </a:prstGeom>
          <a:noFill/>
          <a:ln>
            <a:solidFill>
              <a:srgbClr val="6D9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87" name="Rektangel: afrundede hjørner 86">
            <a:extLst>
              <a:ext uri="{FF2B5EF4-FFF2-40B4-BE49-F238E27FC236}">
                <a16:creationId xmlns:a16="http://schemas.microsoft.com/office/drawing/2014/main" id="{0F0C35FB-B539-11DA-F724-E73902B336C0}"/>
              </a:ext>
            </a:extLst>
          </p:cNvPr>
          <p:cNvSpPr/>
          <p:nvPr/>
        </p:nvSpPr>
        <p:spPr>
          <a:xfrm>
            <a:off x="5582374" y="2714439"/>
            <a:ext cx="406154" cy="210496"/>
          </a:xfrm>
          <a:prstGeom prst="roundRect">
            <a:avLst/>
          </a:prstGeom>
          <a:noFill/>
          <a:ln>
            <a:solidFill>
              <a:srgbClr val="6D9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88" name="Pil: højre 87">
            <a:extLst>
              <a:ext uri="{FF2B5EF4-FFF2-40B4-BE49-F238E27FC236}">
                <a16:creationId xmlns:a16="http://schemas.microsoft.com/office/drawing/2014/main" id="{C11C3F33-89CB-E2FA-7CA4-B34030EC7988}"/>
              </a:ext>
            </a:extLst>
          </p:cNvPr>
          <p:cNvSpPr/>
          <p:nvPr/>
        </p:nvSpPr>
        <p:spPr>
          <a:xfrm rot="5400000">
            <a:off x="9021894" y="2863285"/>
            <a:ext cx="307863" cy="181691"/>
          </a:xfrm>
          <a:custGeom>
            <a:avLst/>
            <a:gdLst>
              <a:gd name="connsiteX0" fmla="*/ 0 w 307863"/>
              <a:gd name="connsiteY0" fmla="*/ 45423 h 181691"/>
              <a:gd name="connsiteX1" fmla="*/ 217018 w 307863"/>
              <a:gd name="connsiteY1" fmla="*/ 45423 h 181691"/>
              <a:gd name="connsiteX2" fmla="*/ 217018 w 307863"/>
              <a:gd name="connsiteY2" fmla="*/ 0 h 181691"/>
              <a:gd name="connsiteX3" fmla="*/ 307863 w 307863"/>
              <a:gd name="connsiteY3" fmla="*/ 90846 h 181691"/>
              <a:gd name="connsiteX4" fmla="*/ 217018 w 307863"/>
              <a:gd name="connsiteY4" fmla="*/ 181691 h 181691"/>
              <a:gd name="connsiteX5" fmla="*/ 217018 w 307863"/>
              <a:gd name="connsiteY5" fmla="*/ 136268 h 181691"/>
              <a:gd name="connsiteX6" fmla="*/ 0 w 307863"/>
              <a:gd name="connsiteY6" fmla="*/ 136268 h 181691"/>
              <a:gd name="connsiteX7" fmla="*/ 0 w 307863"/>
              <a:gd name="connsiteY7" fmla="*/ 45423 h 181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7863" h="181691" extrusionOk="0">
                <a:moveTo>
                  <a:pt x="0" y="45423"/>
                </a:moveTo>
                <a:cubicBezTo>
                  <a:pt x="90786" y="30819"/>
                  <a:pt x="143779" y="49017"/>
                  <a:pt x="217018" y="45423"/>
                </a:cubicBezTo>
                <a:cubicBezTo>
                  <a:pt x="212305" y="34426"/>
                  <a:pt x="220199" y="14251"/>
                  <a:pt x="217018" y="0"/>
                </a:cubicBezTo>
                <a:cubicBezTo>
                  <a:pt x="255684" y="37112"/>
                  <a:pt x="266173" y="50135"/>
                  <a:pt x="307863" y="90846"/>
                </a:cubicBezTo>
                <a:cubicBezTo>
                  <a:pt x="272758" y="139715"/>
                  <a:pt x="247776" y="141932"/>
                  <a:pt x="217018" y="181691"/>
                </a:cubicBezTo>
                <a:cubicBezTo>
                  <a:pt x="215744" y="171992"/>
                  <a:pt x="219724" y="149359"/>
                  <a:pt x="217018" y="136268"/>
                </a:cubicBezTo>
                <a:cubicBezTo>
                  <a:pt x="126403" y="161214"/>
                  <a:pt x="97993" y="114290"/>
                  <a:pt x="0" y="136268"/>
                </a:cubicBezTo>
                <a:cubicBezTo>
                  <a:pt x="-9919" y="114905"/>
                  <a:pt x="1408" y="69265"/>
                  <a:pt x="0" y="45423"/>
                </a:cubicBezTo>
                <a:close/>
              </a:path>
            </a:pathLst>
          </a:custGeom>
          <a:noFill/>
          <a:ln>
            <a:solidFill>
              <a:srgbClr val="6D9480"/>
            </a:solidFill>
            <a:extLst>
              <a:ext uri="{C807C97D-BFC1-408E-A445-0C87EB9F89A2}">
                <ask:lineSketchStyleProps xmlns:ask="http://schemas.microsoft.com/office/drawing/2018/sketchyshapes" sd="2765677371">
                  <a:prstGeom prst="rightArrow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93" name="Tekstfelt 92">
            <a:extLst>
              <a:ext uri="{FF2B5EF4-FFF2-40B4-BE49-F238E27FC236}">
                <a16:creationId xmlns:a16="http://schemas.microsoft.com/office/drawing/2014/main" id="{B78EF8C9-C89B-BDC6-F18C-2B0AF74721E4}"/>
              </a:ext>
            </a:extLst>
          </p:cNvPr>
          <p:cNvSpPr txBox="1"/>
          <p:nvPr/>
        </p:nvSpPr>
        <p:spPr>
          <a:xfrm>
            <a:off x="6066611" y="1624006"/>
            <a:ext cx="5529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dirty="0">
                <a:solidFill>
                  <a:srgbClr val="6D9480"/>
                </a:solidFill>
                <a:latin typeface="Abc Ny" panose="02000503000000000000" pitchFamily="2" charset="0"/>
              </a:rPr>
              <a:t>BÆ</a:t>
            </a:r>
          </a:p>
        </p:txBody>
      </p:sp>
      <p:sp>
        <p:nvSpPr>
          <p:cNvPr id="94" name="Tekstfelt 93">
            <a:extLst>
              <a:ext uri="{FF2B5EF4-FFF2-40B4-BE49-F238E27FC236}">
                <a16:creationId xmlns:a16="http://schemas.microsoft.com/office/drawing/2014/main" id="{8BA6FB96-1109-F251-79D6-C944031CCCCA}"/>
              </a:ext>
            </a:extLst>
          </p:cNvPr>
          <p:cNvSpPr txBox="1"/>
          <p:nvPr/>
        </p:nvSpPr>
        <p:spPr>
          <a:xfrm>
            <a:off x="6975060" y="728493"/>
            <a:ext cx="5529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dirty="0">
                <a:solidFill>
                  <a:srgbClr val="6D9480"/>
                </a:solidFill>
                <a:latin typeface="Abc Ny" panose="02000503000000000000" pitchFamily="2" charset="0"/>
              </a:rPr>
              <a:t>KO</a:t>
            </a:r>
          </a:p>
        </p:txBody>
      </p:sp>
      <p:sp>
        <p:nvSpPr>
          <p:cNvPr id="95" name="Tekstfelt 94">
            <a:extLst>
              <a:ext uri="{FF2B5EF4-FFF2-40B4-BE49-F238E27FC236}">
                <a16:creationId xmlns:a16="http://schemas.microsoft.com/office/drawing/2014/main" id="{F3D361E9-9DAE-82D9-0D09-C445DAB5E591}"/>
              </a:ext>
            </a:extLst>
          </p:cNvPr>
          <p:cNvSpPr txBox="1"/>
          <p:nvPr/>
        </p:nvSpPr>
        <p:spPr>
          <a:xfrm>
            <a:off x="5596603" y="2682369"/>
            <a:ext cx="5529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dirty="0">
                <a:solidFill>
                  <a:srgbClr val="6D9480"/>
                </a:solidFill>
                <a:latin typeface="Abc Ny" panose="02000503000000000000" pitchFamily="2" charset="0"/>
              </a:rPr>
              <a:t>BO</a:t>
            </a:r>
          </a:p>
        </p:txBody>
      </p:sp>
      <p:sp>
        <p:nvSpPr>
          <p:cNvPr id="96" name="Rektangel 95">
            <a:extLst>
              <a:ext uri="{FF2B5EF4-FFF2-40B4-BE49-F238E27FC236}">
                <a16:creationId xmlns:a16="http://schemas.microsoft.com/office/drawing/2014/main" id="{B6931A54-7D9B-AE92-844F-2AB0DA9CF0A8}"/>
              </a:ext>
            </a:extLst>
          </p:cNvPr>
          <p:cNvSpPr/>
          <p:nvPr/>
        </p:nvSpPr>
        <p:spPr>
          <a:xfrm>
            <a:off x="8925109" y="4053611"/>
            <a:ext cx="862778" cy="916453"/>
          </a:xfrm>
          <a:prstGeom prst="rect">
            <a:avLst/>
          </a:prstGeom>
          <a:noFill/>
          <a:ln w="952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597573597">
                  <a:custGeom>
                    <a:avLst/>
                    <a:gdLst>
                      <a:gd name="connsiteX0" fmla="*/ 0 w 534154"/>
                      <a:gd name="connsiteY0" fmla="*/ 0 h 489768"/>
                      <a:gd name="connsiteX1" fmla="*/ 534154 w 534154"/>
                      <a:gd name="connsiteY1" fmla="*/ 0 h 489768"/>
                      <a:gd name="connsiteX2" fmla="*/ 534154 w 534154"/>
                      <a:gd name="connsiteY2" fmla="*/ 489768 h 489768"/>
                      <a:gd name="connsiteX3" fmla="*/ 0 w 534154"/>
                      <a:gd name="connsiteY3" fmla="*/ 489768 h 489768"/>
                      <a:gd name="connsiteX4" fmla="*/ 0 w 534154"/>
                      <a:gd name="connsiteY4" fmla="*/ 0 h 4897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34154" h="489768" extrusionOk="0">
                        <a:moveTo>
                          <a:pt x="0" y="0"/>
                        </a:moveTo>
                        <a:cubicBezTo>
                          <a:pt x="235477" y="7361"/>
                          <a:pt x="471059" y="19783"/>
                          <a:pt x="534154" y="0"/>
                        </a:cubicBezTo>
                        <a:cubicBezTo>
                          <a:pt x="497032" y="178915"/>
                          <a:pt x="514360" y="292155"/>
                          <a:pt x="534154" y="489768"/>
                        </a:cubicBezTo>
                        <a:cubicBezTo>
                          <a:pt x="389946" y="493332"/>
                          <a:pt x="54122" y="443268"/>
                          <a:pt x="0" y="489768"/>
                        </a:cubicBezTo>
                        <a:cubicBezTo>
                          <a:pt x="-22295" y="393531"/>
                          <a:pt x="-3693" y="16457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99" name="Rektangel 98">
            <a:extLst>
              <a:ext uri="{FF2B5EF4-FFF2-40B4-BE49-F238E27FC236}">
                <a16:creationId xmlns:a16="http://schemas.microsoft.com/office/drawing/2014/main" id="{E6EE6FD6-C525-620E-5DE3-0B665A402BA0}"/>
              </a:ext>
            </a:extLst>
          </p:cNvPr>
          <p:cNvSpPr/>
          <p:nvPr/>
        </p:nvSpPr>
        <p:spPr>
          <a:xfrm>
            <a:off x="8923713" y="3138002"/>
            <a:ext cx="862778" cy="916453"/>
          </a:xfrm>
          <a:prstGeom prst="rect">
            <a:avLst/>
          </a:prstGeom>
          <a:noFill/>
          <a:ln w="952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597573597">
                  <a:custGeom>
                    <a:avLst/>
                    <a:gdLst>
                      <a:gd name="connsiteX0" fmla="*/ 0 w 534154"/>
                      <a:gd name="connsiteY0" fmla="*/ 0 h 489768"/>
                      <a:gd name="connsiteX1" fmla="*/ 534154 w 534154"/>
                      <a:gd name="connsiteY1" fmla="*/ 0 h 489768"/>
                      <a:gd name="connsiteX2" fmla="*/ 534154 w 534154"/>
                      <a:gd name="connsiteY2" fmla="*/ 489768 h 489768"/>
                      <a:gd name="connsiteX3" fmla="*/ 0 w 534154"/>
                      <a:gd name="connsiteY3" fmla="*/ 489768 h 489768"/>
                      <a:gd name="connsiteX4" fmla="*/ 0 w 534154"/>
                      <a:gd name="connsiteY4" fmla="*/ 0 h 4897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34154" h="489768" extrusionOk="0">
                        <a:moveTo>
                          <a:pt x="0" y="0"/>
                        </a:moveTo>
                        <a:cubicBezTo>
                          <a:pt x="235477" y="7361"/>
                          <a:pt x="471059" y="19783"/>
                          <a:pt x="534154" y="0"/>
                        </a:cubicBezTo>
                        <a:cubicBezTo>
                          <a:pt x="497032" y="178915"/>
                          <a:pt x="514360" y="292155"/>
                          <a:pt x="534154" y="489768"/>
                        </a:cubicBezTo>
                        <a:cubicBezTo>
                          <a:pt x="389946" y="493332"/>
                          <a:pt x="54122" y="443268"/>
                          <a:pt x="0" y="489768"/>
                        </a:cubicBezTo>
                        <a:cubicBezTo>
                          <a:pt x="-22295" y="393531"/>
                          <a:pt x="-3693" y="16457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02" name="Tekstfelt 101">
            <a:extLst>
              <a:ext uri="{FF2B5EF4-FFF2-40B4-BE49-F238E27FC236}">
                <a16:creationId xmlns:a16="http://schemas.microsoft.com/office/drawing/2014/main" id="{1D35F1E3-6238-77A4-DBD5-27DD6814EF1A}"/>
              </a:ext>
            </a:extLst>
          </p:cNvPr>
          <p:cNvSpPr txBox="1"/>
          <p:nvPr/>
        </p:nvSpPr>
        <p:spPr>
          <a:xfrm>
            <a:off x="5483337" y="4664101"/>
            <a:ext cx="5529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dirty="0">
                <a:solidFill>
                  <a:srgbClr val="6D9480"/>
                </a:solidFill>
                <a:latin typeface="Abc Ny" panose="02000503000000000000" pitchFamily="2" charset="0"/>
              </a:rPr>
              <a:t>BRUN</a:t>
            </a:r>
          </a:p>
        </p:txBody>
      </p:sp>
      <p:sp>
        <p:nvSpPr>
          <p:cNvPr id="103" name="Tekstfelt 102">
            <a:extLst>
              <a:ext uri="{FF2B5EF4-FFF2-40B4-BE49-F238E27FC236}">
                <a16:creationId xmlns:a16="http://schemas.microsoft.com/office/drawing/2014/main" id="{D5FC1533-E702-322F-BDD0-B06BA11F627A}"/>
              </a:ext>
            </a:extLst>
          </p:cNvPr>
          <p:cNvSpPr txBox="1"/>
          <p:nvPr/>
        </p:nvSpPr>
        <p:spPr>
          <a:xfrm>
            <a:off x="8720294" y="2736184"/>
            <a:ext cx="5529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dirty="0">
                <a:solidFill>
                  <a:srgbClr val="6D9480"/>
                </a:solidFill>
                <a:latin typeface="Abc Ny" panose="02000503000000000000" pitchFamily="2" charset="0"/>
              </a:rPr>
              <a:t>EN</a:t>
            </a:r>
          </a:p>
        </p:txBody>
      </p:sp>
      <p:pic>
        <p:nvPicPr>
          <p:cNvPr id="105" name="Billede 104">
            <a:extLst>
              <a:ext uri="{FF2B5EF4-FFF2-40B4-BE49-F238E27FC236}">
                <a16:creationId xmlns:a16="http://schemas.microsoft.com/office/drawing/2014/main" id="{7AECB4C9-56A3-BA76-CFD1-B7DF96C0DB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576" y="1277596"/>
            <a:ext cx="544161" cy="606099"/>
          </a:xfrm>
          <a:prstGeom prst="rect">
            <a:avLst/>
          </a:prstGeom>
        </p:spPr>
      </p:pic>
      <p:pic>
        <p:nvPicPr>
          <p:cNvPr id="106" name="Billede 105">
            <a:extLst>
              <a:ext uri="{FF2B5EF4-FFF2-40B4-BE49-F238E27FC236}">
                <a16:creationId xmlns:a16="http://schemas.microsoft.com/office/drawing/2014/main" id="{656732A0-2AD1-B337-12B6-A913E925185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095787" flipV="1">
            <a:off x="7573864" y="682931"/>
            <a:ext cx="495798" cy="442809"/>
          </a:xfrm>
          <a:prstGeom prst="rect">
            <a:avLst/>
          </a:prstGeom>
        </p:spPr>
      </p:pic>
      <p:pic>
        <p:nvPicPr>
          <p:cNvPr id="107" name="Billede 106" descr="Et billede, der indeholder clipart&#10;&#10;Automatisk genereret beskrivelse">
            <a:extLst>
              <a:ext uri="{FF2B5EF4-FFF2-40B4-BE49-F238E27FC236}">
                <a16:creationId xmlns:a16="http://schemas.microsoft.com/office/drawing/2014/main" id="{F0E0FE17-37D1-B1E4-D9FF-67A8EAB2D9F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6980" y="1911025"/>
            <a:ext cx="560820" cy="740615"/>
          </a:xfrm>
          <a:prstGeom prst="rect">
            <a:avLst/>
          </a:prstGeom>
        </p:spPr>
      </p:pic>
      <p:pic>
        <p:nvPicPr>
          <p:cNvPr id="108" name="Billede 107">
            <a:extLst>
              <a:ext uri="{FF2B5EF4-FFF2-40B4-BE49-F238E27FC236}">
                <a16:creationId xmlns:a16="http://schemas.microsoft.com/office/drawing/2014/main" id="{80D25C76-5AD9-14BA-49D8-089091DA8F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4924" y="4177870"/>
            <a:ext cx="642422" cy="472378"/>
          </a:xfrm>
          <a:prstGeom prst="rect">
            <a:avLst/>
          </a:prstGeom>
        </p:spPr>
      </p:pic>
      <p:pic>
        <p:nvPicPr>
          <p:cNvPr id="113" name="Billede 112">
            <a:extLst>
              <a:ext uri="{FF2B5EF4-FFF2-40B4-BE49-F238E27FC236}">
                <a16:creationId xmlns:a16="http://schemas.microsoft.com/office/drawing/2014/main" id="{C96FEC8E-44EA-E15A-FBB2-45144A3658F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9859" y="2439717"/>
            <a:ext cx="337768" cy="664940"/>
          </a:xfrm>
          <a:prstGeom prst="rect">
            <a:avLst/>
          </a:prstGeom>
        </p:spPr>
      </p:pic>
      <p:sp>
        <p:nvSpPr>
          <p:cNvPr id="114" name="Ellipse 113">
            <a:extLst>
              <a:ext uri="{FF2B5EF4-FFF2-40B4-BE49-F238E27FC236}">
                <a16:creationId xmlns:a16="http://schemas.microsoft.com/office/drawing/2014/main" id="{80B17860-36EA-3476-33A3-4C1B86523B77}"/>
              </a:ext>
            </a:extLst>
          </p:cNvPr>
          <p:cNvSpPr/>
          <p:nvPr/>
        </p:nvSpPr>
        <p:spPr>
          <a:xfrm>
            <a:off x="586369" y="5856062"/>
            <a:ext cx="718694" cy="707886"/>
          </a:xfrm>
          <a:custGeom>
            <a:avLst/>
            <a:gdLst>
              <a:gd name="connsiteX0" fmla="*/ 0 w 718694"/>
              <a:gd name="connsiteY0" fmla="*/ 353943 h 707886"/>
              <a:gd name="connsiteX1" fmla="*/ 359347 w 718694"/>
              <a:gd name="connsiteY1" fmla="*/ 0 h 707886"/>
              <a:gd name="connsiteX2" fmla="*/ 718694 w 718694"/>
              <a:gd name="connsiteY2" fmla="*/ 353943 h 707886"/>
              <a:gd name="connsiteX3" fmla="*/ 359347 w 718694"/>
              <a:gd name="connsiteY3" fmla="*/ 707886 h 707886"/>
              <a:gd name="connsiteX4" fmla="*/ 0 w 718694"/>
              <a:gd name="connsiteY4" fmla="*/ 353943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8694" h="707886" extrusionOk="0">
                <a:moveTo>
                  <a:pt x="0" y="353943"/>
                </a:moveTo>
                <a:cubicBezTo>
                  <a:pt x="-29200" y="124129"/>
                  <a:pt x="174924" y="-5097"/>
                  <a:pt x="359347" y="0"/>
                </a:cubicBezTo>
                <a:cubicBezTo>
                  <a:pt x="516781" y="23052"/>
                  <a:pt x="745197" y="150557"/>
                  <a:pt x="718694" y="353943"/>
                </a:cubicBezTo>
                <a:cubicBezTo>
                  <a:pt x="708384" y="528865"/>
                  <a:pt x="543341" y="752904"/>
                  <a:pt x="359347" y="707886"/>
                </a:cubicBezTo>
                <a:cubicBezTo>
                  <a:pt x="182983" y="677401"/>
                  <a:pt x="21650" y="547638"/>
                  <a:pt x="0" y="353943"/>
                </a:cubicBezTo>
                <a:close/>
              </a:path>
            </a:pathLst>
          </a:custGeom>
          <a:noFill/>
          <a:ln w="19050">
            <a:solidFill>
              <a:srgbClr val="6D9480"/>
            </a:solidFill>
            <a:extLst>
              <a:ext uri="{C807C97D-BFC1-408E-A445-0C87EB9F89A2}">
                <ask:lineSketchStyleProps xmlns:ask="http://schemas.microsoft.com/office/drawing/2018/sketchyshapes" sd="879248734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15" name="Ellipse 114">
            <a:extLst>
              <a:ext uri="{FF2B5EF4-FFF2-40B4-BE49-F238E27FC236}">
                <a16:creationId xmlns:a16="http://schemas.microsoft.com/office/drawing/2014/main" id="{C79AC230-BF26-92B1-9BC7-B7F8C6E9F2BE}"/>
              </a:ext>
            </a:extLst>
          </p:cNvPr>
          <p:cNvSpPr/>
          <p:nvPr/>
        </p:nvSpPr>
        <p:spPr>
          <a:xfrm>
            <a:off x="1987285" y="6142323"/>
            <a:ext cx="718694" cy="707886"/>
          </a:xfrm>
          <a:custGeom>
            <a:avLst/>
            <a:gdLst>
              <a:gd name="connsiteX0" fmla="*/ 0 w 718694"/>
              <a:gd name="connsiteY0" fmla="*/ 353943 h 707886"/>
              <a:gd name="connsiteX1" fmla="*/ 359347 w 718694"/>
              <a:gd name="connsiteY1" fmla="*/ 0 h 707886"/>
              <a:gd name="connsiteX2" fmla="*/ 718694 w 718694"/>
              <a:gd name="connsiteY2" fmla="*/ 353943 h 707886"/>
              <a:gd name="connsiteX3" fmla="*/ 359347 w 718694"/>
              <a:gd name="connsiteY3" fmla="*/ 707886 h 707886"/>
              <a:gd name="connsiteX4" fmla="*/ 0 w 718694"/>
              <a:gd name="connsiteY4" fmla="*/ 353943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8694" h="707886" extrusionOk="0">
                <a:moveTo>
                  <a:pt x="0" y="353943"/>
                </a:moveTo>
                <a:cubicBezTo>
                  <a:pt x="-29200" y="124129"/>
                  <a:pt x="174924" y="-5097"/>
                  <a:pt x="359347" y="0"/>
                </a:cubicBezTo>
                <a:cubicBezTo>
                  <a:pt x="516781" y="23052"/>
                  <a:pt x="745197" y="150557"/>
                  <a:pt x="718694" y="353943"/>
                </a:cubicBezTo>
                <a:cubicBezTo>
                  <a:pt x="708384" y="528865"/>
                  <a:pt x="543341" y="752904"/>
                  <a:pt x="359347" y="707886"/>
                </a:cubicBezTo>
                <a:cubicBezTo>
                  <a:pt x="182983" y="677401"/>
                  <a:pt x="21650" y="547638"/>
                  <a:pt x="0" y="353943"/>
                </a:cubicBezTo>
                <a:close/>
              </a:path>
            </a:pathLst>
          </a:custGeom>
          <a:noFill/>
          <a:ln w="19050">
            <a:solidFill>
              <a:srgbClr val="6D9480"/>
            </a:solidFill>
            <a:extLst>
              <a:ext uri="{C807C97D-BFC1-408E-A445-0C87EB9F89A2}">
                <ask:lineSketchStyleProps xmlns:ask="http://schemas.microsoft.com/office/drawing/2018/sketchyshapes" sd="879248734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16" name="Ellipse 115">
            <a:extLst>
              <a:ext uri="{FF2B5EF4-FFF2-40B4-BE49-F238E27FC236}">
                <a16:creationId xmlns:a16="http://schemas.microsoft.com/office/drawing/2014/main" id="{E05F0CBE-BEC3-EF4E-9CDE-829168B2E2A2}"/>
              </a:ext>
            </a:extLst>
          </p:cNvPr>
          <p:cNvSpPr/>
          <p:nvPr/>
        </p:nvSpPr>
        <p:spPr>
          <a:xfrm>
            <a:off x="2595540" y="7041180"/>
            <a:ext cx="718694" cy="707886"/>
          </a:xfrm>
          <a:custGeom>
            <a:avLst/>
            <a:gdLst>
              <a:gd name="connsiteX0" fmla="*/ 0 w 718694"/>
              <a:gd name="connsiteY0" fmla="*/ 353943 h 707886"/>
              <a:gd name="connsiteX1" fmla="*/ 359347 w 718694"/>
              <a:gd name="connsiteY1" fmla="*/ 0 h 707886"/>
              <a:gd name="connsiteX2" fmla="*/ 718694 w 718694"/>
              <a:gd name="connsiteY2" fmla="*/ 353943 h 707886"/>
              <a:gd name="connsiteX3" fmla="*/ 359347 w 718694"/>
              <a:gd name="connsiteY3" fmla="*/ 707886 h 707886"/>
              <a:gd name="connsiteX4" fmla="*/ 0 w 718694"/>
              <a:gd name="connsiteY4" fmla="*/ 353943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8694" h="707886" extrusionOk="0">
                <a:moveTo>
                  <a:pt x="0" y="353943"/>
                </a:moveTo>
                <a:cubicBezTo>
                  <a:pt x="-29200" y="124129"/>
                  <a:pt x="174924" y="-5097"/>
                  <a:pt x="359347" y="0"/>
                </a:cubicBezTo>
                <a:cubicBezTo>
                  <a:pt x="516781" y="23052"/>
                  <a:pt x="745197" y="150557"/>
                  <a:pt x="718694" y="353943"/>
                </a:cubicBezTo>
                <a:cubicBezTo>
                  <a:pt x="708384" y="528865"/>
                  <a:pt x="543341" y="752904"/>
                  <a:pt x="359347" y="707886"/>
                </a:cubicBezTo>
                <a:cubicBezTo>
                  <a:pt x="182983" y="677401"/>
                  <a:pt x="21650" y="547638"/>
                  <a:pt x="0" y="353943"/>
                </a:cubicBezTo>
                <a:close/>
              </a:path>
            </a:pathLst>
          </a:custGeom>
          <a:noFill/>
          <a:ln w="19050">
            <a:solidFill>
              <a:srgbClr val="6D9480"/>
            </a:solidFill>
            <a:extLst>
              <a:ext uri="{C807C97D-BFC1-408E-A445-0C87EB9F89A2}">
                <ask:lineSketchStyleProps xmlns:ask="http://schemas.microsoft.com/office/drawing/2018/sketchyshapes" sd="879248734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17" name="Ellipse 116">
            <a:extLst>
              <a:ext uri="{FF2B5EF4-FFF2-40B4-BE49-F238E27FC236}">
                <a16:creationId xmlns:a16="http://schemas.microsoft.com/office/drawing/2014/main" id="{5D450EC4-D33E-75B6-DCF8-8A89BBAD257C}"/>
              </a:ext>
            </a:extLst>
          </p:cNvPr>
          <p:cNvSpPr/>
          <p:nvPr/>
        </p:nvSpPr>
        <p:spPr>
          <a:xfrm>
            <a:off x="3770516" y="6299530"/>
            <a:ext cx="718694" cy="707886"/>
          </a:xfrm>
          <a:custGeom>
            <a:avLst/>
            <a:gdLst>
              <a:gd name="connsiteX0" fmla="*/ 0 w 718694"/>
              <a:gd name="connsiteY0" fmla="*/ 353943 h 707886"/>
              <a:gd name="connsiteX1" fmla="*/ 359347 w 718694"/>
              <a:gd name="connsiteY1" fmla="*/ 0 h 707886"/>
              <a:gd name="connsiteX2" fmla="*/ 718694 w 718694"/>
              <a:gd name="connsiteY2" fmla="*/ 353943 h 707886"/>
              <a:gd name="connsiteX3" fmla="*/ 359347 w 718694"/>
              <a:gd name="connsiteY3" fmla="*/ 707886 h 707886"/>
              <a:gd name="connsiteX4" fmla="*/ 0 w 718694"/>
              <a:gd name="connsiteY4" fmla="*/ 353943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8694" h="707886" extrusionOk="0">
                <a:moveTo>
                  <a:pt x="0" y="353943"/>
                </a:moveTo>
                <a:cubicBezTo>
                  <a:pt x="-29200" y="124129"/>
                  <a:pt x="174924" y="-5097"/>
                  <a:pt x="359347" y="0"/>
                </a:cubicBezTo>
                <a:cubicBezTo>
                  <a:pt x="516781" y="23052"/>
                  <a:pt x="745197" y="150557"/>
                  <a:pt x="718694" y="353943"/>
                </a:cubicBezTo>
                <a:cubicBezTo>
                  <a:pt x="708384" y="528865"/>
                  <a:pt x="543341" y="752904"/>
                  <a:pt x="359347" y="707886"/>
                </a:cubicBezTo>
                <a:cubicBezTo>
                  <a:pt x="182983" y="677401"/>
                  <a:pt x="21650" y="547638"/>
                  <a:pt x="0" y="353943"/>
                </a:cubicBezTo>
                <a:close/>
              </a:path>
            </a:pathLst>
          </a:custGeom>
          <a:noFill/>
          <a:ln w="19050">
            <a:solidFill>
              <a:srgbClr val="6D9480"/>
            </a:solidFill>
            <a:extLst>
              <a:ext uri="{C807C97D-BFC1-408E-A445-0C87EB9F89A2}">
                <ask:lineSketchStyleProps xmlns:ask="http://schemas.microsoft.com/office/drawing/2018/sketchyshapes" sd="879248734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18" name="Ellipse 117">
            <a:extLst>
              <a:ext uri="{FF2B5EF4-FFF2-40B4-BE49-F238E27FC236}">
                <a16:creationId xmlns:a16="http://schemas.microsoft.com/office/drawing/2014/main" id="{1763D5D5-DE4B-F37E-3B8B-311E82FA43A8}"/>
              </a:ext>
            </a:extLst>
          </p:cNvPr>
          <p:cNvSpPr/>
          <p:nvPr/>
        </p:nvSpPr>
        <p:spPr>
          <a:xfrm>
            <a:off x="4306451" y="5876384"/>
            <a:ext cx="718694" cy="707886"/>
          </a:xfrm>
          <a:custGeom>
            <a:avLst/>
            <a:gdLst>
              <a:gd name="connsiteX0" fmla="*/ 0 w 718694"/>
              <a:gd name="connsiteY0" fmla="*/ 353943 h 707886"/>
              <a:gd name="connsiteX1" fmla="*/ 359347 w 718694"/>
              <a:gd name="connsiteY1" fmla="*/ 0 h 707886"/>
              <a:gd name="connsiteX2" fmla="*/ 718694 w 718694"/>
              <a:gd name="connsiteY2" fmla="*/ 353943 h 707886"/>
              <a:gd name="connsiteX3" fmla="*/ 359347 w 718694"/>
              <a:gd name="connsiteY3" fmla="*/ 707886 h 707886"/>
              <a:gd name="connsiteX4" fmla="*/ 0 w 718694"/>
              <a:gd name="connsiteY4" fmla="*/ 353943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8694" h="707886" extrusionOk="0">
                <a:moveTo>
                  <a:pt x="0" y="353943"/>
                </a:moveTo>
                <a:cubicBezTo>
                  <a:pt x="-29200" y="124129"/>
                  <a:pt x="174924" y="-5097"/>
                  <a:pt x="359347" y="0"/>
                </a:cubicBezTo>
                <a:cubicBezTo>
                  <a:pt x="516781" y="23052"/>
                  <a:pt x="745197" y="150557"/>
                  <a:pt x="718694" y="353943"/>
                </a:cubicBezTo>
                <a:cubicBezTo>
                  <a:pt x="708384" y="528865"/>
                  <a:pt x="543341" y="752904"/>
                  <a:pt x="359347" y="707886"/>
                </a:cubicBezTo>
                <a:cubicBezTo>
                  <a:pt x="182983" y="677401"/>
                  <a:pt x="21650" y="547638"/>
                  <a:pt x="0" y="353943"/>
                </a:cubicBezTo>
                <a:close/>
              </a:path>
            </a:pathLst>
          </a:custGeom>
          <a:noFill/>
          <a:ln w="19050">
            <a:solidFill>
              <a:srgbClr val="6D9480"/>
            </a:solidFill>
            <a:extLst>
              <a:ext uri="{C807C97D-BFC1-408E-A445-0C87EB9F89A2}">
                <ask:lineSketchStyleProps xmlns:ask="http://schemas.microsoft.com/office/drawing/2018/sketchyshapes" sd="879248734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19" name="Ellipse 118">
            <a:extLst>
              <a:ext uri="{FF2B5EF4-FFF2-40B4-BE49-F238E27FC236}">
                <a16:creationId xmlns:a16="http://schemas.microsoft.com/office/drawing/2014/main" id="{C501D03E-760D-D085-82A7-C000CB40D07E}"/>
              </a:ext>
            </a:extLst>
          </p:cNvPr>
          <p:cNvSpPr/>
          <p:nvPr/>
        </p:nvSpPr>
        <p:spPr>
          <a:xfrm>
            <a:off x="1209580" y="6687237"/>
            <a:ext cx="718694" cy="707886"/>
          </a:xfrm>
          <a:custGeom>
            <a:avLst/>
            <a:gdLst>
              <a:gd name="connsiteX0" fmla="*/ 0 w 718694"/>
              <a:gd name="connsiteY0" fmla="*/ 353943 h 707886"/>
              <a:gd name="connsiteX1" fmla="*/ 359347 w 718694"/>
              <a:gd name="connsiteY1" fmla="*/ 0 h 707886"/>
              <a:gd name="connsiteX2" fmla="*/ 718694 w 718694"/>
              <a:gd name="connsiteY2" fmla="*/ 353943 h 707886"/>
              <a:gd name="connsiteX3" fmla="*/ 359347 w 718694"/>
              <a:gd name="connsiteY3" fmla="*/ 707886 h 707886"/>
              <a:gd name="connsiteX4" fmla="*/ 0 w 718694"/>
              <a:gd name="connsiteY4" fmla="*/ 353943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8694" h="707886" extrusionOk="0">
                <a:moveTo>
                  <a:pt x="0" y="353943"/>
                </a:moveTo>
                <a:cubicBezTo>
                  <a:pt x="-29200" y="124129"/>
                  <a:pt x="174924" y="-5097"/>
                  <a:pt x="359347" y="0"/>
                </a:cubicBezTo>
                <a:cubicBezTo>
                  <a:pt x="516781" y="23052"/>
                  <a:pt x="745197" y="150557"/>
                  <a:pt x="718694" y="353943"/>
                </a:cubicBezTo>
                <a:cubicBezTo>
                  <a:pt x="708384" y="528865"/>
                  <a:pt x="543341" y="752904"/>
                  <a:pt x="359347" y="707886"/>
                </a:cubicBezTo>
                <a:cubicBezTo>
                  <a:pt x="182983" y="677401"/>
                  <a:pt x="21650" y="547638"/>
                  <a:pt x="0" y="353943"/>
                </a:cubicBezTo>
                <a:close/>
              </a:path>
            </a:pathLst>
          </a:custGeom>
          <a:noFill/>
          <a:ln w="19050">
            <a:solidFill>
              <a:srgbClr val="6D9480"/>
            </a:solidFill>
            <a:extLst>
              <a:ext uri="{C807C97D-BFC1-408E-A445-0C87EB9F89A2}">
                <ask:lineSketchStyleProps xmlns:ask="http://schemas.microsoft.com/office/drawing/2018/sketchyshapes" sd="879248734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20" name="Ellipse 119">
            <a:extLst>
              <a:ext uri="{FF2B5EF4-FFF2-40B4-BE49-F238E27FC236}">
                <a16:creationId xmlns:a16="http://schemas.microsoft.com/office/drawing/2014/main" id="{9E032596-8E4E-5D76-48A3-18CC0B3778F2}"/>
              </a:ext>
            </a:extLst>
          </p:cNvPr>
          <p:cNvSpPr/>
          <p:nvPr/>
        </p:nvSpPr>
        <p:spPr>
          <a:xfrm>
            <a:off x="500057" y="6551539"/>
            <a:ext cx="718694" cy="707886"/>
          </a:xfrm>
          <a:custGeom>
            <a:avLst/>
            <a:gdLst>
              <a:gd name="connsiteX0" fmla="*/ 0 w 718694"/>
              <a:gd name="connsiteY0" fmla="*/ 353943 h 707886"/>
              <a:gd name="connsiteX1" fmla="*/ 359347 w 718694"/>
              <a:gd name="connsiteY1" fmla="*/ 0 h 707886"/>
              <a:gd name="connsiteX2" fmla="*/ 718694 w 718694"/>
              <a:gd name="connsiteY2" fmla="*/ 353943 h 707886"/>
              <a:gd name="connsiteX3" fmla="*/ 359347 w 718694"/>
              <a:gd name="connsiteY3" fmla="*/ 707886 h 707886"/>
              <a:gd name="connsiteX4" fmla="*/ 0 w 718694"/>
              <a:gd name="connsiteY4" fmla="*/ 353943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8694" h="707886" extrusionOk="0">
                <a:moveTo>
                  <a:pt x="0" y="353943"/>
                </a:moveTo>
                <a:cubicBezTo>
                  <a:pt x="-29200" y="124129"/>
                  <a:pt x="174924" y="-5097"/>
                  <a:pt x="359347" y="0"/>
                </a:cubicBezTo>
                <a:cubicBezTo>
                  <a:pt x="516781" y="23052"/>
                  <a:pt x="745197" y="150557"/>
                  <a:pt x="718694" y="353943"/>
                </a:cubicBezTo>
                <a:cubicBezTo>
                  <a:pt x="708384" y="528865"/>
                  <a:pt x="543341" y="752904"/>
                  <a:pt x="359347" y="707886"/>
                </a:cubicBezTo>
                <a:cubicBezTo>
                  <a:pt x="182983" y="677401"/>
                  <a:pt x="21650" y="547638"/>
                  <a:pt x="0" y="353943"/>
                </a:cubicBezTo>
                <a:close/>
              </a:path>
            </a:pathLst>
          </a:custGeom>
          <a:noFill/>
          <a:ln w="19050">
            <a:solidFill>
              <a:srgbClr val="6D9480"/>
            </a:solidFill>
            <a:extLst>
              <a:ext uri="{C807C97D-BFC1-408E-A445-0C87EB9F89A2}">
                <ask:lineSketchStyleProps xmlns:ask="http://schemas.microsoft.com/office/drawing/2018/sketchyshapes" sd="879248734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21" name="Ellipse 120">
            <a:extLst>
              <a:ext uri="{FF2B5EF4-FFF2-40B4-BE49-F238E27FC236}">
                <a16:creationId xmlns:a16="http://schemas.microsoft.com/office/drawing/2014/main" id="{245244B4-41FB-F6BF-1702-D53C6358A628}"/>
              </a:ext>
            </a:extLst>
          </p:cNvPr>
          <p:cNvSpPr/>
          <p:nvPr/>
        </p:nvSpPr>
        <p:spPr>
          <a:xfrm>
            <a:off x="4523624" y="6793856"/>
            <a:ext cx="718694" cy="707886"/>
          </a:xfrm>
          <a:custGeom>
            <a:avLst/>
            <a:gdLst>
              <a:gd name="connsiteX0" fmla="*/ 0 w 718694"/>
              <a:gd name="connsiteY0" fmla="*/ 353943 h 707886"/>
              <a:gd name="connsiteX1" fmla="*/ 359347 w 718694"/>
              <a:gd name="connsiteY1" fmla="*/ 0 h 707886"/>
              <a:gd name="connsiteX2" fmla="*/ 718694 w 718694"/>
              <a:gd name="connsiteY2" fmla="*/ 353943 h 707886"/>
              <a:gd name="connsiteX3" fmla="*/ 359347 w 718694"/>
              <a:gd name="connsiteY3" fmla="*/ 707886 h 707886"/>
              <a:gd name="connsiteX4" fmla="*/ 0 w 718694"/>
              <a:gd name="connsiteY4" fmla="*/ 353943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8694" h="707886" extrusionOk="0">
                <a:moveTo>
                  <a:pt x="0" y="353943"/>
                </a:moveTo>
                <a:cubicBezTo>
                  <a:pt x="-29200" y="124129"/>
                  <a:pt x="174924" y="-5097"/>
                  <a:pt x="359347" y="0"/>
                </a:cubicBezTo>
                <a:cubicBezTo>
                  <a:pt x="516781" y="23052"/>
                  <a:pt x="745197" y="150557"/>
                  <a:pt x="718694" y="353943"/>
                </a:cubicBezTo>
                <a:cubicBezTo>
                  <a:pt x="708384" y="528865"/>
                  <a:pt x="543341" y="752904"/>
                  <a:pt x="359347" y="707886"/>
                </a:cubicBezTo>
                <a:cubicBezTo>
                  <a:pt x="182983" y="677401"/>
                  <a:pt x="21650" y="547638"/>
                  <a:pt x="0" y="353943"/>
                </a:cubicBezTo>
                <a:close/>
              </a:path>
            </a:pathLst>
          </a:custGeom>
          <a:noFill/>
          <a:ln w="19050">
            <a:solidFill>
              <a:srgbClr val="6D9480"/>
            </a:solidFill>
            <a:extLst>
              <a:ext uri="{C807C97D-BFC1-408E-A445-0C87EB9F89A2}">
                <ask:lineSketchStyleProps xmlns:ask="http://schemas.microsoft.com/office/drawing/2018/sketchyshapes" sd="879248734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22" name="Ellipse 121">
            <a:extLst>
              <a:ext uri="{FF2B5EF4-FFF2-40B4-BE49-F238E27FC236}">
                <a16:creationId xmlns:a16="http://schemas.microsoft.com/office/drawing/2014/main" id="{7EB45A45-5D1B-9AED-7254-BBBF92131FE2}"/>
              </a:ext>
            </a:extLst>
          </p:cNvPr>
          <p:cNvSpPr/>
          <p:nvPr/>
        </p:nvSpPr>
        <p:spPr>
          <a:xfrm>
            <a:off x="2698489" y="6350217"/>
            <a:ext cx="718694" cy="707886"/>
          </a:xfrm>
          <a:custGeom>
            <a:avLst/>
            <a:gdLst>
              <a:gd name="connsiteX0" fmla="*/ 0 w 718694"/>
              <a:gd name="connsiteY0" fmla="*/ 353943 h 707886"/>
              <a:gd name="connsiteX1" fmla="*/ 359347 w 718694"/>
              <a:gd name="connsiteY1" fmla="*/ 0 h 707886"/>
              <a:gd name="connsiteX2" fmla="*/ 718694 w 718694"/>
              <a:gd name="connsiteY2" fmla="*/ 353943 h 707886"/>
              <a:gd name="connsiteX3" fmla="*/ 359347 w 718694"/>
              <a:gd name="connsiteY3" fmla="*/ 707886 h 707886"/>
              <a:gd name="connsiteX4" fmla="*/ 0 w 718694"/>
              <a:gd name="connsiteY4" fmla="*/ 353943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8694" h="707886" extrusionOk="0">
                <a:moveTo>
                  <a:pt x="0" y="353943"/>
                </a:moveTo>
                <a:cubicBezTo>
                  <a:pt x="-29200" y="124129"/>
                  <a:pt x="174924" y="-5097"/>
                  <a:pt x="359347" y="0"/>
                </a:cubicBezTo>
                <a:cubicBezTo>
                  <a:pt x="516781" y="23052"/>
                  <a:pt x="745197" y="150557"/>
                  <a:pt x="718694" y="353943"/>
                </a:cubicBezTo>
                <a:cubicBezTo>
                  <a:pt x="708384" y="528865"/>
                  <a:pt x="543341" y="752904"/>
                  <a:pt x="359347" y="707886"/>
                </a:cubicBezTo>
                <a:cubicBezTo>
                  <a:pt x="182983" y="677401"/>
                  <a:pt x="21650" y="547638"/>
                  <a:pt x="0" y="353943"/>
                </a:cubicBezTo>
                <a:close/>
              </a:path>
            </a:pathLst>
          </a:custGeom>
          <a:noFill/>
          <a:ln w="19050">
            <a:solidFill>
              <a:srgbClr val="6D9480"/>
            </a:solidFill>
            <a:extLst>
              <a:ext uri="{C807C97D-BFC1-408E-A445-0C87EB9F89A2}">
                <ask:lineSketchStyleProps xmlns:ask="http://schemas.microsoft.com/office/drawing/2018/sketchyshapes" sd="879248734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23" name="Ellipse 122">
            <a:extLst>
              <a:ext uri="{FF2B5EF4-FFF2-40B4-BE49-F238E27FC236}">
                <a16:creationId xmlns:a16="http://schemas.microsoft.com/office/drawing/2014/main" id="{D4310D55-7AEF-88DC-39F3-684B690686B1}"/>
              </a:ext>
            </a:extLst>
          </p:cNvPr>
          <p:cNvSpPr/>
          <p:nvPr/>
        </p:nvSpPr>
        <p:spPr>
          <a:xfrm>
            <a:off x="3329033" y="7131307"/>
            <a:ext cx="718694" cy="707886"/>
          </a:xfrm>
          <a:custGeom>
            <a:avLst/>
            <a:gdLst>
              <a:gd name="connsiteX0" fmla="*/ 0 w 718694"/>
              <a:gd name="connsiteY0" fmla="*/ 353943 h 707886"/>
              <a:gd name="connsiteX1" fmla="*/ 359347 w 718694"/>
              <a:gd name="connsiteY1" fmla="*/ 0 h 707886"/>
              <a:gd name="connsiteX2" fmla="*/ 718694 w 718694"/>
              <a:gd name="connsiteY2" fmla="*/ 353943 h 707886"/>
              <a:gd name="connsiteX3" fmla="*/ 359347 w 718694"/>
              <a:gd name="connsiteY3" fmla="*/ 707886 h 707886"/>
              <a:gd name="connsiteX4" fmla="*/ 0 w 718694"/>
              <a:gd name="connsiteY4" fmla="*/ 353943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8694" h="707886" extrusionOk="0">
                <a:moveTo>
                  <a:pt x="0" y="353943"/>
                </a:moveTo>
                <a:cubicBezTo>
                  <a:pt x="-29200" y="124129"/>
                  <a:pt x="174924" y="-5097"/>
                  <a:pt x="359347" y="0"/>
                </a:cubicBezTo>
                <a:cubicBezTo>
                  <a:pt x="516781" y="23052"/>
                  <a:pt x="745197" y="150557"/>
                  <a:pt x="718694" y="353943"/>
                </a:cubicBezTo>
                <a:cubicBezTo>
                  <a:pt x="708384" y="528865"/>
                  <a:pt x="543341" y="752904"/>
                  <a:pt x="359347" y="707886"/>
                </a:cubicBezTo>
                <a:cubicBezTo>
                  <a:pt x="182983" y="677401"/>
                  <a:pt x="21650" y="547638"/>
                  <a:pt x="0" y="353943"/>
                </a:cubicBezTo>
                <a:close/>
              </a:path>
            </a:pathLst>
          </a:custGeom>
          <a:noFill/>
          <a:ln w="19050">
            <a:solidFill>
              <a:srgbClr val="6D9480"/>
            </a:solidFill>
            <a:extLst>
              <a:ext uri="{C807C97D-BFC1-408E-A445-0C87EB9F89A2}">
                <ask:lineSketchStyleProps xmlns:ask="http://schemas.microsoft.com/office/drawing/2018/sketchyshapes" sd="879248734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24" name="Ellipse 123">
            <a:extLst>
              <a:ext uri="{FF2B5EF4-FFF2-40B4-BE49-F238E27FC236}">
                <a16:creationId xmlns:a16="http://schemas.microsoft.com/office/drawing/2014/main" id="{8AC9FC7A-2E40-31E8-9C61-CD336C13F3C9}"/>
              </a:ext>
            </a:extLst>
          </p:cNvPr>
          <p:cNvSpPr/>
          <p:nvPr/>
        </p:nvSpPr>
        <p:spPr>
          <a:xfrm>
            <a:off x="1717929" y="7215262"/>
            <a:ext cx="718694" cy="707886"/>
          </a:xfrm>
          <a:custGeom>
            <a:avLst/>
            <a:gdLst>
              <a:gd name="connsiteX0" fmla="*/ 0 w 718694"/>
              <a:gd name="connsiteY0" fmla="*/ 353943 h 707886"/>
              <a:gd name="connsiteX1" fmla="*/ 359347 w 718694"/>
              <a:gd name="connsiteY1" fmla="*/ 0 h 707886"/>
              <a:gd name="connsiteX2" fmla="*/ 718694 w 718694"/>
              <a:gd name="connsiteY2" fmla="*/ 353943 h 707886"/>
              <a:gd name="connsiteX3" fmla="*/ 359347 w 718694"/>
              <a:gd name="connsiteY3" fmla="*/ 707886 h 707886"/>
              <a:gd name="connsiteX4" fmla="*/ 0 w 718694"/>
              <a:gd name="connsiteY4" fmla="*/ 353943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8694" h="707886" extrusionOk="0">
                <a:moveTo>
                  <a:pt x="0" y="353943"/>
                </a:moveTo>
                <a:cubicBezTo>
                  <a:pt x="-29200" y="124129"/>
                  <a:pt x="174924" y="-5097"/>
                  <a:pt x="359347" y="0"/>
                </a:cubicBezTo>
                <a:cubicBezTo>
                  <a:pt x="516781" y="23052"/>
                  <a:pt x="745197" y="150557"/>
                  <a:pt x="718694" y="353943"/>
                </a:cubicBezTo>
                <a:cubicBezTo>
                  <a:pt x="708384" y="528865"/>
                  <a:pt x="543341" y="752904"/>
                  <a:pt x="359347" y="707886"/>
                </a:cubicBezTo>
                <a:cubicBezTo>
                  <a:pt x="182983" y="677401"/>
                  <a:pt x="21650" y="547638"/>
                  <a:pt x="0" y="353943"/>
                </a:cubicBezTo>
                <a:close/>
              </a:path>
            </a:pathLst>
          </a:custGeom>
          <a:noFill/>
          <a:ln w="19050">
            <a:solidFill>
              <a:srgbClr val="6D9480"/>
            </a:solidFill>
            <a:extLst>
              <a:ext uri="{C807C97D-BFC1-408E-A445-0C87EB9F89A2}">
                <ask:lineSketchStyleProps xmlns:ask="http://schemas.microsoft.com/office/drawing/2018/sketchyshapes" sd="879248734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25" name="Tekstfelt 124">
            <a:extLst>
              <a:ext uri="{FF2B5EF4-FFF2-40B4-BE49-F238E27FC236}">
                <a16:creationId xmlns:a16="http://schemas.microsoft.com/office/drawing/2014/main" id="{541B11B0-8DC1-6978-B7CB-F1694FE0CFD9}"/>
              </a:ext>
            </a:extLst>
          </p:cNvPr>
          <p:cNvSpPr txBox="1"/>
          <p:nvPr/>
        </p:nvSpPr>
        <p:spPr>
          <a:xfrm>
            <a:off x="3878894" y="6324605"/>
            <a:ext cx="8162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4000" dirty="0">
                <a:solidFill>
                  <a:srgbClr val="6D9480"/>
                </a:solidFill>
                <a:latin typeface="Abc Ny" panose="02000503000000000000" pitchFamily="2" charset="0"/>
              </a:rPr>
              <a:t>E</a:t>
            </a:r>
          </a:p>
        </p:txBody>
      </p:sp>
      <p:sp>
        <p:nvSpPr>
          <p:cNvPr id="126" name="Tekstfelt 125">
            <a:extLst>
              <a:ext uri="{FF2B5EF4-FFF2-40B4-BE49-F238E27FC236}">
                <a16:creationId xmlns:a16="http://schemas.microsoft.com/office/drawing/2014/main" id="{4136B510-6FAA-81E8-CFCF-46E3B6E1A1C6}"/>
              </a:ext>
            </a:extLst>
          </p:cNvPr>
          <p:cNvSpPr txBox="1"/>
          <p:nvPr/>
        </p:nvSpPr>
        <p:spPr>
          <a:xfrm>
            <a:off x="2082901" y="6159884"/>
            <a:ext cx="8162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4000" dirty="0">
                <a:solidFill>
                  <a:srgbClr val="6D9480"/>
                </a:solidFill>
                <a:latin typeface="Abc Ny" panose="02000503000000000000" pitchFamily="2" charset="0"/>
              </a:rPr>
              <a:t>V</a:t>
            </a:r>
          </a:p>
        </p:txBody>
      </p:sp>
      <p:sp>
        <p:nvSpPr>
          <p:cNvPr id="129" name="Tekstfelt 128">
            <a:extLst>
              <a:ext uri="{FF2B5EF4-FFF2-40B4-BE49-F238E27FC236}">
                <a16:creationId xmlns:a16="http://schemas.microsoft.com/office/drawing/2014/main" id="{C031CD35-D5B1-CFA9-5E30-64386BF7C058}"/>
              </a:ext>
            </a:extLst>
          </p:cNvPr>
          <p:cNvSpPr txBox="1"/>
          <p:nvPr/>
        </p:nvSpPr>
        <p:spPr>
          <a:xfrm>
            <a:off x="2723401" y="7049642"/>
            <a:ext cx="8162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4000" dirty="0">
                <a:solidFill>
                  <a:srgbClr val="6D9480"/>
                </a:solidFill>
                <a:latin typeface="Abc Ny" panose="02000503000000000000" pitchFamily="2" charset="0"/>
              </a:rPr>
              <a:t>G</a:t>
            </a:r>
          </a:p>
        </p:txBody>
      </p:sp>
      <p:sp>
        <p:nvSpPr>
          <p:cNvPr id="130" name="Tekstfelt 129">
            <a:extLst>
              <a:ext uri="{FF2B5EF4-FFF2-40B4-BE49-F238E27FC236}">
                <a16:creationId xmlns:a16="http://schemas.microsoft.com/office/drawing/2014/main" id="{4D6C7DF8-981A-2704-EEB0-3E7F2C80AC08}"/>
              </a:ext>
            </a:extLst>
          </p:cNvPr>
          <p:cNvSpPr txBox="1"/>
          <p:nvPr/>
        </p:nvSpPr>
        <p:spPr>
          <a:xfrm>
            <a:off x="887935" y="7229610"/>
            <a:ext cx="8162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4000" dirty="0">
                <a:solidFill>
                  <a:srgbClr val="6D9480"/>
                </a:solidFill>
                <a:latin typeface="Abc Ny" panose="02000503000000000000" pitchFamily="2" charset="0"/>
              </a:rPr>
              <a:t>A</a:t>
            </a:r>
          </a:p>
        </p:txBody>
      </p:sp>
      <p:sp>
        <p:nvSpPr>
          <p:cNvPr id="131" name="Tekstfelt 130">
            <a:extLst>
              <a:ext uri="{FF2B5EF4-FFF2-40B4-BE49-F238E27FC236}">
                <a16:creationId xmlns:a16="http://schemas.microsoft.com/office/drawing/2014/main" id="{04ED02B2-9384-C996-E071-BF91CA9C8CAE}"/>
              </a:ext>
            </a:extLst>
          </p:cNvPr>
          <p:cNvSpPr txBox="1"/>
          <p:nvPr/>
        </p:nvSpPr>
        <p:spPr>
          <a:xfrm>
            <a:off x="1320065" y="6702257"/>
            <a:ext cx="8162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4000" dirty="0">
                <a:solidFill>
                  <a:srgbClr val="6D9480"/>
                </a:solidFill>
                <a:latin typeface="Abc Ny" panose="02000503000000000000" pitchFamily="2" charset="0"/>
              </a:rPr>
              <a:t>Æ</a:t>
            </a:r>
          </a:p>
        </p:txBody>
      </p:sp>
      <p:sp>
        <p:nvSpPr>
          <p:cNvPr id="132" name="Tekstfelt 131">
            <a:extLst>
              <a:ext uri="{FF2B5EF4-FFF2-40B4-BE49-F238E27FC236}">
                <a16:creationId xmlns:a16="http://schemas.microsoft.com/office/drawing/2014/main" id="{9998C3F4-0566-3682-FED7-FE428BC91701}"/>
              </a:ext>
            </a:extLst>
          </p:cNvPr>
          <p:cNvSpPr txBox="1"/>
          <p:nvPr/>
        </p:nvSpPr>
        <p:spPr>
          <a:xfrm>
            <a:off x="705726" y="5871082"/>
            <a:ext cx="8162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4000" dirty="0">
                <a:solidFill>
                  <a:srgbClr val="6D9480"/>
                </a:solidFill>
                <a:latin typeface="Abc Ny" panose="02000503000000000000" pitchFamily="2" charset="0"/>
              </a:rPr>
              <a:t>G</a:t>
            </a:r>
          </a:p>
        </p:txBody>
      </p:sp>
      <p:sp>
        <p:nvSpPr>
          <p:cNvPr id="133" name="Tekstfelt 132">
            <a:extLst>
              <a:ext uri="{FF2B5EF4-FFF2-40B4-BE49-F238E27FC236}">
                <a16:creationId xmlns:a16="http://schemas.microsoft.com/office/drawing/2014/main" id="{B88C4DF0-637F-8310-550B-3B62C2AB4157}"/>
              </a:ext>
            </a:extLst>
          </p:cNvPr>
          <p:cNvSpPr txBox="1"/>
          <p:nvPr/>
        </p:nvSpPr>
        <p:spPr>
          <a:xfrm>
            <a:off x="1457514" y="5782535"/>
            <a:ext cx="8162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4000" dirty="0">
                <a:solidFill>
                  <a:srgbClr val="6D9480"/>
                </a:solidFill>
                <a:latin typeface="Abc Ny" panose="02000503000000000000" pitchFamily="2" charset="0"/>
              </a:rPr>
              <a:t>S</a:t>
            </a:r>
          </a:p>
        </p:txBody>
      </p:sp>
      <p:sp>
        <p:nvSpPr>
          <p:cNvPr id="134" name="Tekstfelt 133">
            <a:extLst>
              <a:ext uri="{FF2B5EF4-FFF2-40B4-BE49-F238E27FC236}">
                <a16:creationId xmlns:a16="http://schemas.microsoft.com/office/drawing/2014/main" id="{F90A8E35-5606-E21B-030C-0BB85D781C58}"/>
              </a:ext>
            </a:extLst>
          </p:cNvPr>
          <p:cNvSpPr txBox="1"/>
          <p:nvPr/>
        </p:nvSpPr>
        <p:spPr>
          <a:xfrm>
            <a:off x="1830616" y="7229610"/>
            <a:ext cx="8162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4000" dirty="0">
                <a:solidFill>
                  <a:srgbClr val="6D9480"/>
                </a:solidFill>
                <a:latin typeface="Abc Ny" panose="02000503000000000000" pitchFamily="2" charset="0"/>
              </a:rPr>
              <a:t>Å</a:t>
            </a:r>
          </a:p>
        </p:txBody>
      </p:sp>
      <p:sp>
        <p:nvSpPr>
          <p:cNvPr id="135" name="Tekstfelt 134">
            <a:extLst>
              <a:ext uri="{FF2B5EF4-FFF2-40B4-BE49-F238E27FC236}">
                <a16:creationId xmlns:a16="http://schemas.microsoft.com/office/drawing/2014/main" id="{8CB15F11-F19B-4D37-DA83-9A03C212D0CC}"/>
              </a:ext>
            </a:extLst>
          </p:cNvPr>
          <p:cNvSpPr txBox="1"/>
          <p:nvPr/>
        </p:nvSpPr>
        <p:spPr>
          <a:xfrm>
            <a:off x="4456024" y="5877026"/>
            <a:ext cx="8162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4000" dirty="0">
                <a:solidFill>
                  <a:srgbClr val="6D9480"/>
                </a:solidFill>
                <a:latin typeface="Abc Ny" panose="02000503000000000000" pitchFamily="2" charset="0"/>
              </a:rPr>
              <a:t>S</a:t>
            </a:r>
          </a:p>
        </p:txBody>
      </p:sp>
      <p:sp>
        <p:nvSpPr>
          <p:cNvPr id="136" name="Tekstfelt 135">
            <a:extLst>
              <a:ext uri="{FF2B5EF4-FFF2-40B4-BE49-F238E27FC236}">
                <a16:creationId xmlns:a16="http://schemas.microsoft.com/office/drawing/2014/main" id="{D8321C56-C8AA-8E03-C9DE-53B666BBD5E8}"/>
              </a:ext>
            </a:extLst>
          </p:cNvPr>
          <p:cNvSpPr txBox="1"/>
          <p:nvPr/>
        </p:nvSpPr>
        <p:spPr>
          <a:xfrm>
            <a:off x="574932" y="6579559"/>
            <a:ext cx="8162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4000" dirty="0">
                <a:solidFill>
                  <a:srgbClr val="6D9480"/>
                </a:solidFill>
                <a:latin typeface="Abc Ny" panose="02000503000000000000" pitchFamily="2" charset="0"/>
              </a:rPr>
              <a:t>Q</a:t>
            </a:r>
          </a:p>
        </p:txBody>
      </p:sp>
      <p:sp>
        <p:nvSpPr>
          <p:cNvPr id="137" name="Tekstfelt 136">
            <a:extLst>
              <a:ext uri="{FF2B5EF4-FFF2-40B4-BE49-F238E27FC236}">
                <a16:creationId xmlns:a16="http://schemas.microsoft.com/office/drawing/2014/main" id="{777C9851-60F2-5A86-2533-98FBC36B933D}"/>
              </a:ext>
            </a:extLst>
          </p:cNvPr>
          <p:cNvSpPr txBox="1"/>
          <p:nvPr/>
        </p:nvSpPr>
        <p:spPr>
          <a:xfrm>
            <a:off x="2806513" y="6370399"/>
            <a:ext cx="8162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4000" dirty="0">
                <a:solidFill>
                  <a:srgbClr val="6D9480"/>
                </a:solidFill>
                <a:latin typeface="Abc Ny" panose="02000503000000000000" pitchFamily="2" charset="0"/>
              </a:rPr>
              <a:t>A</a:t>
            </a:r>
          </a:p>
        </p:txBody>
      </p:sp>
      <p:sp>
        <p:nvSpPr>
          <p:cNvPr id="138" name="Tekstfelt 137">
            <a:extLst>
              <a:ext uri="{FF2B5EF4-FFF2-40B4-BE49-F238E27FC236}">
                <a16:creationId xmlns:a16="http://schemas.microsoft.com/office/drawing/2014/main" id="{6E11B2F6-E26F-4405-C4B7-735DC8077D5D}"/>
              </a:ext>
            </a:extLst>
          </p:cNvPr>
          <p:cNvSpPr txBox="1"/>
          <p:nvPr/>
        </p:nvSpPr>
        <p:spPr>
          <a:xfrm>
            <a:off x="3431927" y="7131307"/>
            <a:ext cx="8162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4000" dirty="0">
                <a:solidFill>
                  <a:srgbClr val="6D9480"/>
                </a:solidFill>
                <a:latin typeface="Abc Ny" panose="02000503000000000000" pitchFamily="2" charset="0"/>
              </a:rPr>
              <a:t>A</a:t>
            </a:r>
          </a:p>
        </p:txBody>
      </p:sp>
      <p:sp>
        <p:nvSpPr>
          <p:cNvPr id="139" name="Ellipse 138">
            <a:extLst>
              <a:ext uri="{FF2B5EF4-FFF2-40B4-BE49-F238E27FC236}">
                <a16:creationId xmlns:a16="http://schemas.microsoft.com/office/drawing/2014/main" id="{70D299C1-EABF-14D7-27B9-9B6746AF06F8}"/>
              </a:ext>
            </a:extLst>
          </p:cNvPr>
          <p:cNvSpPr/>
          <p:nvPr/>
        </p:nvSpPr>
        <p:spPr>
          <a:xfrm>
            <a:off x="1343367" y="5784648"/>
            <a:ext cx="718694" cy="707886"/>
          </a:xfrm>
          <a:custGeom>
            <a:avLst/>
            <a:gdLst>
              <a:gd name="connsiteX0" fmla="*/ 0 w 718694"/>
              <a:gd name="connsiteY0" fmla="*/ 353943 h 707886"/>
              <a:gd name="connsiteX1" fmla="*/ 359347 w 718694"/>
              <a:gd name="connsiteY1" fmla="*/ 0 h 707886"/>
              <a:gd name="connsiteX2" fmla="*/ 718694 w 718694"/>
              <a:gd name="connsiteY2" fmla="*/ 353943 h 707886"/>
              <a:gd name="connsiteX3" fmla="*/ 359347 w 718694"/>
              <a:gd name="connsiteY3" fmla="*/ 707886 h 707886"/>
              <a:gd name="connsiteX4" fmla="*/ 0 w 718694"/>
              <a:gd name="connsiteY4" fmla="*/ 353943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8694" h="707886" extrusionOk="0">
                <a:moveTo>
                  <a:pt x="0" y="353943"/>
                </a:moveTo>
                <a:cubicBezTo>
                  <a:pt x="-29200" y="124129"/>
                  <a:pt x="174924" y="-5097"/>
                  <a:pt x="359347" y="0"/>
                </a:cubicBezTo>
                <a:cubicBezTo>
                  <a:pt x="516781" y="23052"/>
                  <a:pt x="745197" y="150557"/>
                  <a:pt x="718694" y="353943"/>
                </a:cubicBezTo>
                <a:cubicBezTo>
                  <a:pt x="708384" y="528865"/>
                  <a:pt x="543341" y="752904"/>
                  <a:pt x="359347" y="707886"/>
                </a:cubicBezTo>
                <a:cubicBezTo>
                  <a:pt x="182983" y="677401"/>
                  <a:pt x="21650" y="547638"/>
                  <a:pt x="0" y="353943"/>
                </a:cubicBezTo>
                <a:close/>
              </a:path>
            </a:pathLst>
          </a:custGeom>
          <a:noFill/>
          <a:ln w="19050">
            <a:solidFill>
              <a:srgbClr val="6D9480"/>
            </a:solidFill>
            <a:extLst>
              <a:ext uri="{C807C97D-BFC1-408E-A445-0C87EB9F89A2}">
                <ask:lineSketchStyleProps xmlns:ask="http://schemas.microsoft.com/office/drawing/2018/sketchyshapes" sd="879248734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40" name="Tekstfelt 139">
            <a:extLst>
              <a:ext uri="{FF2B5EF4-FFF2-40B4-BE49-F238E27FC236}">
                <a16:creationId xmlns:a16="http://schemas.microsoft.com/office/drawing/2014/main" id="{8F3A9EB6-8860-3864-5E04-D65FDFBFF0E1}"/>
              </a:ext>
            </a:extLst>
          </p:cNvPr>
          <p:cNvSpPr txBox="1"/>
          <p:nvPr/>
        </p:nvSpPr>
        <p:spPr>
          <a:xfrm>
            <a:off x="2233404" y="9068960"/>
            <a:ext cx="11258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4000" dirty="0">
                <a:solidFill>
                  <a:srgbClr val="6D9480"/>
                </a:solidFill>
                <a:latin typeface="Abc Ny" panose="02000503000000000000" pitchFamily="2" charset="0"/>
              </a:rPr>
              <a:t>GÅS</a:t>
            </a:r>
          </a:p>
        </p:txBody>
      </p:sp>
      <p:sp>
        <p:nvSpPr>
          <p:cNvPr id="141" name="Rektangel: afrundede hjørner 140">
            <a:extLst>
              <a:ext uri="{FF2B5EF4-FFF2-40B4-BE49-F238E27FC236}">
                <a16:creationId xmlns:a16="http://schemas.microsoft.com/office/drawing/2014/main" id="{1658B719-C442-2F2D-3DF7-ADD6F65F8B95}"/>
              </a:ext>
            </a:extLst>
          </p:cNvPr>
          <p:cNvSpPr/>
          <p:nvPr/>
        </p:nvSpPr>
        <p:spPr>
          <a:xfrm>
            <a:off x="2264007" y="9131447"/>
            <a:ext cx="1003500" cy="589300"/>
          </a:xfrm>
          <a:prstGeom prst="roundRect">
            <a:avLst/>
          </a:prstGeom>
          <a:noFill/>
          <a:ln>
            <a:solidFill>
              <a:srgbClr val="6D9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42" name="Rektangel: afrundede hjørner 141">
            <a:extLst>
              <a:ext uri="{FF2B5EF4-FFF2-40B4-BE49-F238E27FC236}">
                <a16:creationId xmlns:a16="http://schemas.microsoft.com/office/drawing/2014/main" id="{22875A9D-842D-DACA-38D8-CD431F1ABF8E}"/>
              </a:ext>
            </a:extLst>
          </p:cNvPr>
          <p:cNvSpPr/>
          <p:nvPr/>
        </p:nvSpPr>
        <p:spPr>
          <a:xfrm>
            <a:off x="3908086" y="9134207"/>
            <a:ext cx="1003500" cy="589300"/>
          </a:xfrm>
          <a:prstGeom prst="roundRect">
            <a:avLst/>
          </a:prstGeom>
          <a:noFill/>
          <a:ln>
            <a:solidFill>
              <a:srgbClr val="6D9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43" name="Rektangel: afrundede hjørner 142">
            <a:extLst>
              <a:ext uri="{FF2B5EF4-FFF2-40B4-BE49-F238E27FC236}">
                <a16:creationId xmlns:a16="http://schemas.microsoft.com/office/drawing/2014/main" id="{BBF2012D-9915-8632-4CB9-AD69524E9780}"/>
              </a:ext>
            </a:extLst>
          </p:cNvPr>
          <p:cNvSpPr/>
          <p:nvPr/>
        </p:nvSpPr>
        <p:spPr>
          <a:xfrm>
            <a:off x="714429" y="9131447"/>
            <a:ext cx="1003500" cy="589300"/>
          </a:xfrm>
          <a:prstGeom prst="roundRect">
            <a:avLst/>
          </a:prstGeom>
          <a:noFill/>
          <a:ln>
            <a:solidFill>
              <a:srgbClr val="6D9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44" name="Tekstfelt 143">
            <a:extLst>
              <a:ext uri="{FF2B5EF4-FFF2-40B4-BE49-F238E27FC236}">
                <a16:creationId xmlns:a16="http://schemas.microsoft.com/office/drawing/2014/main" id="{511F3B14-F0A6-A39E-D9F0-33A4547472A7}"/>
              </a:ext>
            </a:extLst>
          </p:cNvPr>
          <p:cNvSpPr txBox="1"/>
          <p:nvPr/>
        </p:nvSpPr>
        <p:spPr>
          <a:xfrm>
            <a:off x="797810" y="9083393"/>
            <a:ext cx="11258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4000" dirty="0">
                <a:solidFill>
                  <a:srgbClr val="6D9480"/>
                </a:solidFill>
                <a:latin typeface="Abc Ny" panose="02000503000000000000" pitchFamily="2" charset="0"/>
              </a:rPr>
              <a:t>ÆG</a:t>
            </a:r>
          </a:p>
        </p:txBody>
      </p:sp>
      <p:sp>
        <p:nvSpPr>
          <p:cNvPr id="145" name="Rektangel: afrundede hjørner 144">
            <a:extLst>
              <a:ext uri="{FF2B5EF4-FFF2-40B4-BE49-F238E27FC236}">
                <a16:creationId xmlns:a16="http://schemas.microsoft.com/office/drawing/2014/main" id="{D92DAB81-5BCD-E13D-1F5B-FE817F4DB9DE}"/>
              </a:ext>
            </a:extLst>
          </p:cNvPr>
          <p:cNvSpPr/>
          <p:nvPr/>
        </p:nvSpPr>
        <p:spPr>
          <a:xfrm>
            <a:off x="2264007" y="9131447"/>
            <a:ext cx="1003500" cy="589300"/>
          </a:xfrm>
          <a:prstGeom prst="roundRect">
            <a:avLst/>
          </a:prstGeom>
          <a:noFill/>
          <a:ln>
            <a:solidFill>
              <a:srgbClr val="6D9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46" name="Rektangel: afrundede hjørner 145">
            <a:extLst>
              <a:ext uri="{FF2B5EF4-FFF2-40B4-BE49-F238E27FC236}">
                <a16:creationId xmlns:a16="http://schemas.microsoft.com/office/drawing/2014/main" id="{8A4FFE3D-0916-6F51-5DB7-0CC2D2CFE6DD}"/>
              </a:ext>
            </a:extLst>
          </p:cNvPr>
          <p:cNvSpPr/>
          <p:nvPr/>
        </p:nvSpPr>
        <p:spPr>
          <a:xfrm>
            <a:off x="3908086" y="9134207"/>
            <a:ext cx="1003500" cy="589300"/>
          </a:xfrm>
          <a:prstGeom prst="roundRect">
            <a:avLst/>
          </a:prstGeom>
          <a:noFill/>
          <a:ln>
            <a:solidFill>
              <a:srgbClr val="6D9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47" name="Tekstfelt 146">
            <a:extLst>
              <a:ext uri="{FF2B5EF4-FFF2-40B4-BE49-F238E27FC236}">
                <a16:creationId xmlns:a16="http://schemas.microsoft.com/office/drawing/2014/main" id="{A6440451-7909-2427-0C59-FBDFC05D5869}"/>
              </a:ext>
            </a:extLst>
          </p:cNvPr>
          <p:cNvSpPr txBox="1"/>
          <p:nvPr/>
        </p:nvSpPr>
        <p:spPr>
          <a:xfrm>
            <a:off x="3855101" y="9083393"/>
            <a:ext cx="11258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4000" dirty="0">
                <a:solidFill>
                  <a:srgbClr val="6D9480"/>
                </a:solidFill>
                <a:latin typeface="Abc Ny" panose="02000503000000000000" pitchFamily="2" charset="0"/>
              </a:rPr>
              <a:t>GÆS</a:t>
            </a:r>
          </a:p>
        </p:txBody>
      </p:sp>
      <p:sp>
        <p:nvSpPr>
          <p:cNvPr id="148" name="Ellipse 147">
            <a:extLst>
              <a:ext uri="{FF2B5EF4-FFF2-40B4-BE49-F238E27FC236}">
                <a16:creationId xmlns:a16="http://schemas.microsoft.com/office/drawing/2014/main" id="{D74EFAA9-F5F4-D74D-0B7A-68D4B8BFE79C}"/>
              </a:ext>
            </a:extLst>
          </p:cNvPr>
          <p:cNvSpPr/>
          <p:nvPr/>
        </p:nvSpPr>
        <p:spPr>
          <a:xfrm>
            <a:off x="791184" y="7223648"/>
            <a:ext cx="718694" cy="707886"/>
          </a:xfrm>
          <a:custGeom>
            <a:avLst/>
            <a:gdLst>
              <a:gd name="connsiteX0" fmla="*/ 0 w 718694"/>
              <a:gd name="connsiteY0" fmla="*/ 353943 h 707886"/>
              <a:gd name="connsiteX1" fmla="*/ 359347 w 718694"/>
              <a:gd name="connsiteY1" fmla="*/ 0 h 707886"/>
              <a:gd name="connsiteX2" fmla="*/ 718694 w 718694"/>
              <a:gd name="connsiteY2" fmla="*/ 353943 h 707886"/>
              <a:gd name="connsiteX3" fmla="*/ 359347 w 718694"/>
              <a:gd name="connsiteY3" fmla="*/ 707886 h 707886"/>
              <a:gd name="connsiteX4" fmla="*/ 0 w 718694"/>
              <a:gd name="connsiteY4" fmla="*/ 353943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8694" h="707886" extrusionOk="0">
                <a:moveTo>
                  <a:pt x="0" y="353943"/>
                </a:moveTo>
                <a:cubicBezTo>
                  <a:pt x="-29200" y="124129"/>
                  <a:pt x="174924" y="-5097"/>
                  <a:pt x="359347" y="0"/>
                </a:cubicBezTo>
                <a:cubicBezTo>
                  <a:pt x="516781" y="23052"/>
                  <a:pt x="745197" y="150557"/>
                  <a:pt x="718694" y="353943"/>
                </a:cubicBezTo>
                <a:cubicBezTo>
                  <a:pt x="708384" y="528865"/>
                  <a:pt x="543341" y="752904"/>
                  <a:pt x="359347" y="707886"/>
                </a:cubicBezTo>
                <a:cubicBezTo>
                  <a:pt x="182983" y="677401"/>
                  <a:pt x="21650" y="547638"/>
                  <a:pt x="0" y="353943"/>
                </a:cubicBezTo>
                <a:close/>
              </a:path>
            </a:pathLst>
          </a:custGeom>
          <a:noFill/>
          <a:ln w="19050">
            <a:solidFill>
              <a:srgbClr val="6D9480"/>
            </a:solidFill>
            <a:extLst>
              <a:ext uri="{C807C97D-BFC1-408E-A445-0C87EB9F89A2}">
                <ask:lineSketchStyleProps xmlns:ask="http://schemas.microsoft.com/office/drawing/2018/sketchyshapes" sd="879248734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52" name="Tekstfelt 151">
            <a:extLst>
              <a:ext uri="{FF2B5EF4-FFF2-40B4-BE49-F238E27FC236}">
                <a16:creationId xmlns:a16="http://schemas.microsoft.com/office/drawing/2014/main" id="{0C9B641E-E348-07FE-18E1-F3221E132C6F}"/>
              </a:ext>
            </a:extLst>
          </p:cNvPr>
          <p:cNvSpPr txBox="1"/>
          <p:nvPr/>
        </p:nvSpPr>
        <p:spPr>
          <a:xfrm>
            <a:off x="714429" y="5410348"/>
            <a:ext cx="29453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200" dirty="0">
                <a:latin typeface="Abc Ny" panose="02000503000000000000" pitchFamily="2" charset="0"/>
              </a:rPr>
              <a:t>Træk de rigtige bogstaver ned til ordet.</a:t>
            </a:r>
          </a:p>
        </p:txBody>
      </p:sp>
      <p:sp>
        <p:nvSpPr>
          <p:cNvPr id="153" name="Ellipse 152">
            <a:extLst>
              <a:ext uri="{FF2B5EF4-FFF2-40B4-BE49-F238E27FC236}">
                <a16:creationId xmlns:a16="http://schemas.microsoft.com/office/drawing/2014/main" id="{F4D55155-8AEF-E59A-50BE-F36177B527E8}"/>
              </a:ext>
            </a:extLst>
          </p:cNvPr>
          <p:cNvSpPr/>
          <p:nvPr/>
        </p:nvSpPr>
        <p:spPr>
          <a:xfrm>
            <a:off x="4883910" y="5389285"/>
            <a:ext cx="358408" cy="37738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154" name="Kombinationstegning: figur 153">
            <a:extLst>
              <a:ext uri="{FF2B5EF4-FFF2-40B4-BE49-F238E27FC236}">
                <a16:creationId xmlns:a16="http://schemas.microsoft.com/office/drawing/2014/main" id="{B21E3EE3-0531-341C-54F5-7BD9D027F038}"/>
              </a:ext>
            </a:extLst>
          </p:cNvPr>
          <p:cNvSpPr/>
          <p:nvPr/>
        </p:nvSpPr>
        <p:spPr>
          <a:xfrm rot="963965">
            <a:off x="4926261" y="5553589"/>
            <a:ext cx="131667" cy="103971"/>
          </a:xfrm>
          <a:custGeom>
            <a:avLst/>
            <a:gdLst>
              <a:gd name="connsiteX0" fmla="*/ 22860 w 220028"/>
              <a:gd name="connsiteY0" fmla="*/ 0 h 122873"/>
              <a:gd name="connsiteX1" fmla="*/ 8573 w 220028"/>
              <a:gd name="connsiteY1" fmla="*/ 8573 h 122873"/>
              <a:gd name="connsiteX2" fmla="*/ 5715 w 220028"/>
              <a:gd name="connsiteY2" fmla="*/ 20003 h 122873"/>
              <a:gd name="connsiteX3" fmla="*/ 0 w 220028"/>
              <a:gd name="connsiteY3" fmla="*/ 42863 h 122873"/>
              <a:gd name="connsiteX4" fmla="*/ 11430 w 220028"/>
              <a:gd name="connsiteY4" fmla="*/ 77153 h 122873"/>
              <a:gd name="connsiteX5" fmla="*/ 28575 w 220028"/>
              <a:gd name="connsiteY5" fmla="*/ 82868 h 122873"/>
              <a:gd name="connsiteX6" fmla="*/ 134303 w 220028"/>
              <a:gd name="connsiteY6" fmla="*/ 82868 h 122873"/>
              <a:gd name="connsiteX7" fmla="*/ 151448 w 220028"/>
              <a:gd name="connsiteY7" fmla="*/ 94298 h 122873"/>
              <a:gd name="connsiteX8" fmla="*/ 160020 w 220028"/>
              <a:gd name="connsiteY8" fmla="*/ 105728 h 122873"/>
              <a:gd name="connsiteX9" fmla="*/ 180023 w 220028"/>
              <a:gd name="connsiteY9" fmla="*/ 117158 h 122873"/>
              <a:gd name="connsiteX10" fmla="*/ 197168 w 220028"/>
              <a:gd name="connsiteY10" fmla="*/ 122873 h 122873"/>
              <a:gd name="connsiteX11" fmla="*/ 220028 w 220028"/>
              <a:gd name="connsiteY11" fmla="*/ 120015 h 122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0028" h="122873">
                <a:moveTo>
                  <a:pt x="22860" y="0"/>
                </a:moveTo>
                <a:cubicBezTo>
                  <a:pt x="18098" y="2858"/>
                  <a:pt x="12187" y="4356"/>
                  <a:pt x="8573" y="8573"/>
                </a:cubicBezTo>
                <a:cubicBezTo>
                  <a:pt x="6017" y="11555"/>
                  <a:pt x="6794" y="16227"/>
                  <a:pt x="5715" y="20003"/>
                </a:cubicBezTo>
                <a:cubicBezTo>
                  <a:pt x="-141" y="40500"/>
                  <a:pt x="5809" y="13822"/>
                  <a:pt x="0" y="42863"/>
                </a:cubicBezTo>
                <a:cubicBezTo>
                  <a:pt x="1516" y="54991"/>
                  <a:pt x="-551" y="69166"/>
                  <a:pt x="11430" y="77153"/>
                </a:cubicBezTo>
                <a:cubicBezTo>
                  <a:pt x="16442" y="80495"/>
                  <a:pt x="28575" y="82868"/>
                  <a:pt x="28575" y="82868"/>
                </a:cubicBezTo>
                <a:cubicBezTo>
                  <a:pt x="64962" y="80268"/>
                  <a:pt x="97034" y="76442"/>
                  <a:pt x="134303" y="82868"/>
                </a:cubicBezTo>
                <a:cubicBezTo>
                  <a:pt x="141072" y="84035"/>
                  <a:pt x="151448" y="94298"/>
                  <a:pt x="151448" y="94298"/>
                </a:cubicBezTo>
                <a:cubicBezTo>
                  <a:pt x="154305" y="98108"/>
                  <a:pt x="156652" y="102360"/>
                  <a:pt x="160020" y="105728"/>
                </a:cubicBezTo>
                <a:cubicBezTo>
                  <a:pt x="163456" y="109164"/>
                  <a:pt x="176289" y="115664"/>
                  <a:pt x="180023" y="117158"/>
                </a:cubicBezTo>
                <a:cubicBezTo>
                  <a:pt x="185616" y="119395"/>
                  <a:pt x="197168" y="122873"/>
                  <a:pt x="197168" y="122873"/>
                </a:cubicBezTo>
                <a:lnTo>
                  <a:pt x="220028" y="120015"/>
                </a:lnTo>
              </a:path>
            </a:pathLst>
          </a:custGeom>
          <a:noFill/>
          <a:ln w="127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155" name="Billede 154">
            <a:extLst>
              <a:ext uri="{FF2B5EF4-FFF2-40B4-BE49-F238E27FC236}">
                <a16:creationId xmlns:a16="http://schemas.microsoft.com/office/drawing/2014/main" id="{B8B5AF33-5AA8-B268-DED2-D5D25F2192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7392">
            <a:off x="5076768" y="5450265"/>
            <a:ext cx="60856" cy="284981"/>
          </a:xfrm>
          <a:prstGeom prst="rect">
            <a:avLst/>
          </a:prstGeom>
        </p:spPr>
      </p:pic>
      <p:sp>
        <p:nvSpPr>
          <p:cNvPr id="156" name="Tekstfelt 155">
            <a:extLst>
              <a:ext uri="{FF2B5EF4-FFF2-40B4-BE49-F238E27FC236}">
                <a16:creationId xmlns:a16="http://schemas.microsoft.com/office/drawing/2014/main" id="{4F2BBE3B-E556-E464-B5C0-E4246CC40E41}"/>
              </a:ext>
            </a:extLst>
          </p:cNvPr>
          <p:cNvSpPr txBox="1"/>
          <p:nvPr/>
        </p:nvSpPr>
        <p:spPr>
          <a:xfrm>
            <a:off x="4627304" y="6795139"/>
            <a:ext cx="8162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4000" dirty="0">
                <a:solidFill>
                  <a:srgbClr val="6D9480"/>
                </a:solidFill>
                <a:latin typeface="Abc Ny" panose="02000503000000000000" pitchFamily="2" charset="0"/>
              </a:rPr>
              <a:t>G</a:t>
            </a:r>
          </a:p>
        </p:txBody>
      </p:sp>
      <p:sp>
        <p:nvSpPr>
          <p:cNvPr id="157" name="Ellipse 156">
            <a:extLst>
              <a:ext uri="{FF2B5EF4-FFF2-40B4-BE49-F238E27FC236}">
                <a16:creationId xmlns:a16="http://schemas.microsoft.com/office/drawing/2014/main" id="{B268862D-65CA-903B-3CC5-1947FF6A972E}"/>
              </a:ext>
            </a:extLst>
          </p:cNvPr>
          <p:cNvSpPr/>
          <p:nvPr/>
        </p:nvSpPr>
        <p:spPr>
          <a:xfrm>
            <a:off x="4145460" y="7362434"/>
            <a:ext cx="718694" cy="707886"/>
          </a:xfrm>
          <a:custGeom>
            <a:avLst/>
            <a:gdLst>
              <a:gd name="connsiteX0" fmla="*/ 0 w 718694"/>
              <a:gd name="connsiteY0" fmla="*/ 353943 h 707886"/>
              <a:gd name="connsiteX1" fmla="*/ 359347 w 718694"/>
              <a:gd name="connsiteY1" fmla="*/ 0 h 707886"/>
              <a:gd name="connsiteX2" fmla="*/ 718694 w 718694"/>
              <a:gd name="connsiteY2" fmla="*/ 353943 h 707886"/>
              <a:gd name="connsiteX3" fmla="*/ 359347 w 718694"/>
              <a:gd name="connsiteY3" fmla="*/ 707886 h 707886"/>
              <a:gd name="connsiteX4" fmla="*/ 0 w 718694"/>
              <a:gd name="connsiteY4" fmla="*/ 353943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8694" h="707886" extrusionOk="0">
                <a:moveTo>
                  <a:pt x="0" y="353943"/>
                </a:moveTo>
                <a:cubicBezTo>
                  <a:pt x="-29200" y="124129"/>
                  <a:pt x="174924" y="-5097"/>
                  <a:pt x="359347" y="0"/>
                </a:cubicBezTo>
                <a:cubicBezTo>
                  <a:pt x="516781" y="23052"/>
                  <a:pt x="745197" y="150557"/>
                  <a:pt x="718694" y="353943"/>
                </a:cubicBezTo>
                <a:cubicBezTo>
                  <a:pt x="708384" y="528865"/>
                  <a:pt x="543341" y="752904"/>
                  <a:pt x="359347" y="707886"/>
                </a:cubicBezTo>
                <a:cubicBezTo>
                  <a:pt x="182983" y="677401"/>
                  <a:pt x="21650" y="547638"/>
                  <a:pt x="0" y="353943"/>
                </a:cubicBezTo>
                <a:close/>
              </a:path>
            </a:pathLst>
          </a:custGeom>
          <a:noFill/>
          <a:ln w="19050">
            <a:solidFill>
              <a:srgbClr val="6D9480"/>
            </a:solidFill>
            <a:extLst>
              <a:ext uri="{C807C97D-BFC1-408E-A445-0C87EB9F89A2}">
                <ask:lineSketchStyleProps xmlns:ask="http://schemas.microsoft.com/office/drawing/2018/sketchyshapes" sd="879248734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58" name="Ellipse 157">
            <a:extLst>
              <a:ext uri="{FF2B5EF4-FFF2-40B4-BE49-F238E27FC236}">
                <a16:creationId xmlns:a16="http://schemas.microsoft.com/office/drawing/2014/main" id="{95B04F64-217A-2ADA-4EFD-911788D94776}"/>
              </a:ext>
            </a:extLst>
          </p:cNvPr>
          <p:cNvSpPr/>
          <p:nvPr/>
        </p:nvSpPr>
        <p:spPr>
          <a:xfrm>
            <a:off x="3075749" y="5776074"/>
            <a:ext cx="718694" cy="707886"/>
          </a:xfrm>
          <a:custGeom>
            <a:avLst/>
            <a:gdLst>
              <a:gd name="connsiteX0" fmla="*/ 0 w 718694"/>
              <a:gd name="connsiteY0" fmla="*/ 353943 h 707886"/>
              <a:gd name="connsiteX1" fmla="*/ 359347 w 718694"/>
              <a:gd name="connsiteY1" fmla="*/ 0 h 707886"/>
              <a:gd name="connsiteX2" fmla="*/ 718694 w 718694"/>
              <a:gd name="connsiteY2" fmla="*/ 353943 h 707886"/>
              <a:gd name="connsiteX3" fmla="*/ 359347 w 718694"/>
              <a:gd name="connsiteY3" fmla="*/ 707886 h 707886"/>
              <a:gd name="connsiteX4" fmla="*/ 0 w 718694"/>
              <a:gd name="connsiteY4" fmla="*/ 353943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8694" h="707886" extrusionOk="0">
                <a:moveTo>
                  <a:pt x="0" y="353943"/>
                </a:moveTo>
                <a:cubicBezTo>
                  <a:pt x="-29200" y="124129"/>
                  <a:pt x="174924" y="-5097"/>
                  <a:pt x="359347" y="0"/>
                </a:cubicBezTo>
                <a:cubicBezTo>
                  <a:pt x="516781" y="23052"/>
                  <a:pt x="745197" y="150557"/>
                  <a:pt x="718694" y="353943"/>
                </a:cubicBezTo>
                <a:cubicBezTo>
                  <a:pt x="708384" y="528865"/>
                  <a:pt x="543341" y="752904"/>
                  <a:pt x="359347" y="707886"/>
                </a:cubicBezTo>
                <a:cubicBezTo>
                  <a:pt x="182983" y="677401"/>
                  <a:pt x="21650" y="547638"/>
                  <a:pt x="0" y="353943"/>
                </a:cubicBezTo>
                <a:close/>
              </a:path>
            </a:pathLst>
          </a:custGeom>
          <a:noFill/>
          <a:ln w="19050">
            <a:solidFill>
              <a:srgbClr val="6D9480"/>
            </a:solidFill>
            <a:extLst>
              <a:ext uri="{C807C97D-BFC1-408E-A445-0C87EB9F89A2}">
                <ask:lineSketchStyleProps xmlns:ask="http://schemas.microsoft.com/office/drawing/2018/sketchyshapes" sd="879248734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59" name="Ellipse 158">
            <a:extLst>
              <a:ext uri="{FF2B5EF4-FFF2-40B4-BE49-F238E27FC236}">
                <a16:creationId xmlns:a16="http://schemas.microsoft.com/office/drawing/2014/main" id="{00CA631C-534F-3E27-6BF6-CB7740D007C8}"/>
              </a:ext>
            </a:extLst>
          </p:cNvPr>
          <p:cNvSpPr/>
          <p:nvPr/>
        </p:nvSpPr>
        <p:spPr>
          <a:xfrm>
            <a:off x="2294929" y="7658868"/>
            <a:ext cx="718694" cy="707886"/>
          </a:xfrm>
          <a:custGeom>
            <a:avLst/>
            <a:gdLst>
              <a:gd name="connsiteX0" fmla="*/ 0 w 718694"/>
              <a:gd name="connsiteY0" fmla="*/ 353943 h 707886"/>
              <a:gd name="connsiteX1" fmla="*/ 359347 w 718694"/>
              <a:gd name="connsiteY1" fmla="*/ 0 h 707886"/>
              <a:gd name="connsiteX2" fmla="*/ 718694 w 718694"/>
              <a:gd name="connsiteY2" fmla="*/ 353943 h 707886"/>
              <a:gd name="connsiteX3" fmla="*/ 359347 w 718694"/>
              <a:gd name="connsiteY3" fmla="*/ 707886 h 707886"/>
              <a:gd name="connsiteX4" fmla="*/ 0 w 718694"/>
              <a:gd name="connsiteY4" fmla="*/ 353943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8694" h="707886" extrusionOk="0">
                <a:moveTo>
                  <a:pt x="0" y="353943"/>
                </a:moveTo>
                <a:cubicBezTo>
                  <a:pt x="-29200" y="124129"/>
                  <a:pt x="174924" y="-5097"/>
                  <a:pt x="359347" y="0"/>
                </a:cubicBezTo>
                <a:cubicBezTo>
                  <a:pt x="516781" y="23052"/>
                  <a:pt x="745197" y="150557"/>
                  <a:pt x="718694" y="353943"/>
                </a:cubicBezTo>
                <a:cubicBezTo>
                  <a:pt x="708384" y="528865"/>
                  <a:pt x="543341" y="752904"/>
                  <a:pt x="359347" y="707886"/>
                </a:cubicBezTo>
                <a:cubicBezTo>
                  <a:pt x="182983" y="677401"/>
                  <a:pt x="21650" y="547638"/>
                  <a:pt x="0" y="353943"/>
                </a:cubicBezTo>
                <a:close/>
              </a:path>
            </a:pathLst>
          </a:custGeom>
          <a:noFill/>
          <a:ln w="19050">
            <a:solidFill>
              <a:srgbClr val="6D9480"/>
            </a:solidFill>
            <a:extLst>
              <a:ext uri="{C807C97D-BFC1-408E-A445-0C87EB9F89A2}">
                <ask:lineSketchStyleProps xmlns:ask="http://schemas.microsoft.com/office/drawing/2018/sketchyshapes" sd="879248734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60" name="Tekstfelt 159">
            <a:extLst>
              <a:ext uri="{FF2B5EF4-FFF2-40B4-BE49-F238E27FC236}">
                <a16:creationId xmlns:a16="http://schemas.microsoft.com/office/drawing/2014/main" id="{1FD2DCF3-D77E-F26B-3D14-C12E85C38A95}"/>
              </a:ext>
            </a:extLst>
          </p:cNvPr>
          <p:cNvSpPr txBox="1"/>
          <p:nvPr/>
        </p:nvSpPr>
        <p:spPr>
          <a:xfrm>
            <a:off x="3118951" y="5793774"/>
            <a:ext cx="8162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4000" dirty="0">
                <a:solidFill>
                  <a:srgbClr val="6D9480"/>
                </a:solidFill>
                <a:latin typeface="Abc Ny" panose="02000503000000000000" pitchFamily="2" charset="0"/>
              </a:rPr>
              <a:t>W</a:t>
            </a:r>
          </a:p>
        </p:txBody>
      </p:sp>
      <p:sp>
        <p:nvSpPr>
          <p:cNvPr id="161" name="Tekstfelt 160">
            <a:extLst>
              <a:ext uri="{FF2B5EF4-FFF2-40B4-BE49-F238E27FC236}">
                <a16:creationId xmlns:a16="http://schemas.microsoft.com/office/drawing/2014/main" id="{C76D853F-CB9F-2638-7CA8-4D08B29CCF07}"/>
              </a:ext>
            </a:extLst>
          </p:cNvPr>
          <p:cNvSpPr txBox="1"/>
          <p:nvPr/>
        </p:nvSpPr>
        <p:spPr>
          <a:xfrm>
            <a:off x="4260211" y="7373098"/>
            <a:ext cx="8162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4000" dirty="0">
                <a:solidFill>
                  <a:srgbClr val="6D9480"/>
                </a:solidFill>
                <a:latin typeface="Abc Ny" panose="02000503000000000000" pitchFamily="2" charset="0"/>
              </a:rPr>
              <a:t>C</a:t>
            </a:r>
          </a:p>
        </p:txBody>
      </p:sp>
      <p:sp>
        <p:nvSpPr>
          <p:cNvPr id="162" name="Tekstfelt 161">
            <a:extLst>
              <a:ext uri="{FF2B5EF4-FFF2-40B4-BE49-F238E27FC236}">
                <a16:creationId xmlns:a16="http://schemas.microsoft.com/office/drawing/2014/main" id="{1D3832E9-54B1-19E4-AAD2-EEADB282292A}"/>
              </a:ext>
            </a:extLst>
          </p:cNvPr>
          <p:cNvSpPr txBox="1"/>
          <p:nvPr/>
        </p:nvSpPr>
        <p:spPr>
          <a:xfrm>
            <a:off x="2412527" y="7651997"/>
            <a:ext cx="8162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4000" dirty="0">
                <a:solidFill>
                  <a:srgbClr val="6D9480"/>
                </a:solidFill>
                <a:latin typeface="Abc Ny" panose="02000503000000000000" pitchFamily="2" charset="0"/>
              </a:rPr>
              <a:t>P</a:t>
            </a:r>
          </a:p>
        </p:txBody>
      </p:sp>
      <p:sp>
        <p:nvSpPr>
          <p:cNvPr id="163" name="Ellipse 162">
            <a:extLst>
              <a:ext uri="{FF2B5EF4-FFF2-40B4-BE49-F238E27FC236}">
                <a16:creationId xmlns:a16="http://schemas.microsoft.com/office/drawing/2014/main" id="{2A179044-DC32-0BE8-25A6-D38A198E58C0}"/>
              </a:ext>
            </a:extLst>
          </p:cNvPr>
          <p:cNvSpPr/>
          <p:nvPr/>
        </p:nvSpPr>
        <p:spPr>
          <a:xfrm>
            <a:off x="7850111" y="7947386"/>
            <a:ext cx="718694" cy="707886"/>
          </a:xfrm>
          <a:custGeom>
            <a:avLst/>
            <a:gdLst>
              <a:gd name="connsiteX0" fmla="*/ 0 w 718694"/>
              <a:gd name="connsiteY0" fmla="*/ 353943 h 707886"/>
              <a:gd name="connsiteX1" fmla="*/ 359347 w 718694"/>
              <a:gd name="connsiteY1" fmla="*/ 0 h 707886"/>
              <a:gd name="connsiteX2" fmla="*/ 718694 w 718694"/>
              <a:gd name="connsiteY2" fmla="*/ 353943 h 707886"/>
              <a:gd name="connsiteX3" fmla="*/ 359347 w 718694"/>
              <a:gd name="connsiteY3" fmla="*/ 707886 h 707886"/>
              <a:gd name="connsiteX4" fmla="*/ 0 w 718694"/>
              <a:gd name="connsiteY4" fmla="*/ 353943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8694" h="707886" extrusionOk="0">
                <a:moveTo>
                  <a:pt x="0" y="353943"/>
                </a:moveTo>
                <a:cubicBezTo>
                  <a:pt x="-29200" y="124129"/>
                  <a:pt x="174924" y="-5097"/>
                  <a:pt x="359347" y="0"/>
                </a:cubicBezTo>
                <a:cubicBezTo>
                  <a:pt x="516781" y="23052"/>
                  <a:pt x="745197" y="150557"/>
                  <a:pt x="718694" y="353943"/>
                </a:cubicBezTo>
                <a:cubicBezTo>
                  <a:pt x="708384" y="528865"/>
                  <a:pt x="543341" y="752904"/>
                  <a:pt x="359347" y="707886"/>
                </a:cubicBezTo>
                <a:cubicBezTo>
                  <a:pt x="182983" y="677401"/>
                  <a:pt x="21650" y="547638"/>
                  <a:pt x="0" y="353943"/>
                </a:cubicBezTo>
                <a:close/>
              </a:path>
            </a:pathLst>
          </a:custGeom>
          <a:noFill/>
          <a:ln w="19050">
            <a:solidFill>
              <a:srgbClr val="6D9480"/>
            </a:solidFill>
            <a:extLst>
              <a:ext uri="{C807C97D-BFC1-408E-A445-0C87EB9F89A2}">
                <ask:lineSketchStyleProps xmlns:ask="http://schemas.microsoft.com/office/drawing/2018/sketchyshapes" sd="879248734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64" name="Ellipse 163">
            <a:extLst>
              <a:ext uri="{FF2B5EF4-FFF2-40B4-BE49-F238E27FC236}">
                <a16:creationId xmlns:a16="http://schemas.microsoft.com/office/drawing/2014/main" id="{4C56005D-703A-0EEF-76BD-5D44B3A99501}"/>
              </a:ext>
            </a:extLst>
          </p:cNvPr>
          <p:cNvSpPr/>
          <p:nvPr/>
        </p:nvSpPr>
        <p:spPr>
          <a:xfrm>
            <a:off x="6937718" y="7972776"/>
            <a:ext cx="858856" cy="707886"/>
          </a:xfrm>
          <a:custGeom>
            <a:avLst/>
            <a:gdLst>
              <a:gd name="connsiteX0" fmla="*/ 0 w 858856"/>
              <a:gd name="connsiteY0" fmla="*/ 353943 h 707886"/>
              <a:gd name="connsiteX1" fmla="*/ 429428 w 858856"/>
              <a:gd name="connsiteY1" fmla="*/ 0 h 707886"/>
              <a:gd name="connsiteX2" fmla="*/ 858856 w 858856"/>
              <a:gd name="connsiteY2" fmla="*/ 353943 h 707886"/>
              <a:gd name="connsiteX3" fmla="*/ 429428 w 858856"/>
              <a:gd name="connsiteY3" fmla="*/ 707886 h 707886"/>
              <a:gd name="connsiteX4" fmla="*/ 0 w 858856"/>
              <a:gd name="connsiteY4" fmla="*/ 353943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8856" h="707886" extrusionOk="0">
                <a:moveTo>
                  <a:pt x="0" y="353943"/>
                </a:moveTo>
                <a:cubicBezTo>
                  <a:pt x="-27733" y="125854"/>
                  <a:pt x="215867" y="-8571"/>
                  <a:pt x="429428" y="0"/>
                </a:cubicBezTo>
                <a:cubicBezTo>
                  <a:pt x="625567" y="23052"/>
                  <a:pt x="885359" y="150557"/>
                  <a:pt x="858856" y="353943"/>
                </a:cubicBezTo>
                <a:cubicBezTo>
                  <a:pt x="834110" y="500083"/>
                  <a:pt x="663457" y="717649"/>
                  <a:pt x="429428" y="707886"/>
                </a:cubicBezTo>
                <a:cubicBezTo>
                  <a:pt x="214359" y="677401"/>
                  <a:pt x="21650" y="547638"/>
                  <a:pt x="0" y="353943"/>
                </a:cubicBezTo>
                <a:close/>
              </a:path>
            </a:pathLst>
          </a:custGeom>
          <a:noFill/>
          <a:ln w="19050">
            <a:solidFill>
              <a:srgbClr val="6D9480"/>
            </a:solidFill>
            <a:extLst>
              <a:ext uri="{C807C97D-BFC1-408E-A445-0C87EB9F89A2}">
                <ask:lineSketchStyleProps xmlns:ask="http://schemas.microsoft.com/office/drawing/2018/sketchyshapes" sd="879248734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65" name="Rektangel 164">
            <a:extLst>
              <a:ext uri="{FF2B5EF4-FFF2-40B4-BE49-F238E27FC236}">
                <a16:creationId xmlns:a16="http://schemas.microsoft.com/office/drawing/2014/main" id="{3FAF5659-7AB5-B18D-7675-384B51AD5532}"/>
              </a:ext>
            </a:extLst>
          </p:cNvPr>
          <p:cNvSpPr/>
          <p:nvPr/>
        </p:nvSpPr>
        <p:spPr>
          <a:xfrm>
            <a:off x="6439730" y="6625531"/>
            <a:ext cx="1182986" cy="816155"/>
          </a:xfrm>
          <a:prstGeom prst="rect">
            <a:avLst/>
          </a:prstGeom>
          <a:noFill/>
          <a:ln>
            <a:solidFill>
              <a:srgbClr val="6D9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cxnSp>
        <p:nvCxnSpPr>
          <p:cNvPr id="166" name="Lige forbindelse 165">
            <a:extLst>
              <a:ext uri="{FF2B5EF4-FFF2-40B4-BE49-F238E27FC236}">
                <a16:creationId xmlns:a16="http://schemas.microsoft.com/office/drawing/2014/main" id="{11CCE7CF-86EF-1AB4-CC71-6C5C24F190E4}"/>
              </a:ext>
            </a:extLst>
          </p:cNvPr>
          <p:cNvCxnSpPr/>
          <p:nvPr/>
        </p:nvCxnSpPr>
        <p:spPr>
          <a:xfrm flipH="1">
            <a:off x="6428790" y="6910755"/>
            <a:ext cx="1182986" cy="0"/>
          </a:xfrm>
          <a:prstGeom prst="line">
            <a:avLst/>
          </a:prstGeom>
          <a:ln>
            <a:solidFill>
              <a:srgbClr val="6D94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7" name="Lige forbindelse 166">
            <a:extLst>
              <a:ext uri="{FF2B5EF4-FFF2-40B4-BE49-F238E27FC236}">
                <a16:creationId xmlns:a16="http://schemas.microsoft.com/office/drawing/2014/main" id="{675077FD-5531-1B79-99E7-B769DC477BBE}"/>
              </a:ext>
            </a:extLst>
          </p:cNvPr>
          <p:cNvCxnSpPr/>
          <p:nvPr/>
        </p:nvCxnSpPr>
        <p:spPr>
          <a:xfrm flipH="1">
            <a:off x="6428790" y="7174292"/>
            <a:ext cx="1182986" cy="0"/>
          </a:xfrm>
          <a:prstGeom prst="line">
            <a:avLst/>
          </a:prstGeom>
          <a:ln>
            <a:solidFill>
              <a:srgbClr val="6D94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8" name="Rektangel 167">
            <a:extLst>
              <a:ext uri="{FF2B5EF4-FFF2-40B4-BE49-F238E27FC236}">
                <a16:creationId xmlns:a16="http://schemas.microsoft.com/office/drawing/2014/main" id="{1C93594C-B795-232D-60BB-03E496A236AA}"/>
              </a:ext>
            </a:extLst>
          </p:cNvPr>
          <p:cNvSpPr/>
          <p:nvPr/>
        </p:nvSpPr>
        <p:spPr>
          <a:xfrm>
            <a:off x="7747975" y="6617600"/>
            <a:ext cx="1182986" cy="816155"/>
          </a:xfrm>
          <a:prstGeom prst="rect">
            <a:avLst/>
          </a:prstGeom>
          <a:noFill/>
          <a:ln>
            <a:solidFill>
              <a:srgbClr val="6D9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cxnSp>
        <p:nvCxnSpPr>
          <p:cNvPr id="169" name="Lige forbindelse 168">
            <a:extLst>
              <a:ext uri="{FF2B5EF4-FFF2-40B4-BE49-F238E27FC236}">
                <a16:creationId xmlns:a16="http://schemas.microsoft.com/office/drawing/2014/main" id="{DD0851F4-DD3F-F022-275D-7776E89FB493}"/>
              </a:ext>
            </a:extLst>
          </p:cNvPr>
          <p:cNvCxnSpPr/>
          <p:nvPr/>
        </p:nvCxnSpPr>
        <p:spPr>
          <a:xfrm flipH="1">
            <a:off x="7747975" y="6906402"/>
            <a:ext cx="1182986" cy="0"/>
          </a:xfrm>
          <a:prstGeom prst="line">
            <a:avLst/>
          </a:prstGeom>
          <a:ln>
            <a:solidFill>
              <a:srgbClr val="6D94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0" name="Lige forbindelse 169">
            <a:extLst>
              <a:ext uri="{FF2B5EF4-FFF2-40B4-BE49-F238E27FC236}">
                <a16:creationId xmlns:a16="http://schemas.microsoft.com/office/drawing/2014/main" id="{E8991179-DB01-B7D6-CA37-217B4E9E54D3}"/>
              </a:ext>
            </a:extLst>
          </p:cNvPr>
          <p:cNvCxnSpPr/>
          <p:nvPr/>
        </p:nvCxnSpPr>
        <p:spPr>
          <a:xfrm flipH="1">
            <a:off x="7747975" y="7169939"/>
            <a:ext cx="1182986" cy="0"/>
          </a:xfrm>
          <a:prstGeom prst="line">
            <a:avLst/>
          </a:prstGeom>
          <a:ln>
            <a:solidFill>
              <a:srgbClr val="6D94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1" name="Rektangel 170">
            <a:extLst>
              <a:ext uri="{FF2B5EF4-FFF2-40B4-BE49-F238E27FC236}">
                <a16:creationId xmlns:a16="http://schemas.microsoft.com/office/drawing/2014/main" id="{597E2212-59A0-1714-3767-4D33081F12E5}"/>
              </a:ext>
            </a:extLst>
          </p:cNvPr>
          <p:cNvSpPr/>
          <p:nvPr/>
        </p:nvSpPr>
        <p:spPr>
          <a:xfrm>
            <a:off x="9076804" y="6611288"/>
            <a:ext cx="1182986" cy="816155"/>
          </a:xfrm>
          <a:prstGeom prst="rect">
            <a:avLst/>
          </a:prstGeom>
          <a:noFill/>
          <a:ln>
            <a:solidFill>
              <a:srgbClr val="6D9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cxnSp>
        <p:nvCxnSpPr>
          <p:cNvPr id="172" name="Lige forbindelse 171">
            <a:extLst>
              <a:ext uri="{FF2B5EF4-FFF2-40B4-BE49-F238E27FC236}">
                <a16:creationId xmlns:a16="http://schemas.microsoft.com/office/drawing/2014/main" id="{DDB964A2-51DE-E47A-D214-9B78EE693866}"/>
              </a:ext>
            </a:extLst>
          </p:cNvPr>
          <p:cNvCxnSpPr/>
          <p:nvPr/>
        </p:nvCxnSpPr>
        <p:spPr>
          <a:xfrm flipH="1">
            <a:off x="9076804" y="6900090"/>
            <a:ext cx="1182986" cy="0"/>
          </a:xfrm>
          <a:prstGeom prst="line">
            <a:avLst/>
          </a:prstGeom>
          <a:ln>
            <a:solidFill>
              <a:srgbClr val="6D94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3" name="Lige forbindelse 172">
            <a:extLst>
              <a:ext uri="{FF2B5EF4-FFF2-40B4-BE49-F238E27FC236}">
                <a16:creationId xmlns:a16="http://schemas.microsoft.com/office/drawing/2014/main" id="{EC5E5C01-2699-E370-6758-9E60257726E3}"/>
              </a:ext>
            </a:extLst>
          </p:cNvPr>
          <p:cNvCxnSpPr/>
          <p:nvPr/>
        </p:nvCxnSpPr>
        <p:spPr>
          <a:xfrm flipH="1">
            <a:off x="9076804" y="7163627"/>
            <a:ext cx="1182986" cy="0"/>
          </a:xfrm>
          <a:prstGeom prst="line">
            <a:avLst/>
          </a:prstGeom>
          <a:ln>
            <a:solidFill>
              <a:srgbClr val="6D94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4" name="Rektangel 173">
            <a:extLst>
              <a:ext uri="{FF2B5EF4-FFF2-40B4-BE49-F238E27FC236}">
                <a16:creationId xmlns:a16="http://schemas.microsoft.com/office/drawing/2014/main" id="{B5B7F1F0-6D9C-78F2-6EAA-3FFC4FE6BE50}"/>
              </a:ext>
            </a:extLst>
          </p:cNvPr>
          <p:cNvSpPr/>
          <p:nvPr/>
        </p:nvSpPr>
        <p:spPr>
          <a:xfrm>
            <a:off x="6431440" y="8832384"/>
            <a:ext cx="1182986" cy="816155"/>
          </a:xfrm>
          <a:prstGeom prst="rect">
            <a:avLst/>
          </a:prstGeom>
          <a:noFill/>
          <a:ln>
            <a:solidFill>
              <a:srgbClr val="6D9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cxnSp>
        <p:nvCxnSpPr>
          <p:cNvPr id="175" name="Lige forbindelse 174">
            <a:extLst>
              <a:ext uri="{FF2B5EF4-FFF2-40B4-BE49-F238E27FC236}">
                <a16:creationId xmlns:a16="http://schemas.microsoft.com/office/drawing/2014/main" id="{F008A4BA-10AB-6F85-7EA7-6CA98A519071}"/>
              </a:ext>
            </a:extLst>
          </p:cNvPr>
          <p:cNvCxnSpPr/>
          <p:nvPr/>
        </p:nvCxnSpPr>
        <p:spPr>
          <a:xfrm flipH="1">
            <a:off x="6420500" y="9117608"/>
            <a:ext cx="1182986" cy="0"/>
          </a:xfrm>
          <a:prstGeom prst="line">
            <a:avLst/>
          </a:prstGeom>
          <a:ln>
            <a:solidFill>
              <a:srgbClr val="6D94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6" name="Lige forbindelse 175">
            <a:extLst>
              <a:ext uri="{FF2B5EF4-FFF2-40B4-BE49-F238E27FC236}">
                <a16:creationId xmlns:a16="http://schemas.microsoft.com/office/drawing/2014/main" id="{25C0061E-4772-1EDC-48DE-D253F8AC3319}"/>
              </a:ext>
            </a:extLst>
          </p:cNvPr>
          <p:cNvCxnSpPr/>
          <p:nvPr/>
        </p:nvCxnSpPr>
        <p:spPr>
          <a:xfrm flipH="1">
            <a:off x="6420500" y="9381145"/>
            <a:ext cx="1182986" cy="0"/>
          </a:xfrm>
          <a:prstGeom prst="line">
            <a:avLst/>
          </a:prstGeom>
          <a:ln>
            <a:solidFill>
              <a:srgbClr val="6D94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7" name="Rektangel 176">
            <a:extLst>
              <a:ext uri="{FF2B5EF4-FFF2-40B4-BE49-F238E27FC236}">
                <a16:creationId xmlns:a16="http://schemas.microsoft.com/office/drawing/2014/main" id="{9A490F22-7A6F-69BB-99BF-EA35DF87568C}"/>
              </a:ext>
            </a:extLst>
          </p:cNvPr>
          <p:cNvSpPr/>
          <p:nvPr/>
        </p:nvSpPr>
        <p:spPr>
          <a:xfrm>
            <a:off x="7739685" y="8824453"/>
            <a:ext cx="1182986" cy="816155"/>
          </a:xfrm>
          <a:prstGeom prst="rect">
            <a:avLst/>
          </a:prstGeom>
          <a:noFill/>
          <a:ln>
            <a:solidFill>
              <a:srgbClr val="6D9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cxnSp>
        <p:nvCxnSpPr>
          <p:cNvPr id="178" name="Lige forbindelse 177">
            <a:extLst>
              <a:ext uri="{FF2B5EF4-FFF2-40B4-BE49-F238E27FC236}">
                <a16:creationId xmlns:a16="http://schemas.microsoft.com/office/drawing/2014/main" id="{2BC09563-3189-56C8-37BA-4EC2FDA7CC8A}"/>
              </a:ext>
            </a:extLst>
          </p:cNvPr>
          <p:cNvCxnSpPr/>
          <p:nvPr/>
        </p:nvCxnSpPr>
        <p:spPr>
          <a:xfrm flipH="1">
            <a:off x="7739685" y="9113255"/>
            <a:ext cx="1182986" cy="0"/>
          </a:xfrm>
          <a:prstGeom prst="line">
            <a:avLst/>
          </a:prstGeom>
          <a:ln>
            <a:solidFill>
              <a:srgbClr val="6D94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9" name="Lige forbindelse 178">
            <a:extLst>
              <a:ext uri="{FF2B5EF4-FFF2-40B4-BE49-F238E27FC236}">
                <a16:creationId xmlns:a16="http://schemas.microsoft.com/office/drawing/2014/main" id="{88C6DD00-BC5A-6D7D-2FFD-CC768FDAAD4C}"/>
              </a:ext>
            </a:extLst>
          </p:cNvPr>
          <p:cNvCxnSpPr/>
          <p:nvPr/>
        </p:nvCxnSpPr>
        <p:spPr>
          <a:xfrm flipH="1">
            <a:off x="7739685" y="9376792"/>
            <a:ext cx="1182986" cy="0"/>
          </a:xfrm>
          <a:prstGeom prst="line">
            <a:avLst/>
          </a:prstGeom>
          <a:ln>
            <a:solidFill>
              <a:srgbClr val="6D94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0" name="Rektangel 179">
            <a:extLst>
              <a:ext uri="{FF2B5EF4-FFF2-40B4-BE49-F238E27FC236}">
                <a16:creationId xmlns:a16="http://schemas.microsoft.com/office/drawing/2014/main" id="{9F93863E-E818-6320-5AFD-D2B859ED862B}"/>
              </a:ext>
            </a:extLst>
          </p:cNvPr>
          <p:cNvSpPr/>
          <p:nvPr/>
        </p:nvSpPr>
        <p:spPr>
          <a:xfrm>
            <a:off x="9068514" y="8818141"/>
            <a:ext cx="1182986" cy="816155"/>
          </a:xfrm>
          <a:prstGeom prst="rect">
            <a:avLst/>
          </a:prstGeom>
          <a:noFill/>
          <a:ln>
            <a:solidFill>
              <a:srgbClr val="6D9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cxnSp>
        <p:nvCxnSpPr>
          <p:cNvPr id="181" name="Lige forbindelse 180">
            <a:extLst>
              <a:ext uri="{FF2B5EF4-FFF2-40B4-BE49-F238E27FC236}">
                <a16:creationId xmlns:a16="http://schemas.microsoft.com/office/drawing/2014/main" id="{F1985576-C0C2-3793-0ACC-A4C520203635}"/>
              </a:ext>
            </a:extLst>
          </p:cNvPr>
          <p:cNvCxnSpPr/>
          <p:nvPr/>
        </p:nvCxnSpPr>
        <p:spPr>
          <a:xfrm flipH="1">
            <a:off x="9068514" y="9106943"/>
            <a:ext cx="1182986" cy="0"/>
          </a:xfrm>
          <a:prstGeom prst="line">
            <a:avLst/>
          </a:prstGeom>
          <a:ln>
            <a:solidFill>
              <a:srgbClr val="6D94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2" name="Lige forbindelse 181">
            <a:extLst>
              <a:ext uri="{FF2B5EF4-FFF2-40B4-BE49-F238E27FC236}">
                <a16:creationId xmlns:a16="http://schemas.microsoft.com/office/drawing/2014/main" id="{DBB1B99C-B8D9-2435-3E1C-A1624C2B39B6}"/>
              </a:ext>
            </a:extLst>
          </p:cNvPr>
          <p:cNvCxnSpPr/>
          <p:nvPr/>
        </p:nvCxnSpPr>
        <p:spPr>
          <a:xfrm flipH="1">
            <a:off x="9068514" y="9370480"/>
            <a:ext cx="1182986" cy="0"/>
          </a:xfrm>
          <a:prstGeom prst="line">
            <a:avLst/>
          </a:prstGeom>
          <a:ln>
            <a:solidFill>
              <a:srgbClr val="6D94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3" name="Tekstfelt 182">
            <a:extLst>
              <a:ext uri="{FF2B5EF4-FFF2-40B4-BE49-F238E27FC236}">
                <a16:creationId xmlns:a16="http://schemas.microsoft.com/office/drawing/2014/main" id="{3B897D6D-3B43-8BF3-BEA8-DD401243827E}"/>
              </a:ext>
            </a:extLst>
          </p:cNvPr>
          <p:cNvSpPr txBox="1"/>
          <p:nvPr/>
        </p:nvSpPr>
        <p:spPr>
          <a:xfrm>
            <a:off x="6874125" y="8051150"/>
            <a:ext cx="11575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3200" dirty="0">
                <a:solidFill>
                  <a:srgbClr val="6D9480"/>
                </a:solidFill>
                <a:latin typeface="Abc Ny" panose="02000503000000000000" pitchFamily="2" charset="0"/>
              </a:rPr>
              <a:t>GÆS</a:t>
            </a:r>
          </a:p>
        </p:txBody>
      </p:sp>
      <p:sp>
        <p:nvSpPr>
          <p:cNvPr id="184" name="Tekstfelt 183">
            <a:extLst>
              <a:ext uri="{FF2B5EF4-FFF2-40B4-BE49-F238E27FC236}">
                <a16:creationId xmlns:a16="http://schemas.microsoft.com/office/drawing/2014/main" id="{D014373A-F790-8CE3-5830-31BD70F65892}"/>
              </a:ext>
            </a:extLst>
          </p:cNvPr>
          <p:cNvSpPr txBox="1"/>
          <p:nvPr/>
        </p:nvSpPr>
        <p:spPr>
          <a:xfrm>
            <a:off x="7853278" y="8038069"/>
            <a:ext cx="9281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3200" dirty="0">
                <a:solidFill>
                  <a:srgbClr val="6D9480"/>
                </a:solidFill>
                <a:latin typeface="Abc Ny" panose="02000503000000000000" pitchFamily="2" charset="0"/>
              </a:rPr>
              <a:t>TO</a:t>
            </a:r>
          </a:p>
        </p:txBody>
      </p:sp>
      <p:sp>
        <p:nvSpPr>
          <p:cNvPr id="186" name="Tekstfelt 185">
            <a:extLst>
              <a:ext uri="{FF2B5EF4-FFF2-40B4-BE49-F238E27FC236}">
                <a16:creationId xmlns:a16="http://schemas.microsoft.com/office/drawing/2014/main" id="{C6EFE3F2-DDF6-B2EA-C8EC-5FB077539DEF}"/>
              </a:ext>
            </a:extLst>
          </p:cNvPr>
          <p:cNvSpPr txBox="1"/>
          <p:nvPr/>
        </p:nvSpPr>
        <p:spPr>
          <a:xfrm>
            <a:off x="7854535" y="6412635"/>
            <a:ext cx="1084215" cy="103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6100" dirty="0">
                <a:solidFill>
                  <a:schemeClr val="bg2">
                    <a:lumMod val="75000"/>
                  </a:schemeClr>
                </a:solidFill>
                <a:latin typeface="Abc Ny" panose="02000503000000000000" pitchFamily="2" charset="0"/>
              </a:rPr>
              <a:t>P</a:t>
            </a:r>
            <a:r>
              <a:rPr lang="da-DK" sz="6000" dirty="0">
                <a:solidFill>
                  <a:schemeClr val="bg2">
                    <a:lumMod val="75000"/>
                  </a:schemeClr>
                </a:solidFill>
                <a:latin typeface="Abc Ny" panose="02000503000000000000" pitchFamily="2" charset="0"/>
              </a:rPr>
              <a:t>Å</a:t>
            </a:r>
          </a:p>
        </p:txBody>
      </p:sp>
      <p:pic>
        <p:nvPicPr>
          <p:cNvPr id="191" name="Billede 190">
            <a:extLst>
              <a:ext uri="{FF2B5EF4-FFF2-40B4-BE49-F238E27FC236}">
                <a16:creationId xmlns:a16="http://schemas.microsoft.com/office/drawing/2014/main" id="{75B8E758-38FF-FDDF-8C06-D88AD59F9E5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144435" flipV="1">
            <a:off x="5631955" y="8682022"/>
            <a:ext cx="321635" cy="325201"/>
          </a:xfrm>
          <a:prstGeom prst="rect">
            <a:avLst/>
          </a:prstGeom>
        </p:spPr>
      </p:pic>
      <p:sp>
        <p:nvSpPr>
          <p:cNvPr id="195" name="Ellipse 194">
            <a:extLst>
              <a:ext uri="{FF2B5EF4-FFF2-40B4-BE49-F238E27FC236}">
                <a16:creationId xmlns:a16="http://schemas.microsoft.com/office/drawing/2014/main" id="{85320D20-792D-AFCF-63A8-50A4303608F0}"/>
              </a:ext>
            </a:extLst>
          </p:cNvPr>
          <p:cNvSpPr/>
          <p:nvPr/>
        </p:nvSpPr>
        <p:spPr>
          <a:xfrm>
            <a:off x="6935896" y="5795111"/>
            <a:ext cx="838364" cy="707886"/>
          </a:xfrm>
          <a:custGeom>
            <a:avLst/>
            <a:gdLst>
              <a:gd name="connsiteX0" fmla="*/ 0 w 838364"/>
              <a:gd name="connsiteY0" fmla="*/ 353943 h 707886"/>
              <a:gd name="connsiteX1" fmla="*/ 419182 w 838364"/>
              <a:gd name="connsiteY1" fmla="*/ 0 h 707886"/>
              <a:gd name="connsiteX2" fmla="*/ 838364 w 838364"/>
              <a:gd name="connsiteY2" fmla="*/ 353943 h 707886"/>
              <a:gd name="connsiteX3" fmla="*/ 419182 w 838364"/>
              <a:gd name="connsiteY3" fmla="*/ 707886 h 707886"/>
              <a:gd name="connsiteX4" fmla="*/ 0 w 838364"/>
              <a:gd name="connsiteY4" fmla="*/ 353943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8364" h="707886" extrusionOk="0">
                <a:moveTo>
                  <a:pt x="0" y="353943"/>
                </a:moveTo>
                <a:cubicBezTo>
                  <a:pt x="-17856" y="137469"/>
                  <a:pt x="230132" y="-15415"/>
                  <a:pt x="419182" y="0"/>
                </a:cubicBezTo>
                <a:cubicBezTo>
                  <a:pt x="609662" y="23052"/>
                  <a:pt x="864867" y="150557"/>
                  <a:pt x="838364" y="353943"/>
                </a:cubicBezTo>
                <a:cubicBezTo>
                  <a:pt x="832840" y="538407"/>
                  <a:pt x="638289" y="746474"/>
                  <a:pt x="419182" y="707886"/>
                </a:cubicBezTo>
                <a:cubicBezTo>
                  <a:pt x="209772" y="677401"/>
                  <a:pt x="21650" y="547638"/>
                  <a:pt x="0" y="353943"/>
                </a:cubicBezTo>
                <a:close/>
              </a:path>
            </a:pathLst>
          </a:custGeom>
          <a:noFill/>
          <a:ln w="19050">
            <a:solidFill>
              <a:srgbClr val="6D9480"/>
            </a:solidFill>
            <a:extLst>
              <a:ext uri="{C807C97D-BFC1-408E-A445-0C87EB9F89A2}">
                <ask:lineSketchStyleProps xmlns:ask="http://schemas.microsoft.com/office/drawing/2018/sketchyshapes" sd="879248734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96" name="Ellipse 195">
            <a:extLst>
              <a:ext uri="{FF2B5EF4-FFF2-40B4-BE49-F238E27FC236}">
                <a16:creationId xmlns:a16="http://schemas.microsoft.com/office/drawing/2014/main" id="{18003FC0-F678-358A-5A78-A275634D6E7A}"/>
              </a:ext>
            </a:extLst>
          </p:cNvPr>
          <p:cNvSpPr/>
          <p:nvPr/>
        </p:nvSpPr>
        <p:spPr>
          <a:xfrm>
            <a:off x="7866284" y="5822606"/>
            <a:ext cx="718694" cy="707886"/>
          </a:xfrm>
          <a:custGeom>
            <a:avLst/>
            <a:gdLst>
              <a:gd name="connsiteX0" fmla="*/ 0 w 718694"/>
              <a:gd name="connsiteY0" fmla="*/ 353943 h 707886"/>
              <a:gd name="connsiteX1" fmla="*/ 359347 w 718694"/>
              <a:gd name="connsiteY1" fmla="*/ 0 h 707886"/>
              <a:gd name="connsiteX2" fmla="*/ 718694 w 718694"/>
              <a:gd name="connsiteY2" fmla="*/ 353943 h 707886"/>
              <a:gd name="connsiteX3" fmla="*/ 359347 w 718694"/>
              <a:gd name="connsiteY3" fmla="*/ 707886 h 707886"/>
              <a:gd name="connsiteX4" fmla="*/ 0 w 718694"/>
              <a:gd name="connsiteY4" fmla="*/ 353943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8694" h="707886" extrusionOk="0">
                <a:moveTo>
                  <a:pt x="0" y="353943"/>
                </a:moveTo>
                <a:cubicBezTo>
                  <a:pt x="-29200" y="124129"/>
                  <a:pt x="174924" y="-5097"/>
                  <a:pt x="359347" y="0"/>
                </a:cubicBezTo>
                <a:cubicBezTo>
                  <a:pt x="516781" y="23052"/>
                  <a:pt x="745197" y="150557"/>
                  <a:pt x="718694" y="353943"/>
                </a:cubicBezTo>
                <a:cubicBezTo>
                  <a:pt x="708384" y="528865"/>
                  <a:pt x="543341" y="752904"/>
                  <a:pt x="359347" y="707886"/>
                </a:cubicBezTo>
                <a:cubicBezTo>
                  <a:pt x="182983" y="677401"/>
                  <a:pt x="21650" y="547638"/>
                  <a:pt x="0" y="353943"/>
                </a:cubicBezTo>
                <a:close/>
              </a:path>
            </a:pathLst>
          </a:custGeom>
          <a:noFill/>
          <a:ln w="19050">
            <a:solidFill>
              <a:srgbClr val="6D9480"/>
            </a:solidFill>
            <a:extLst>
              <a:ext uri="{C807C97D-BFC1-408E-A445-0C87EB9F89A2}">
                <ask:lineSketchStyleProps xmlns:ask="http://schemas.microsoft.com/office/drawing/2018/sketchyshapes" sd="879248734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97" name="Tekstfelt 196">
            <a:extLst>
              <a:ext uri="{FF2B5EF4-FFF2-40B4-BE49-F238E27FC236}">
                <a16:creationId xmlns:a16="http://schemas.microsoft.com/office/drawing/2014/main" id="{B74FDC2A-28FF-0B60-4A0B-EB008E850F1E}"/>
              </a:ext>
            </a:extLst>
          </p:cNvPr>
          <p:cNvSpPr txBox="1"/>
          <p:nvPr/>
        </p:nvSpPr>
        <p:spPr>
          <a:xfrm>
            <a:off x="7880658" y="5867496"/>
            <a:ext cx="9176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3200" dirty="0">
                <a:solidFill>
                  <a:srgbClr val="6D9480"/>
                </a:solidFill>
                <a:latin typeface="Abc Ny" panose="02000503000000000000" pitchFamily="2" charset="0"/>
              </a:rPr>
              <a:t>ÆG</a:t>
            </a:r>
          </a:p>
        </p:txBody>
      </p:sp>
      <p:sp>
        <p:nvSpPr>
          <p:cNvPr id="198" name="Tekstfelt 197">
            <a:extLst>
              <a:ext uri="{FF2B5EF4-FFF2-40B4-BE49-F238E27FC236}">
                <a16:creationId xmlns:a16="http://schemas.microsoft.com/office/drawing/2014/main" id="{C6A2059C-6ED3-552D-ED2B-8E3661B7A4C1}"/>
              </a:ext>
            </a:extLst>
          </p:cNvPr>
          <p:cNvSpPr txBox="1"/>
          <p:nvPr/>
        </p:nvSpPr>
        <p:spPr>
          <a:xfrm>
            <a:off x="6935896" y="5879897"/>
            <a:ext cx="9281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3200" dirty="0">
                <a:solidFill>
                  <a:srgbClr val="6D9480"/>
                </a:solidFill>
                <a:latin typeface="Abc Ny" panose="02000503000000000000" pitchFamily="2" charset="0"/>
              </a:rPr>
              <a:t>GÅS</a:t>
            </a:r>
          </a:p>
        </p:txBody>
      </p:sp>
      <p:sp>
        <p:nvSpPr>
          <p:cNvPr id="199" name="Tekstfelt 198">
            <a:extLst>
              <a:ext uri="{FF2B5EF4-FFF2-40B4-BE49-F238E27FC236}">
                <a16:creationId xmlns:a16="http://schemas.microsoft.com/office/drawing/2014/main" id="{CC32BB63-D92B-F953-D908-73EB31B56A35}"/>
              </a:ext>
            </a:extLst>
          </p:cNvPr>
          <p:cNvSpPr txBox="1"/>
          <p:nvPr/>
        </p:nvSpPr>
        <p:spPr>
          <a:xfrm>
            <a:off x="6520752" y="8636313"/>
            <a:ext cx="108421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6000" dirty="0">
                <a:solidFill>
                  <a:schemeClr val="bg2">
                    <a:lumMod val="75000"/>
                  </a:schemeClr>
                </a:solidFill>
                <a:latin typeface="Abc Ny" panose="02000503000000000000" pitchFamily="2" charset="0"/>
              </a:rPr>
              <a:t>SE</a:t>
            </a:r>
          </a:p>
        </p:txBody>
      </p:sp>
      <p:sp>
        <p:nvSpPr>
          <p:cNvPr id="200" name="Tekstfelt 199">
            <a:extLst>
              <a:ext uri="{FF2B5EF4-FFF2-40B4-BE49-F238E27FC236}">
                <a16:creationId xmlns:a16="http://schemas.microsoft.com/office/drawing/2014/main" id="{D1FB5465-E34D-C532-A34A-EEFEA42E6248}"/>
              </a:ext>
            </a:extLst>
          </p:cNvPr>
          <p:cNvSpPr txBox="1"/>
          <p:nvPr/>
        </p:nvSpPr>
        <p:spPr>
          <a:xfrm>
            <a:off x="5774582" y="5412413"/>
            <a:ext cx="26416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200" dirty="0">
                <a:latin typeface="Abc Ny" panose="02000503000000000000" pitchFamily="2" charset="0"/>
              </a:rPr>
              <a:t>Skriv ordene. Læs sætningen.</a:t>
            </a:r>
          </a:p>
        </p:txBody>
      </p:sp>
      <p:pic>
        <p:nvPicPr>
          <p:cNvPr id="201" name="Billede 200">
            <a:extLst>
              <a:ext uri="{FF2B5EF4-FFF2-40B4-BE49-F238E27FC236}">
                <a16:creationId xmlns:a16="http://schemas.microsoft.com/office/drawing/2014/main" id="{7487D488-5537-080B-8631-16FEE11E68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7392">
            <a:off x="10069291" y="5424026"/>
            <a:ext cx="60856" cy="284981"/>
          </a:xfrm>
          <a:prstGeom prst="rect">
            <a:avLst/>
          </a:prstGeom>
        </p:spPr>
      </p:pic>
      <p:pic>
        <p:nvPicPr>
          <p:cNvPr id="203" name="Billede 202" descr="Et billede, der indeholder logo&#10;&#10;Automatisk genereret beskrivelse">
            <a:extLst>
              <a:ext uri="{FF2B5EF4-FFF2-40B4-BE49-F238E27FC236}">
                <a16:creationId xmlns:a16="http://schemas.microsoft.com/office/drawing/2014/main" id="{911E670B-9856-4595-28EA-0CDD4AEC8D9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7110" y="8739592"/>
            <a:ext cx="270480" cy="432790"/>
          </a:xfrm>
          <a:prstGeom prst="rect">
            <a:avLst/>
          </a:prstGeom>
        </p:spPr>
      </p:pic>
      <p:pic>
        <p:nvPicPr>
          <p:cNvPr id="205" name="Billede 204" descr="Et billede, der indeholder logo&#10;&#10;Automatisk genereret beskrivelse">
            <a:extLst>
              <a:ext uri="{FF2B5EF4-FFF2-40B4-BE49-F238E27FC236}">
                <a16:creationId xmlns:a16="http://schemas.microsoft.com/office/drawing/2014/main" id="{360DBCFE-8902-18F6-0FAB-5EE60C97BA9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5847" y="6599107"/>
            <a:ext cx="641556" cy="824321"/>
          </a:xfrm>
          <a:prstGeom prst="rect">
            <a:avLst/>
          </a:prstGeom>
        </p:spPr>
      </p:pic>
      <p:pic>
        <p:nvPicPr>
          <p:cNvPr id="207" name="Billede 206" descr="Et billede, der indeholder tekst&#10;&#10;Automatisk genereret beskrivelse">
            <a:extLst>
              <a:ext uri="{FF2B5EF4-FFF2-40B4-BE49-F238E27FC236}">
                <a16:creationId xmlns:a16="http://schemas.microsoft.com/office/drawing/2014/main" id="{65B7C37C-0756-AB64-924F-658D5467B4F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76169" y="9039237"/>
            <a:ext cx="460056" cy="591117"/>
          </a:xfrm>
          <a:prstGeom prst="rect">
            <a:avLst/>
          </a:prstGeom>
        </p:spPr>
      </p:pic>
      <p:pic>
        <p:nvPicPr>
          <p:cNvPr id="208" name="Billede 207" descr="Et billede, der indeholder tekst&#10;&#10;Automatisk genereret beskrivelse">
            <a:extLst>
              <a:ext uri="{FF2B5EF4-FFF2-40B4-BE49-F238E27FC236}">
                <a16:creationId xmlns:a16="http://schemas.microsoft.com/office/drawing/2014/main" id="{4F63C314-1F36-FBAF-B02E-78802BC6DA5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055554" flipH="1" flipV="1">
            <a:off x="5887662" y="9121157"/>
            <a:ext cx="460056" cy="585064"/>
          </a:xfrm>
          <a:prstGeom prst="rect">
            <a:avLst/>
          </a:prstGeom>
        </p:spPr>
      </p:pic>
      <p:pic>
        <p:nvPicPr>
          <p:cNvPr id="210" name="Billede 209">
            <a:extLst>
              <a:ext uri="{FF2B5EF4-FFF2-40B4-BE49-F238E27FC236}">
                <a16:creationId xmlns:a16="http://schemas.microsoft.com/office/drawing/2014/main" id="{AB70DCD4-E1DF-7782-4609-1C0AA177C1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8651" y="7137263"/>
            <a:ext cx="137321" cy="172769"/>
          </a:xfrm>
          <a:prstGeom prst="rect">
            <a:avLst/>
          </a:prstGeom>
        </p:spPr>
      </p:pic>
      <p:pic>
        <p:nvPicPr>
          <p:cNvPr id="212" name="Billede 211">
            <a:extLst>
              <a:ext uri="{FF2B5EF4-FFF2-40B4-BE49-F238E27FC236}">
                <a16:creationId xmlns:a16="http://schemas.microsoft.com/office/drawing/2014/main" id="{01FD6DCC-7DFE-45BE-980E-4EB1115EF0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02837">
            <a:off x="5847571" y="7148909"/>
            <a:ext cx="137321" cy="172769"/>
          </a:xfrm>
          <a:prstGeom prst="rect">
            <a:avLst/>
          </a:prstGeom>
        </p:spPr>
      </p:pic>
      <p:sp>
        <p:nvSpPr>
          <p:cNvPr id="215" name="Rektangel: afrundede hjørner 214">
            <a:extLst>
              <a:ext uri="{FF2B5EF4-FFF2-40B4-BE49-F238E27FC236}">
                <a16:creationId xmlns:a16="http://schemas.microsoft.com/office/drawing/2014/main" id="{7824C417-59D0-A641-37DC-28C680B8B0D6}"/>
              </a:ext>
            </a:extLst>
          </p:cNvPr>
          <p:cNvSpPr/>
          <p:nvPr/>
        </p:nvSpPr>
        <p:spPr>
          <a:xfrm>
            <a:off x="1648753" y="11027268"/>
            <a:ext cx="735731" cy="589300"/>
          </a:xfrm>
          <a:prstGeom prst="roundRect">
            <a:avLst/>
          </a:prstGeom>
          <a:noFill/>
          <a:ln>
            <a:solidFill>
              <a:srgbClr val="6D9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16" name="Tekstfelt 215">
            <a:extLst>
              <a:ext uri="{FF2B5EF4-FFF2-40B4-BE49-F238E27FC236}">
                <a16:creationId xmlns:a16="http://schemas.microsoft.com/office/drawing/2014/main" id="{A14CAB3E-32EF-CECB-A4B7-C7BE6DA3CCC3}"/>
              </a:ext>
            </a:extLst>
          </p:cNvPr>
          <p:cNvSpPr txBox="1"/>
          <p:nvPr/>
        </p:nvSpPr>
        <p:spPr>
          <a:xfrm>
            <a:off x="1637869" y="11085956"/>
            <a:ext cx="8162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800" dirty="0">
                <a:solidFill>
                  <a:srgbClr val="6D9480"/>
                </a:solidFill>
                <a:latin typeface="Abc Ny" panose="02000503000000000000" pitchFamily="2" charset="0"/>
              </a:rPr>
              <a:t>FLØ</a:t>
            </a:r>
          </a:p>
        </p:txBody>
      </p:sp>
      <p:sp>
        <p:nvSpPr>
          <p:cNvPr id="217" name="Rektangel: afrundede hjørner 216">
            <a:extLst>
              <a:ext uri="{FF2B5EF4-FFF2-40B4-BE49-F238E27FC236}">
                <a16:creationId xmlns:a16="http://schemas.microsoft.com/office/drawing/2014/main" id="{D9AAF478-EEC4-6A6B-CDFF-7F2508543947}"/>
              </a:ext>
            </a:extLst>
          </p:cNvPr>
          <p:cNvSpPr/>
          <p:nvPr/>
        </p:nvSpPr>
        <p:spPr>
          <a:xfrm>
            <a:off x="2488708" y="11034190"/>
            <a:ext cx="735731" cy="589300"/>
          </a:xfrm>
          <a:prstGeom prst="roundRect">
            <a:avLst/>
          </a:prstGeom>
          <a:noFill/>
          <a:ln>
            <a:solidFill>
              <a:srgbClr val="6D9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18" name="Tekstfelt 217">
            <a:extLst>
              <a:ext uri="{FF2B5EF4-FFF2-40B4-BE49-F238E27FC236}">
                <a16:creationId xmlns:a16="http://schemas.microsoft.com/office/drawing/2014/main" id="{0DA26EEB-6455-66CA-2262-6B2E30A77623}"/>
              </a:ext>
            </a:extLst>
          </p:cNvPr>
          <p:cNvSpPr txBox="1"/>
          <p:nvPr/>
        </p:nvSpPr>
        <p:spPr>
          <a:xfrm>
            <a:off x="2561478" y="11094664"/>
            <a:ext cx="8162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800" dirty="0">
                <a:solidFill>
                  <a:srgbClr val="6D9480"/>
                </a:solidFill>
                <a:latin typeface="Abc Ny" panose="02000503000000000000" pitchFamily="2" charset="0"/>
              </a:rPr>
              <a:t>FLI</a:t>
            </a:r>
          </a:p>
        </p:txBody>
      </p:sp>
      <p:sp>
        <p:nvSpPr>
          <p:cNvPr id="219" name="Rektangel: afrundede hjørner 218">
            <a:extLst>
              <a:ext uri="{FF2B5EF4-FFF2-40B4-BE49-F238E27FC236}">
                <a16:creationId xmlns:a16="http://schemas.microsoft.com/office/drawing/2014/main" id="{D3637DC2-C421-2DEC-102B-6CD59CBEDB7C}"/>
              </a:ext>
            </a:extLst>
          </p:cNvPr>
          <p:cNvSpPr/>
          <p:nvPr/>
        </p:nvSpPr>
        <p:spPr>
          <a:xfrm>
            <a:off x="3348349" y="11027268"/>
            <a:ext cx="735731" cy="589300"/>
          </a:xfrm>
          <a:prstGeom prst="roundRect">
            <a:avLst/>
          </a:prstGeom>
          <a:noFill/>
          <a:ln>
            <a:solidFill>
              <a:srgbClr val="6D9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20" name="Tekstfelt 219">
            <a:extLst>
              <a:ext uri="{FF2B5EF4-FFF2-40B4-BE49-F238E27FC236}">
                <a16:creationId xmlns:a16="http://schemas.microsoft.com/office/drawing/2014/main" id="{B7A5029F-FEB9-0262-A758-E61AF6FF49FB}"/>
              </a:ext>
            </a:extLst>
          </p:cNvPr>
          <p:cNvSpPr txBox="1"/>
          <p:nvPr/>
        </p:nvSpPr>
        <p:spPr>
          <a:xfrm>
            <a:off x="3386011" y="11101647"/>
            <a:ext cx="8162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800" dirty="0">
                <a:solidFill>
                  <a:srgbClr val="6D9480"/>
                </a:solidFill>
                <a:latin typeface="Abc Ny" panose="02000503000000000000" pitchFamily="2" charset="0"/>
              </a:rPr>
              <a:t>FLU</a:t>
            </a:r>
          </a:p>
        </p:txBody>
      </p:sp>
      <p:sp>
        <p:nvSpPr>
          <p:cNvPr id="221" name="Rektangel: afrundede hjørner 220">
            <a:extLst>
              <a:ext uri="{FF2B5EF4-FFF2-40B4-BE49-F238E27FC236}">
                <a16:creationId xmlns:a16="http://schemas.microsoft.com/office/drawing/2014/main" id="{606C5AB9-501D-CA6E-5C55-40F003CB8326}"/>
              </a:ext>
            </a:extLst>
          </p:cNvPr>
          <p:cNvSpPr/>
          <p:nvPr/>
        </p:nvSpPr>
        <p:spPr>
          <a:xfrm>
            <a:off x="4212524" y="11018184"/>
            <a:ext cx="735731" cy="589300"/>
          </a:xfrm>
          <a:prstGeom prst="roundRect">
            <a:avLst/>
          </a:prstGeom>
          <a:noFill/>
          <a:ln>
            <a:solidFill>
              <a:srgbClr val="6D9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22" name="Rektangel: afrundede hjørner 221">
            <a:extLst>
              <a:ext uri="{FF2B5EF4-FFF2-40B4-BE49-F238E27FC236}">
                <a16:creationId xmlns:a16="http://schemas.microsoft.com/office/drawing/2014/main" id="{2D5AE29D-239C-C6C0-A560-9F8141F4ADE1}"/>
              </a:ext>
            </a:extLst>
          </p:cNvPr>
          <p:cNvSpPr/>
          <p:nvPr/>
        </p:nvSpPr>
        <p:spPr>
          <a:xfrm>
            <a:off x="1648047" y="12052260"/>
            <a:ext cx="735731" cy="589300"/>
          </a:xfrm>
          <a:prstGeom prst="roundRect">
            <a:avLst/>
          </a:prstGeom>
          <a:noFill/>
          <a:ln>
            <a:solidFill>
              <a:srgbClr val="6D9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23" name="Tekstfelt 222">
            <a:extLst>
              <a:ext uri="{FF2B5EF4-FFF2-40B4-BE49-F238E27FC236}">
                <a16:creationId xmlns:a16="http://schemas.microsoft.com/office/drawing/2014/main" id="{4A93F8AA-D453-1769-A55A-401F7F60427E}"/>
              </a:ext>
            </a:extLst>
          </p:cNvPr>
          <p:cNvSpPr txBox="1"/>
          <p:nvPr/>
        </p:nvSpPr>
        <p:spPr>
          <a:xfrm>
            <a:off x="3269801" y="12129727"/>
            <a:ext cx="13231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800" dirty="0">
                <a:solidFill>
                  <a:srgbClr val="6D9480"/>
                </a:solidFill>
                <a:latin typeface="Abc Ny" panose="02000503000000000000" pitchFamily="2" charset="0"/>
              </a:rPr>
              <a:t>T RØ</a:t>
            </a:r>
          </a:p>
        </p:txBody>
      </p:sp>
      <p:sp>
        <p:nvSpPr>
          <p:cNvPr id="224" name="Rektangel: afrundede hjørner 223">
            <a:extLst>
              <a:ext uri="{FF2B5EF4-FFF2-40B4-BE49-F238E27FC236}">
                <a16:creationId xmlns:a16="http://schemas.microsoft.com/office/drawing/2014/main" id="{17E171B5-35F9-F797-082A-83AE55164124}"/>
              </a:ext>
            </a:extLst>
          </p:cNvPr>
          <p:cNvSpPr/>
          <p:nvPr/>
        </p:nvSpPr>
        <p:spPr>
          <a:xfrm>
            <a:off x="2488002" y="12059182"/>
            <a:ext cx="735731" cy="589300"/>
          </a:xfrm>
          <a:prstGeom prst="roundRect">
            <a:avLst/>
          </a:prstGeom>
          <a:noFill/>
          <a:ln>
            <a:solidFill>
              <a:srgbClr val="6D9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25" name="Tekstfelt 224">
            <a:extLst>
              <a:ext uri="{FF2B5EF4-FFF2-40B4-BE49-F238E27FC236}">
                <a16:creationId xmlns:a16="http://schemas.microsoft.com/office/drawing/2014/main" id="{7CB9C3F9-30AA-94A6-4416-A90785CADE9D}"/>
              </a:ext>
            </a:extLst>
          </p:cNvPr>
          <p:cNvSpPr txBox="1"/>
          <p:nvPr/>
        </p:nvSpPr>
        <p:spPr>
          <a:xfrm>
            <a:off x="2397690" y="12120200"/>
            <a:ext cx="11113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800" dirty="0">
                <a:solidFill>
                  <a:srgbClr val="6D9480"/>
                </a:solidFill>
                <a:latin typeface="Abc Ny" panose="02000503000000000000" pitchFamily="2" charset="0"/>
              </a:rPr>
              <a:t>T RÆ</a:t>
            </a:r>
          </a:p>
        </p:txBody>
      </p:sp>
      <p:sp>
        <p:nvSpPr>
          <p:cNvPr id="226" name="Rektangel: afrundede hjørner 225">
            <a:extLst>
              <a:ext uri="{FF2B5EF4-FFF2-40B4-BE49-F238E27FC236}">
                <a16:creationId xmlns:a16="http://schemas.microsoft.com/office/drawing/2014/main" id="{8903CD72-893A-3289-36CD-9742B1D20263}"/>
              </a:ext>
            </a:extLst>
          </p:cNvPr>
          <p:cNvSpPr/>
          <p:nvPr/>
        </p:nvSpPr>
        <p:spPr>
          <a:xfrm>
            <a:off x="3347643" y="12052260"/>
            <a:ext cx="735731" cy="589300"/>
          </a:xfrm>
          <a:prstGeom prst="roundRect">
            <a:avLst/>
          </a:prstGeom>
          <a:noFill/>
          <a:ln>
            <a:solidFill>
              <a:srgbClr val="6D9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27" name="Rektangel: afrundede hjørner 226">
            <a:extLst>
              <a:ext uri="{FF2B5EF4-FFF2-40B4-BE49-F238E27FC236}">
                <a16:creationId xmlns:a16="http://schemas.microsoft.com/office/drawing/2014/main" id="{B87A0C52-CC25-D048-F00B-EB7C69B5D588}"/>
              </a:ext>
            </a:extLst>
          </p:cNvPr>
          <p:cNvSpPr/>
          <p:nvPr/>
        </p:nvSpPr>
        <p:spPr>
          <a:xfrm>
            <a:off x="4222267" y="12043407"/>
            <a:ext cx="735731" cy="589300"/>
          </a:xfrm>
          <a:prstGeom prst="roundRect">
            <a:avLst/>
          </a:prstGeom>
          <a:noFill/>
          <a:ln>
            <a:solidFill>
              <a:srgbClr val="6D9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28" name="Rektangel: afrundede hjørner 227">
            <a:extLst>
              <a:ext uri="{FF2B5EF4-FFF2-40B4-BE49-F238E27FC236}">
                <a16:creationId xmlns:a16="http://schemas.microsoft.com/office/drawing/2014/main" id="{49C0EC6A-1F5E-E712-007C-28390C93C285}"/>
              </a:ext>
            </a:extLst>
          </p:cNvPr>
          <p:cNvSpPr/>
          <p:nvPr/>
        </p:nvSpPr>
        <p:spPr>
          <a:xfrm>
            <a:off x="1656775" y="13062363"/>
            <a:ext cx="735731" cy="589300"/>
          </a:xfrm>
          <a:prstGeom prst="roundRect">
            <a:avLst/>
          </a:prstGeom>
          <a:noFill/>
          <a:ln>
            <a:solidFill>
              <a:srgbClr val="6D9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29" name="Rektangel: afrundede hjørner 228">
            <a:extLst>
              <a:ext uri="{FF2B5EF4-FFF2-40B4-BE49-F238E27FC236}">
                <a16:creationId xmlns:a16="http://schemas.microsoft.com/office/drawing/2014/main" id="{9B384865-F2E6-BDAF-924B-310059DC97D0}"/>
              </a:ext>
            </a:extLst>
          </p:cNvPr>
          <p:cNvSpPr/>
          <p:nvPr/>
        </p:nvSpPr>
        <p:spPr>
          <a:xfrm>
            <a:off x="2496730" y="13069285"/>
            <a:ext cx="735731" cy="589300"/>
          </a:xfrm>
          <a:prstGeom prst="roundRect">
            <a:avLst/>
          </a:prstGeom>
          <a:noFill/>
          <a:ln>
            <a:solidFill>
              <a:srgbClr val="6D9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30" name="Rektangel: afrundede hjørner 229">
            <a:extLst>
              <a:ext uri="{FF2B5EF4-FFF2-40B4-BE49-F238E27FC236}">
                <a16:creationId xmlns:a16="http://schemas.microsoft.com/office/drawing/2014/main" id="{A38AE58F-2796-4E11-8B53-E1C796819380}"/>
              </a:ext>
            </a:extLst>
          </p:cNvPr>
          <p:cNvSpPr/>
          <p:nvPr/>
        </p:nvSpPr>
        <p:spPr>
          <a:xfrm>
            <a:off x="3356371" y="13062363"/>
            <a:ext cx="735731" cy="589300"/>
          </a:xfrm>
          <a:prstGeom prst="roundRect">
            <a:avLst/>
          </a:prstGeom>
          <a:noFill/>
          <a:ln>
            <a:solidFill>
              <a:srgbClr val="6D9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31" name="Rektangel: afrundede hjørner 230">
            <a:extLst>
              <a:ext uri="{FF2B5EF4-FFF2-40B4-BE49-F238E27FC236}">
                <a16:creationId xmlns:a16="http://schemas.microsoft.com/office/drawing/2014/main" id="{3A634D16-3F3F-D014-6453-BB9CA08EA0E6}"/>
              </a:ext>
            </a:extLst>
          </p:cNvPr>
          <p:cNvSpPr/>
          <p:nvPr/>
        </p:nvSpPr>
        <p:spPr>
          <a:xfrm>
            <a:off x="4220546" y="13053279"/>
            <a:ext cx="735731" cy="589300"/>
          </a:xfrm>
          <a:prstGeom prst="roundRect">
            <a:avLst/>
          </a:prstGeom>
          <a:noFill/>
          <a:ln>
            <a:solidFill>
              <a:srgbClr val="6D9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32" name="Rektangel: afrundede hjørner 231">
            <a:extLst>
              <a:ext uri="{FF2B5EF4-FFF2-40B4-BE49-F238E27FC236}">
                <a16:creationId xmlns:a16="http://schemas.microsoft.com/office/drawing/2014/main" id="{4FC044A8-4339-3CAF-F5BE-3950D6551E11}"/>
              </a:ext>
            </a:extLst>
          </p:cNvPr>
          <p:cNvSpPr/>
          <p:nvPr/>
        </p:nvSpPr>
        <p:spPr>
          <a:xfrm>
            <a:off x="1672333" y="14116501"/>
            <a:ext cx="735731" cy="589300"/>
          </a:xfrm>
          <a:prstGeom prst="roundRect">
            <a:avLst/>
          </a:prstGeom>
          <a:noFill/>
          <a:ln>
            <a:solidFill>
              <a:srgbClr val="6D9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33" name="Rektangel: afrundede hjørner 232">
            <a:extLst>
              <a:ext uri="{FF2B5EF4-FFF2-40B4-BE49-F238E27FC236}">
                <a16:creationId xmlns:a16="http://schemas.microsoft.com/office/drawing/2014/main" id="{7D5B6952-4830-8D6E-AEDC-D3BBA505EDFC}"/>
              </a:ext>
            </a:extLst>
          </p:cNvPr>
          <p:cNvSpPr/>
          <p:nvPr/>
        </p:nvSpPr>
        <p:spPr>
          <a:xfrm>
            <a:off x="2512288" y="14123423"/>
            <a:ext cx="735731" cy="589300"/>
          </a:xfrm>
          <a:prstGeom prst="roundRect">
            <a:avLst/>
          </a:prstGeom>
          <a:noFill/>
          <a:ln>
            <a:solidFill>
              <a:srgbClr val="6D9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34" name="Rektangel: afrundede hjørner 233">
            <a:extLst>
              <a:ext uri="{FF2B5EF4-FFF2-40B4-BE49-F238E27FC236}">
                <a16:creationId xmlns:a16="http://schemas.microsoft.com/office/drawing/2014/main" id="{E79CE142-BEFF-E368-AFDC-9704CC586A5C}"/>
              </a:ext>
            </a:extLst>
          </p:cNvPr>
          <p:cNvSpPr/>
          <p:nvPr/>
        </p:nvSpPr>
        <p:spPr>
          <a:xfrm>
            <a:off x="3371929" y="14116501"/>
            <a:ext cx="735731" cy="589300"/>
          </a:xfrm>
          <a:prstGeom prst="roundRect">
            <a:avLst/>
          </a:prstGeom>
          <a:noFill/>
          <a:ln>
            <a:solidFill>
              <a:srgbClr val="6D9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35" name="Rektangel: afrundede hjørner 234">
            <a:extLst>
              <a:ext uri="{FF2B5EF4-FFF2-40B4-BE49-F238E27FC236}">
                <a16:creationId xmlns:a16="http://schemas.microsoft.com/office/drawing/2014/main" id="{033E166A-CF2A-A839-E222-FDCB789B6B18}"/>
              </a:ext>
            </a:extLst>
          </p:cNvPr>
          <p:cNvSpPr/>
          <p:nvPr/>
        </p:nvSpPr>
        <p:spPr>
          <a:xfrm>
            <a:off x="4236104" y="14107417"/>
            <a:ext cx="735731" cy="589300"/>
          </a:xfrm>
          <a:prstGeom prst="roundRect">
            <a:avLst/>
          </a:prstGeom>
          <a:noFill/>
          <a:ln>
            <a:solidFill>
              <a:srgbClr val="6D9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36" name="Tekstfelt 235">
            <a:extLst>
              <a:ext uri="{FF2B5EF4-FFF2-40B4-BE49-F238E27FC236}">
                <a16:creationId xmlns:a16="http://schemas.microsoft.com/office/drawing/2014/main" id="{854DC2A0-D051-1EB6-46B0-F246373EC9FD}"/>
              </a:ext>
            </a:extLst>
          </p:cNvPr>
          <p:cNvSpPr txBox="1"/>
          <p:nvPr/>
        </p:nvSpPr>
        <p:spPr>
          <a:xfrm>
            <a:off x="1596159" y="12124805"/>
            <a:ext cx="13231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800" dirty="0">
                <a:solidFill>
                  <a:srgbClr val="6D9480"/>
                </a:solidFill>
                <a:latin typeface="Abc Ny" panose="02000503000000000000" pitchFamily="2" charset="0"/>
              </a:rPr>
              <a:t>T RÅ</a:t>
            </a:r>
          </a:p>
        </p:txBody>
      </p:sp>
      <p:sp>
        <p:nvSpPr>
          <p:cNvPr id="237" name="Tekstfelt 236">
            <a:extLst>
              <a:ext uri="{FF2B5EF4-FFF2-40B4-BE49-F238E27FC236}">
                <a16:creationId xmlns:a16="http://schemas.microsoft.com/office/drawing/2014/main" id="{2A72B30F-8FED-EEF2-F00B-98A64A654E9E}"/>
              </a:ext>
            </a:extLst>
          </p:cNvPr>
          <p:cNvSpPr txBox="1"/>
          <p:nvPr/>
        </p:nvSpPr>
        <p:spPr>
          <a:xfrm>
            <a:off x="1709256" y="14241879"/>
            <a:ext cx="13231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000" dirty="0">
                <a:solidFill>
                  <a:srgbClr val="6D9480"/>
                </a:solidFill>
                <a:latin typeface="Abc Ny" panose="02000503000000000000" pitchFamily="2" charset="0"/>
              </a:rPr>
              <a:t>MINA</a:t>
            </a:r>
          </a:p>
        </p:txBody>
      </p:sp>
      <p:sp>
        <p:nvSpPr>
          <p:cNvPr id="238" name="Tekstfelt 237">
            <a:extLst>
              <a:ext uri="{FF2B5EF4-FFF2-40B4-BE49-F238E27FC236}">
                <a16:creationId xmlns:a16="http://schemas.microsoft.com/office/drawing/2014/main" id="{6AB10469-F4FE-12EC-8471-BDB1DF0CB967}"/>
              </a:ext>
            </a:extLst>
          </p:cNvPr>
          <p:cNvSpPr txBox="1"/>
          <p:nvPr/>
        </p:nvSpPr>
        <p:spPr>
          <a:xfrm>
            <a:off x="2457363" y="14225322"/>
            <a:ext cx="13231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000" dirty="0">
                <a:solidFill>
                  <a:srgbClr val="6D9480"/>
                </a:solidFill>
                <a:latin typeface="Abc Ny" panose="02000503000000000000" pitchFamily="2" charset="0"/>
              </a:rPr>
              <a:t>MAMA</a:t>
            </a:r>
          </a:p>
        </p:txBody>
      </p:sp>
      <p:sp>
        <p:nvSpPr>
          <p:cNvPr id="239" name="Tekstfelt 238">
            <a:extLst>
              <a:ext uri="{FF2B5EF4-FFF2-40B4-BE49-F238E27FC236}">
                <a16:creationId xmlns:a16="http://schemas.microsoft.com/office/drawing/2014/main" id="{2AD2EE34-D5A9-8079-A8F7-DAF7BC93477B}"/>
              </a:ext>
            </a:extLst>
          </p:cNvPr>
          <p:cNvSpPr txBox="1"/>
          <p:nvPr/>
        </p:nvSpPr>
        <p:spPr>
          <a:xfrm>
            <a:off x="3386139" y="13162854"/>
            <a:ext cx="9265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400" dirty="0">
                <a:solidFill>
                  <a:srgbClr val="6D9480"/>
                </a:solidFill>
                <a:latin typeface="Abc Ny" panose="02000503000000000000" pitchFamily="2" charset="0"/>
              </a:rPr>
              <a:t>POS</a:t>
            </a:r>
          </a:p>
        </p:txBody>
      </p:sp>
      <p:sp>
        <p:nvSpPr>
          <p:cNvPr id="240" name="Tekstfelt 239">
            <a:extLst>
              <a:ext uri="{FF2B5EF4-FFF2-40B4-BE49-F238E27FC236}">
                <a16:creationId xmlns:a16="http://schemas.microsoft.com/office/drawing/2014/main" id="{1B6E1F93-943C-8DF7-4441-275DA5FA8B70}"/>
              </a:ext>
            </a:extLst>
          </p:cNvPr>
          <p:cNvSpPr txBox="1"/>
          <p:nvPr/>
        </p:nvSpPr>
        <p:spPr>
          <a:xfrm>
            <a:off x="2561478" y="13175904"/>
            <a:ext cx="9265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400" dirty="0">
                <a:solidFill>
                  <a:srgbClr val="6D9480"/>
                </a:solidFill>
                <a:latin typeface="Abc Ny" panose="02000503000000000000" pitchFamily="2" charset="0"/>
              </a:rPr>
              <a:t>PES</a:t>
            </a:r>
          </a:p>
        </p:txBody>
      </p:sp>
      <p:sp>
        <p:nvSpPr>
          <p:cNvPr id="241" name="Tekstfelt 240">
            <a:extLst>
              <a:ext uri="{FF2B5EF4-FFF2-40B4-BE49-F238E27FC236}">
                <a16:creationId xmlns:a16="http://schemas.microsoft.com/office/drawing/2014/main" id="{A864DE8A-A186-205D-F682-4B80E778400C}"/>
              </a:ext>
            </a:extLst>
          </p:cNvPr>
          <p:cNvSpPr txBox="1"/>
          <p:nvPr/>
        </p:nvSpPr>
        <p:spPr>
          <a:xfrm>
            <a:off x="1672333" y="13175782"/>
            <a:ext cx="9265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400" dirty="0">
                <a:solidFill>
                  <a:srgbClr val="6D9480"/>
                </a:solidFill>
                <a:latin typeface="Abc Ny" panose="02000503000000000000" pitchFamily="2" charset="0"/>
              </a:rPr>
              <a:t>PAS</a:t>
            </a:r>
          </a:p>
        </p:txBody>
      </p:sp>
      <p:sp>
        <p:nvSpPr>
          <p:cNvPr id="242" name="Tekstfelt 241">
            <a:extLst>
              <a:ext uri="{FF2B5EF4-FFF2-40B4-BE49-F238E27FC236}">
                <a16:creationId xmlns:a16="http://schemas.microsoft.com/office/drawing/2014/main" id="{165F059C-7578-F307-F511-DCBCE6C5BCC2}"/>
              </a:ext>
            </a:extLst>
          </p:cNvPr>
          <p:cNvSpPr txBox="1"/>
          <p:nvPr/>
        </p:nvSpPr>
        <p:spPr>
          <a:xfrm>
            <a:off x="4258174" y="13157807"/>
            <a:ext cx="9265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400" dirty="0">
                <a:solidFill>
                  <a:srgbClr val="6D9480"/>
                </a:solidFill>
                <a:latin typeface="Abc Ny" panose="02000503000000000000" pitchFamily="2" charset="0"/>
              </a:rPr>
              <a:t>PØS</a:t>
            </a:r>
          </a:p>
        </p:txBody>
      </p:sp>
      <p:sp>
        <p:nvSpPr>
          <p:cNvPr id="243" name="Tekstfelt 242">
            <a:extLst>
              <a:ext uri="{FF2B5EF4-FFF2-40B4-BE49-F238E27FC236}">
                <a16:creationId xmlns:a16="http://schemas.microsoft.com/office/drawing/2014/main" id="{05183C32-48B1-93B3-D061-D1A1A4F840EE}"/>
              </a:ext>
            </a:extLst>
          </p:cNvPr>
          <p:cNvSpPr txBox="1"/>
          <p:nvPr/>
        </p:nvSpPr>
        <p:spPr>
          <a:xfrm>
            <a:off x="4248999" y="11092674"/>
            <a:ext cx="8162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800" dirty="0">
                <a:solidFill>
                  <a:srgbClr val="6D9480"/>
                </a:solidFill>
                <a:latin typeface="Abc Ny" panose="02000503000000000000" pitchFamily="2" charset="0"/>
              </a:rPr>
              <a:t>FLY</a:t>
            </a:r>
          </a:p>
        </p:txBody>
      </p:sp>
      <p:sp>
        <p:nvSpPr>
          <p:cNvPr id="244" name="Tekstfelt 243">
            <a:extLst>
              <a:ext uri="{FF2B5EF4-FFF2-40B4-BE49-F238E27FC236}">
                <a16:creationId xmlns:a16="http://schemas.microsoft.com/office/drawing/2014/main" id="{20013C5D-B980-D6F7-BC1E-EBB4399C3A95}"/>
              </a:ext>
            </a:extLst>
          </p:cNvPr>
          <p:cNvSpPr txBox="1"/>
          <p:nvPr/>
        </p:nvSpPr>
        <p:spPr>
          <a:xfrm>
            <a:off x="3430514" y="14243641"/>
            <a:ext cx="13231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000" dirty="0">
                <a:solidFill>
                  <a:srgbClr val="6D9480"/>
                </a:solidFill>
                <a:latin typeface="Abc Ny" panose="02000503000000000000" pitchFamily="2" charset="0"/>
              </a:rPr>
              <a:t>MIMI</a:t>
            </a:r>
          </a:p>
        </p:txBody>
      </p:sp>
      <p:sp>
        <p:nvSpPr>
          <p:cNvPr id="249" name="Tekstfelt 248">
            <a:extLst>
              <a:ext uri="{FF2B5EF4-FFF2-40B4-BE49-F238E27FC236}">
                <a16:creationId xmlns:a16="http://schemas.microsoft.com/office/drawing/2014/main" id="{69A23665-25CB-814A-0A1A-21BD76016EE4}"/>
              </a:ext>
            </a:extLst>
          </p:cNvPr>
          <p:cNvSpPr txBox="1"/>
          <p:nvPr/>
        </p:nvSpPr>
        <p:spPr>
          <a:xfrm>
            <a:off x="702352" y="10440610"/>
            <a:ext cx="29453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200" dirty="0">
                <a:latin typeface="Abc Ny" panose="02000503000000000000" pitchFamily="2" charset="0"/>
              </a:rPr>
              <a:t>Sæt kryds ved det rigtige ord.</a:t>
            </a:r>
          </a:p>
        </p:txBody>
      </p:sp>
      <p:sp>
        <p:nvSpPr>
          <p:cNvPr id="250" name="Ellipse 249">
            <a:extLst>
              <a:ext uri="{FF2B5EF4-FFF2-40B4-BE49-F238E27FC236}">
                <a16:creationId xmlns:a16="http://schemas.microsoft.com/office/drawing/2014/main" id="{C7BEC4F2-8DA7-9611-82D9-3AFA59F2E97E}"/>
              </a:ext>
            </a:extLst>
          </p:cNvPr>
          <p:cNvSpPr/>
          <p:nvPr/>
        </p:nvSpPr>
        <p:spPr>
          <a:xfrm>
            <a:off x="4889747" y="10421019"/>
            <a:ext cx="358408" cy="37738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51" name="Kombinationstegning: figur 250">
            <a:extLst>
              <a:ext uri="{FF2B5EF4-FFF2-40B4-BE49-F238E27FC236}">
                <a16:creationId xmlns:a16="http://schemas.microsoft.com/office/drawing/2014/main" id="{F7D3E4DE-5126-E5AE-D4BC-D93CAAECF067}"/>
              </a:ext>
            </a:extLst>
          </p:cNvPr>
          <p:cNvSpPr/>
          <p:nvPr/>
        </p:nvSpPr>
        <p:spPr>
          <a:xfrm>
            <a:off x="4954759" y="10576595"/>
            <a:ext cx="92283" cy="104019"/>
          </a:xfrm>
          <a:custGeom>
            <a:avLst/>
            <a:gdLst>
              <a:gd name="connsiteX0" fmla="*/ 2778 w 92283"/>
              <a:gd name="connsiteY0" fmla="*/ 0 h 104019"/>
              <a:gd name="connsiteX1" fmla="*/ 359 w 92283"/>
              <a:gd name="connsiteY1" fmla="*/ 12095 h 104019"/>
              <a:gd name="connsiteX2" fmla="*/ 14873 w 92283"/>
              <a:gd name="connsiteY2" fmla="*/ 33866 h 104019"/>
              <a:gd name="connsiteX3" fmla="*/ 31806 w 92283"/>
              <a:gd name="connsiteY3" fmla="*/ 53219 h 104019"/>
              <a:gd name="connsiteX4" fmla="*/ 43902 w 92283"/>
              <a:gd name="connsiteY4" fmla="*/ 62895 h 104019"/>
              <a:gd name="connsiteX5" fmla="*/ 63254 w 92283"/>
              <a:gd name="connsiteY5" fmla="*/ 79828 h 104019"/>
              <a:gd name="connsiteX6" fmla="*/ 70511 w 92283"/>
              <a:gd name="connsiteY6" fmla="*/ 82247 h 104019"/>
              <a:gd name="connsiteX7" fmla="*/ 92283 w 92283"/>
              <a:gd name="connsiteY7" fmla="*/ 104019 h 104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2283" h="104019">
                <a:moveTo>
                  <a:pt x="2778" y="0"/>
                </a:moveTo>
                <a:cubicBezTo>
                  <a:pt x="1972" y="4032"/>
                  <a:pt x="-1024" y="8223"/>
                  <a:pt x="359" y="12095"/>
                </a:cubicBezTo>
                <a:cubicBezTo>
                  <a:pt x="3292" y="20309"/>
                  <a:pt x="9425" y="27055"/>
                  <a:pt x="14873" y="33866"/>
                </a:cubicBezTo>
                <a:cubicBezTo>
                  <a:pt x="21198" y="41773"/>
                  <a:pt x="24534" y="46856"/>
                  <a:pt x="31806" y="53219"/>
                </a:cubicBezTo>
                <a:cubicBezTo>
                  <a:pt x="35692" y="56619"/>
                  <a:pt x="40064" y="59441"/>
                  <a:pt x="43902" y="62895"/>
                </a:cubicBezTo>
                <a:cubicBezTo>
                  <a:pt x="51785" y="69989"/>
                  <a:pt x="54449" y="75426"/>
                  <a:pt x="63254" y="79828"/>
                </a:cubicBezTo>
                <a:cubicBezTo>
                  <a:pt x="65535" y="80968"/>
                  <a:pt x="68092" y="81441"/>
                  <a:pt x="70511" y="82247"/>
                </a:cubicBezTo>
                <a:lnTo>
                  <a:pt x="92283" y="104019"/>
                </a:lnTo>
              </a:path>
            </a:pathLst>
          </a:custGeom>
          <a:noFill/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52" name="Kombinationstegning: figur 251">
            <a:extLst>
              <a:ext uri="{FF2B5EF4-FFF2-40B4-BE49-F238E27FC236}">
                <a16:creationId xmlns:a16="http://schemas.microsoft.com/office/drawing/2014/main" id="{2F4D95F3-8901-084F-9919-C9CA1B938BAD}"/>
              </a:ext>
            </a:extLst>
          </p:cNvPr>
          <p:cNvSpPr/>
          <p:nvPr/>
        </p:nvSpPr>
        <p:spPr>
          <a:xfrm rot="5400000">
            <a:off x="4957429" y="10578856"/>
            <a:ext cx="92283" cy="104019"/>
          </a:xfrm>
          <a:custGeom>
            <a:avLst/>
            <a:gdLst>
              <a:gd name="connsiteX0" fmla="*/ 2778 w 92283"/>
              <a:gd name="connsiteY0" fmla="*/ 0 h 104019"/>
              <a:gd name="connsiteX1" fmla="*/ 359 w 92283"/>
              <a:gd name="connsiteY1" fmla="*/ 12095 h 104019"/>
              <a:gd name="connsiteX2" fmla="*/ 14873 w 92283"/>
              <a:gd name="connsiteY2" fmla="*/ 33866 h 104019"/>
              <a:gd name="connsiteX3" fmla="*/ 31806 w 92283"/>
              <a:gd name="connsiteY3" fmla="*/ 53219 h 104019"/>
              <a:gd name="connsiteX4" fmla="*/ 43902 w 92283"/>
              <a:gd name="connsiteY4" fmla="*/ 62895 h 104019"/>
              <a:gd name="connsiteX5" fmla="*/ 63254 w 92283"/>
              <a:gd name="connsiteY5" fmla="*/ 79828 h 104019"/>
              <a:gd name="connsiteX6" fmla="*/ 70511 w 92283"/>
              <a:gd name="connsiteY6" fmla="*/ 82247 h 104019"/>
              <a:gd name="connsiteX7" fmla="*/ 92283 w 92283"/>
              <a:gd name="connsiteY7" fmla="*/ 104019 h 104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2283" h="104019">
                <a:moveTo>
                  <a:pt x="2778" y="0"/>
                </a:moveTo>
                <a:cubicBezTo>
                  <a:pt x="1972" y="4032"/>
                  <a:pt x="-1024" y="8223"/>
                  <a:pt x="359" y="12095"/>
                </a:cubicBezTo>
                <a:cubicBezTo>
                  <a:pt x="3292" y="20309"/>
                  <a:pt x="9425" y="27055"/>
                  <a:pt x="14873" y="33866"/>
                </a:cubicBezTo>
                <a:cubicBezTo>
                  <a:pt x="21198" y="41773"/>
                  <a:pt x="24534" y="46856"/>
                  <a:pt x="31806" y="53219"/>
                </a:cubicBezTo>
                <a:cubicBezTo>
                  <a:pt x="35692" y="56619"/>
                  <a:pt x="40064" y="59441"/>
                  <a:pt x="43902" y="62895"/>
                </a:cubicBezTo>
                <a:cubicBezTo>
                  <a:pt x="51785" y="69989"/>
                  <a:pt x="54449" y="75426"/>
                  <a:pt x="63254" y="79828"/>
                </a:cubicBezTo>
                <a:cubicBezTo>
                  <a:pt x="65535" y="80968"/>
                  <a:pt x="68092" y="81441"/>
                  <a:pt x="70511" y="82247"/>
                </a:cubicBezTo>
                <a:lnTo>
                  <a:pt x="92283" y="104019"/>
                </a:lnTo>
              </a:path>
            </a:pathLst>
          </a:custGeom>
          <a:noFill/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253" name="Billede 252">
            <a:extLst>
              <a:ext uri="{FF2B5EF4-FFF2-40B4-BE49-F238E27FC236}">
                <a16:creationId xmlns:a16="http://schemas.microsoft.com/office/drawing/2014/main" id="{46C9030C-FE42-71A8-B99B-66D7A86A95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7392">
            <a:off x="5067622" y="10461619"/>
            <a:ext cx="60856" cy="284981"/>
          </a:xfrm>
          <a:prstGeom prst="rect">
            <a:avLst/>
          </a:prstGeom>
        </p:spPr>
      </p:pic>
      <p:pic>
        <p:nvPicPr>
          <p:cNvPr id="255" name="Billede 254" descr="Et billede, der indeholder tekst, dronning, visitkort&#10;&#10;Automatisk genereret beskrivelse">
            <a:extLst>
              <a:ext uri="{FF2B5EF4-FFF2-40B4-BE49-F238E27FC236}">
                <a16:creationId xmlns:a16="http://schemas.microsoft.com/office/drawing/2014/main" id="{8165EB6B-2B1F-6FD1-B8BA-99EFF7A9980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65" y="10920660"/>
            <a:ext cx="863661" cy="740409"/>
          </a:xfrm>
          <a:prstGeom prst="rect">
            <a:avLst/>
          </a:prstGeom>
        </p:spPr>
      </p:pic>
      <p:pic>
        <p:nvPicPr>
          <p:cNvPr id="257" name="Billede 256" descr="Et billede, der indeholder bløddyr&#10;&#10;Automatisk genereret beskrivelse">
            <a:extLst>
              <a:ext uri="{FF2B5EF4-FFF2-40B4-BE49-F238E27FC236}">
                <a16:creationId xmlns:a16="http://schemas.microsoft.com/office/drawing/2014/main" id="{34C00E0C-0EAB-09ED-9711-CD58A64F0DB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450" y="11834867"/>
            <a:ext cx="553583" cy="815217"/>
          </a:xfrm>
          <a:prstGeom prst="rect">
            <a:avLst/>
          </a:prstGeom>
        </p:spPr>
      </p:pic>
      <p:pic>
        <p:nvPicPr>
          <p:cNvPr id="259" name="Billede 258" descr="Et billede, der indeholder brev&#10;&#10;Automatisk genereret beskrivelse">
            <a:extLst>
              <a:ext uri="{FF2B5EF4-FFF2-40B4-BE49-F238E27FC236}">
                <a16:creationId xmlns:a16="http://schemas.microsoft.com/office/drawing/2014/main" id="{207A7A31-A4D0-72FC-A431-17131085949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23472">
            <a:off x="546503" y="12967404"/>
            <a:ext cx="749012" cy="862759"/>
          </a:xfrm>
          <a:prstGeom prst="rect">
            <a:avLst/>
          </a:prstGeom>
        </p:spPr>
      </p:pic>
      <p:pic>
        <p:nvPicPr>
          <p:cNvPr id="263" name="Billede 262" descr="Et billede, der indeholder logo&#10;&#10;Automatisk genereret beskrivelse">
            <a:extLst>
              <a:ext uri="{FF2B5EF4-FFF2-40B4-BE49-F238E27FC236}">
                <a16:creationId xmlns:a16="http://schemas.microsoft.com/office/drawing/2014/main" id="{4FEFA30F-616A-5C17-5414-542B30E5651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898" y="14071155"/>
            <a:ext cx="580330" cy="697611"/>
          </a:xfrm>
          <a:prstGeom prst="rect">
            <a:avLst/>
          </a:prstGeom>
        </p:spPr>
      </p:pic>
      <p:sp>
        <p:nvSpPr>
          <p:cNvPr id="268" name="Tekstfelt 267">
            <a:extLst>
              <a:ext uri="{FF2B5EF4-FFF2-40B4-BE49-F238E27FC236}">
                <a16:creationId xmlns:a16="http://schemas.microsoft.com/office/drawing/2014/main" id="{E66A7E29-6AD0-6F69-CF7C-25716EDEFC1E}"/>
              </a:ext>
            </a:extLst>
          </p:cNvPr>
          <p:cNvSpPr txBox="1"/>
          <p:nvPr/>
        </p:nvSpPr>
        <p:spPr>
          <a:xfrm>
            <a:off x="4142748" y="12123059"/>
            <a:ext cx="9224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800" dirty="0">
                <a:solidFill>
                  <a:srgbClr val="6D9480"/>
                </a:solidFill>
                <a:latin typeface="Abc Ny" panose="02000503000000000000" pitchFamily="2" charset="0"/>
              </a:rPr>
              <a:t>T RA</a:t>
            </a:r>
          </a:p>
        </p:txBody>
      </p:sp>
      <p:sp>
        <p:nvSpPr>
          <p:cNvPr id="269" name="Tekstfelt 268">
            <a:extLst>
              <a:ext uri="{FF2B5EF4-FFF2-40B4-BE49-F238E27FC236}">
                <a16:creationId xmlns:a16="http://schemas.microsoft.com/office/drawing/2014/main" id="{F65D30BB-9796-C12E-C3C1-D5C23BCF8BF3}"/>
              </a:ext>
            </a:extLst>
          </p:cNvPr>
          <p:cNvSpPr txBox="1"/>
          <p:nvPr/>
        </p:nvSpPr>
        <p:spPr>
          <a:xfrm>
            <a:off x="4333786" y="14241879"/>
            <a:ext cx="9265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000" dirty="0">
                <a:solidFill>
                  <a:srgbClr val="6D9480"/>
                </a:solidFill>
                <a:latin typeface="Abc Ny" panose="02000503000000000000" pitchFamily="2" charset="0"/>
              </a:rPr>
              <a:t>MIFI</a:t>
            </a:r>
          </a:p>
        </p:txBody>
      </p:sp>
      <p:sp>
        <p:nvSpPr>
          <p:cNvPr id="270" name="Ellipse 269">
            <a:extLst>
              <a:ext uri="{FF2B5EF4-FFF2-40B4-BE49-F238E27FC236}">
                <a16:creationId xmlns:a16="http://schemas.microsoft.com/office/drawing/2014/main" id="{6FF05FEA-C1A4-6DE3-08B5-2E58C0E24C31}"/>
              </a:ext>
            </a:extLst>
          </p:cNvPr>
          <p:cNvSpPr/>
          <p:nvPr/>
        </p:nvSpPr>
        <p:spPr>
          <a:xfrm>
            <a:off x="7337641" y="12172352"/>
            <a:ext cx="1040365" cy="1223922"/>
          </a:xfrm>
          <a:custGeom>
            <a:avLst/>
            <a:gdLst>
              <a:gd name="connsiteX0" fmla="*/ 0 w 1040365"/>
              <a:gd name="connsiteY0" fmla="*/ 611961 h 1223922"/>
              <a:gd name="connsiteX1" fmla="*/ 520183 w 1040365"/>
              <a:gd name="connsiteY1" fmla="*/ 0 h 1223922"/>
              <a:gd name="connsiteX2" fmla="*/ 1040366 w 1040365"/>
              <a:gd name="connsiteY2" fmla="*/ 611961 h 1223922"/>
              <a:gd name="connsiteX3" fmla="*/ 520183 w 1040365"/>
              <a:gd name="connsiteY3" fmla="*/ 1223922 h 1223922"/>
              <a:gd name="connsiteX4" fmla="*/ 0 w 1040365"/>
              <a:gd name="connsiteY4" fmla="*/ 611961 h 1223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40365" h="1223922" extrusionOk="0">
                <a:moveTo>
                  <a:pt x="0" y="611961"/>
                </a:moveTo>
                <a:cubicBezTo>
                  <a:pt x="-34754" y="233115"/>
                  <a:pt x="239382" y="-2356"/>
                  <a:pt x="520183" y="0"/>
                </a:cubicBezTo>
                <a:cubicBezTo>
                  <a:pt x="789906" y="9869"/>
                  <a:pt x="1091646" y="258682"/>
                  <a:pt x="1040366" y="611961"/>
                </a:cubicBezTo>
                <a:cubicBezTo>
                  <a:pt x="1019048" y="907435"/>
                  <a:pt x="794429" y="1264508"/>
                  <a:pt x="520183" y="1223922"/>
                </a:cubicBezTo>
                <a:cubicBezTo>
                  <a:pt x="282464" y="1155539"/>
                  <a:pt x="48072" y="945982"/>
                  <a:pt x="0" y="611961"/>
                </a:cubicBezTo>
                <a:close/>
              </a:path>
            </a:pathLst>
          </a:custGeom>
          <a:noFill/>
          <a:ln w="19050">
            <a:solidFill>
              <a:schemeClr val="accent5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879248734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71" name="Tekstfelt 270">
            <a:extLst>
              <a:ext uri="{FF2B5EF4-FFF2-40B4-BE49-F238E27FC236}">
                <a16:creationId xmlns:a16="http://schemas.microsoft.com/office/drawing/2014/main" id="{84F06212-902F-8F4A-42A2-41AB434BDB95}"/>
              </a:ext>
            </a:extLst>
          </p:cNvPr>
          <p:cNvSpPr txBox="1"/>
          <p:nvPr/>
        </p:nvSpPr>
        <p:spPr>
          <a:xfrm>
            <a:off x="7577453" y="12338354"/>
            <a:ext cx="5925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6000" b="1" dirty="0">
                <a:solidFill>
                  <a:schemeClr val="accent5">
                    <a:lumMod val="75000"/>
                  </a:schemeClr>
                </a:solidFill>
                <a:latin typeface="Abc Ny" panose="02000503000000000000" pitchFamily="2" charset="0"/>
              </a:rPr>
              <a:t>P</a:t>
            </a:r>
          </a:p>
        </p:txBody>
      </p:sp>
      <p:pic>
        <p:nvPicPr>
          <p:cNvPr id="273" name="Billede 272" descr="Et billede, der indeholder indendørs&#10;&#10;Automatisk genereret beskrivelse">
            <a:extLst>
              <a:ext uri="{FF2B5EF4-FFF2-40B4-BE49-F238E27FC236}">
                <a16:creationId xmlns:a16="http://schemas.microsoft.com/office/drawing/2014/main" id="{3D4ED2EC-0F50-1ED9-F41B-4124E8BC6C4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1982" y="11009373"/>
            <a:ext cx="835978" cy="1220956"/>
          </a:xfrm>
          <a:prstGeom prst="rect">
            <a:avLst/>
          </a:prstGeom>
        </p:spPr>
      </p:pic>
      <p:pic>
        <p:nvPicPr>
          <p:cNvPr id="279" name="Billede 278" descr="Et billede, der indeholder kasse&#10;&#10;Automatisk genereret beskrivelse">
            <a:extLst>
              <a:ext uri="{FF2B5EF4-FFF2-40B4-BE49-F238E27FC236}">
                <a16:creationId xmlns:a16="http://schemas.microsoft.com/office/drawing/2014/main" id="{B21058BD-72F2-0003-90D9-92D2DCC5240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7086" y="12588908"/>
            <a:ext cx="905486" cy="855076"/>
          </a:xfrm>
          <a:prstGeom prst="rect">
            <a:avLst/>
          </a:prstGeom>
        </p:spPr>
      </p:pic>
      <p:pic>
        <p:nvPicPr>
          <p:cNvPr id="281" name="Billede 280" descr="Et billede, der indeholder logo&#10;&#10;Automatisk genereret beskrivelse">
            <a:extLst>
              <a:ext uri="{FF2B5EF4-FFF2-40B4-BE49-F238E27FC236}">
                <a16:creationId xmlns:a16="http://schemas.microsoft.com/office/drawing/2014/main" id="{57743128-3727-C33C-5F06-B2BD6393441A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6671" y="13637447"/>
            <a:ext cx="666282" cy="853174"/>
          </a:xfrm>
          <a:prstGeom prst="rect">
            <a:avLst/>
          </a:prstGeom>
        </p:spPr>
      </p:pic>
      <p:pic>
        <p:nvPicPr>
          <p:cNvPr id="283" name="Billede 282">
            <a:extLst>
              <a:ext uri="{FF2B5EF4-FFF2-40B4-BE49-F238E27FC236}">
                <a16:creationId xmlns:a16="http://schemas.microsoft.com/office/drawing/2014/main" id="{CA4E0CEA-9281-A0E3-E1BD-6070623EBAF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376694">
            <a:off x="7551616" y="14057183"/>
            <a:ext cx="754201" cy="683277"/>
          </a:xfrm>
          <a:prstGeom prst="rect">
            <a:avLst/>
          </a:prstGeom>
        </p:spPr>
      </p:pic>
      <p:pic>
        <p:nvPicPr>
          <p:cNvPr id="284" name="Billede 283" descr="Et billede, der indeholder brev&#10;&#10;Automatisk genereret beskrivelse">
            <a:extLst>
              <a:ext uri="{FF2B5EF4-FFF2-40B4-BE49-F238E27FC236}">
                <a16:creationId xmlns:a16="http://schemas.microsoft.com/office/drawing/2014/main" id="{BA67DA39-464B-9AC0-8CDF-9EEAF44CDEE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23472">
            <a:off x="8554862" y="12357379"/>
            <a:ext cx="749012" cy="862759"/>
          </a:xfrm>
          <a:prstGeom prst="rect">
            <a:avLst/>
          </a:prstGeom>
        </p:spPr>
      </p:pic>
      <p:pic>
        <p:nvPicPr>
          <p:cNvPr id="286" name="Billede 285" descr="Et billede, der indeholder diagram&#10;&#10;Automatisk genereret beskrivelse">
            <a:extLst>
              <a:ext uri="{FF2B5EF4-FFF2-40B4-BE49-F238E27FC236}">
                <a16:creationId xmlns:a16="http://schemas.microsoft.com/office/drawing/2014/main" id="{65A7C034-1991-D30A-A153-64827B8A45C0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58006">
            <a:off x="5616881" y="10904203"/>
            <a:ext cx="751132" cy="332279"/>
          </a:xfrm>
          <a:prstGeom prst="rect">
            <a:avLst/>
          </a:prstGeom>
        </p:spPr>
      </p:pic>
      <p:pic>
        <p:nvPicPr>
          <p:cNvPr id="288" name="Billede 287" descr="Et billede, der indeholder diagram&#10;&#10;Automatisk genereret beskrivelse">
            <a:extLst>
              <a:ext uri="{FF2B5EF4-FFF2-40B4-BE49-F238E27FC236}">
                <a16:creationId xmlns:a16="http://schemas.microsoft.com/office/drawing/2014/main" id="{BA439166-F855-6BE9-E1C5-5054B4249A92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2888" y="11193408"/>
            <a:ext cx="709008" cy="314637"/>
          </a:xfrm>
          <a:prstGeom prst="rect">
            <a:avLst/>
          </a:prstGeom>
        </p:spPr>
      </p:pic>
      <p:pic>
        <p:nvPicPr>
          <p:cNvPr id="290" name="Billede 289">
            <a:extLst>
              <a:ext uri="{FF2B5EF4-FFF2-40B4-BE49-F238E27FC236}">
                <a16:creationId xmlns:a16="http://schemas.microsoft.com/office/drawing/2014/main" id="{D465066F-890B-EE1B-D1B7-91DBC5B0C637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3091" y="11111783"/>
            <a:ext cx="183849" cy="189560"/>
          </a:xfrm>
          <a:prstGeom prst="rect">
            <a:avLst/>
          </a:prstGeom>
        </p:spPr>
      </p:pic>
      <p:pic>
        <p:nvPicPr>
          <p:cNvPr id="292" name="Billede 291" descr="Et billede, der indeholder logo, cirkel&#10;&#10;Automatisk genereret beskrivelse">
            <a:extLst>
              <a:ext uri="{FF2B5EF4-FFF2-40B4-BE49-F238E27FC236}">
                <a16:creationId xmlns:a16="http://schemas.microsoft.com/office/drawing/2014/main" id="{ED7A4903-5DE0-3ADF-A2C5-86CC7A230632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396" y="11412330"/>
            <a:ext cx="184833" cy="189560"/>
          </a:xfrm>
          <a:prstGeom prst="rect">
            <a:avLst/>
          </a:prstGeom>
        </p:spPr>
      </p:pic>
      <p:pic>
        <p:nvPicPr>
          <p:cNvPr id="298" name="Billede 297" descr="Et billede, der indeholder logo, cirkel&#10;&#10;Automatisk genereret beskrivelse">
            <a:extLst>
              <a:ext uri="{FF2B5EF4-FFF2-40B4-BE49-F238E27FC236}">
                <a16:creationId xmlns:a16="http://schemas.microsoft.com/office/drawing/2014/main" id="{36ADC7D2-12AD-4B0C-87D2-93C442AE1A60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443" y="11075673"/>
            <a:ext cx="212374" cy="218970"/>
          </a:xfrm>
          <a:prstGeom prst="rect">
            <a:avLst/>
          </a:prstGeom>
        </p:spPr>
      </p:pic>
      <p:pic>
        <p:nvPicPr>
          <p:cNvPr id="299" name="Billede 298" descr="Et billede, der indeholder logo, cirkel&#10;&#10;Automatisk genereret beskrivelse">
            <a:extLst>
              <a:ext uri="{FF2B5EF4-FFF2-40B4-BE49-F238E27FC236}">
                <a16:creationId xmlns:a16="http://schemas.microsoft.com/office/drawing/2014/main" id="{3D3E0D7D-5FD7-3E40-D96D-E3137C33E42D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400" y="11370877"/>
            <a:ext cx="212374" cy="218970"/>
          </a:xfrm>
          <a:prstGeom prst="rect">
            <a:avLst/>
          </a:prstGeom>
        </p:spPr>
      </p:pic>
      <p:pic>
        <p:nvPicPr>
          <p:cNvPr id="300" name="Billede 299" descr="Et billede, der indeholder logo, cirkel&#10;&#10;Automatisk genereret beskrivelse">
            <a:extLst>
              <a:ext uri="{FF2B5EF4-FFF2-40B4-BE49-F238E27FC236}">
                <a16:creationId xmlns:a16="http://schemas.microsoft.com/office/drawing/2014/main" id="{16129557-6123-3B95-C1D8-5A880E3CA8B8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75698">
            <a:off x="6099128" y="11391535"/>
            <a:ext cx="212374" cy="218970"/>
          </a:xfrm>
          <a:prstGeom prst="rect">
            <a:avLst/>
          </a:prstGeom>
        </p:spPr>
      </p:pic>
      <p:pic>
        <p:nvPicPr>
          <p:cNvPr id="301" name="Billede 300" descr="Et billede, der indeholder logo, cirkel&#10;&#10;Automatisk genereret beskrivelse">
            <a:extLst>
              <a:ext uri="{FF2B5EF4-FFF2-40B4-BE49-F238E27FC236}">
                <a16:creationId xmlns:a16="http://schemas.microsoft.com/office/drawing/2014/main" id="{3DF85B62-9D62-7F2E-277E-9B752CC80287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3325" y="11268477"/>
            <a:ext cx="184833" cy="189560"/>
          </a:xfrm>
          <a:prstGeom prst="rect">
            <a:avLst/>
          </a:prstGeom>
        </p:spPr>
      </p:pic>
      <p:pic>
        <p:nvPicPr>
          <p:cNvPr id="302" name="Billede 301" descr="Et billede, der indeholder logo, cirkel&#10;&#10;Automatisk genereret beskrivelse">
            <a:extLst>
              <a:ext uri="{FF2B5EF4-FFF2-40B4-BE49-F238E27FC236}">
                <a16:creationId xmlns:a16="http://schemas.microsoft.com/office/drawing/2014/main" id="{86EAC494-D40D-858E-3A7F-0BE49273F641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229603">
            <a:off x="6292107" y="10905689"/>
            <a:ext cx="184833" cy="189560"/>
          </a:xfrm>
          <a:prstGeom prst="rect">
            <a:avLst/>
          </a:prstGeom>
        </p:spPr>
      </p:pic>
      <p:pic>
        <p:nvPicPr>
          <p:cNvPr id="303" name="Billede 302" descr="Et billede, der indeholder logo, cirkel&#10;&#10;Automatisk genereret beskrivelse">
            <a:extLst>
              <a:ext uri="{FF2B5EF4-FFF2-40B4-BE49-F238E27FC236}">
                <a16:creationId xmlns:a16="http://schemas.microsoft.com/office/drawing/2014/main" id="{38E292B8-CD56-94D4-8F77-A93265FA5FD7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083224">
            <a:off x="6212253" y="11185158"/>
            <a:ext cx="184833" cy="189560"/>
          </a:xfrm>
          <a:prstGeom prst="rect">
            <a:avLst/>
          </a:prstGeom>
        </p:spPr>
      </p:pic>
      <p:pic>
        <p:nvPicPr>
          <p:cNvPr id="305" name="Billede 304" descr="Et billede, der indeholder våben&#10;&#10;Automatisk genereret beskrivelse">
            <a:extLst>
              <a:ext uri="{FF2B5EF4-FFF2-40B4-BE49-F238E27FC236}">
                <a16:creationId xmlns:a16="http://schemas.microsoft.com/office/drawing/2014/main" id="{9B9CE1B5-1F5C-A0CE-8483-15E40152F9BC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90727">
            <a:off x="7622623" y="10779219"/>
            <a:ext cx="530269" cy="985415"/>
          </a:xfrm>
          <a:prstGeom prst="rect">
            <a:avLst/>
          </a:prstGeom>
        </p:spPr>
      </p:pic>
      <p:pic>
        <p:nvPicPr>
          <p:cNvPr id="307" name="Billede 306" descr="Et billede, der indeholder tekst, vektorgrafik&#10;&#10;Automatisk genereret beskrivelse">
            <a:extLst>
              <a:ext uri="{FF2B5EF4-FFF2-40B4-BE49-F238E27FC236}">
                <a16:creationId xmlns:a16="http://schemas.microsoft.com/office/drawing/2014/main" id="{43A57AA3-783C-90D2-2F2F-9A89BE087C82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7916" y="13231998"/>
            <a:ext cx="714996" cy="853174"/>
          </a:xfrm>
          <a:prstGeom prst="rect">
            <a:avLst/>
          </a:prstGeom>
        </p:spPr>
      </p:pic>
      <p:pic>
        <p:nvPicPr>
          <p:cNvPr id="309" name="Billede 308" descr="Et billede, der indeholder logo&#10;&#10;Automatisk genereret beskrivelse">
            <a:extLst>
              <a:ext uri="{FF2B5EF4-FFF2-40B4-BE49-F238E27FC236}">
                <a16:creationId xmlns:a16="http://schemas.microsoft.com/office/drawing/2014/main" id="{55EDD48E-24DF-B117-F976-03ED75AF1747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4804" y="12843651"/>
            <a:ext cx="562887" cy="488907"/>
          </a:xfrm>
          <a:prstGeom prst="rect">
            <a:avLst/>
          </a:prstGeom>
        </p:spPr>
      </p:pic>
      <p:pic>
        <p:nvPicPr>
          <p:cNvPr id="310" name="Billede 309" descr="Et billede, der indeholder bløddyr&#10;&#10;Automatisk genereret beskrivelse">
            <a:extLst>
              <a:ext uri="{FF2B5EF4-FFF2-40B4-BE49-F238E27FC236}">
                <a16:creationId xmlns:a16="http://schemas.microsoft.com/office/drawing/2014/main" id="{C99B5AEE-C23D-F659-298D-914CE7D2606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1465" y="13485726"/>
            <a:ext cx="553583" cy="815217"/>
          </a:xfrm>
          <a:prstGeom prst="rect">
            <a:avLst/>
          </a:prstGeom>
        </p:spPr>
      </p:pic>
      <p:pic>
        <p:nvPicPr>
          <p:cNvPr id="311" name="Billede 310" descr="Et billede, der indeholder logo&#10;&#10;Automatisk genereret beskrivelse">
            <a:extLst>
              <a:ext uri="{FF2B5EF4-FFF2-40B4-BE49-F238E27FC236}">
                <a16:creationId xmlns:a16="http://schemas.microsoft.com/office/drawing/2014/main" id="{222F8B23-4518-6922-4331-2AA291F9676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9427" y="11290864"/>
            <a:ext cx="580330" cy="697611"/>
          </a:xfrm>
          <a:prstGeom prst="rect">
            <a:avLst/>
          </a:prstGeom>
        </p:spPr>
      </p:pic>
      <p:pic>
        <p:nvPicPr>
          <p:cNvPr id="312" name="Billede 311" descr="Et billede, der indeholder tekst, dronning, visitkort&#10;&#10;Automatisk genereret beskrivelse">
            <a:extLst>
              <a:ext uri="{FF2B5EF4-FFF2-40B4-BE49-F238E27FC236}">
                <a16:creationId xmlns:a16="http://schemas.microsoft.com/office/drawing/2014/main" id="{1CF2AD38-1B65-C0C9-491C-30201D5BFEB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4037" y="13904049"/>
            <a:ext cx="863661" cy="740409"/>
          </a:xfrm>
          <a:prstGeom prst="rect">
            <a:avLst/>
          </a:prstGeom>
        </p:spPr>
      </p:pic>
      <p:pic>
        <p:nvPicPr>
          <p:cNvPr id="314" name="Billede 313" descr="Et billede, der indeholder tekst, rum/stue/værelse, kasino, vektorgrafik&#10;&#10;Automatisk genereret beskrivelse">
            <a:extLst>
              <a:ext uri="{FF2B5EF4-FFF2-40B4-BE49-F238E27FC236}">
                <a16:creationId xmlns:a16="http://schemas.microsoft.com/office/drawing/2014/main" id="{B7BA535E-F2E3-D1D6-5A7A-6BB44794E145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1200" y="11909145"/>
            <a:ext cx="633308" cy="510809"/>
          </a:xfrm>
          <a:prstGeom prst="rect">
            <a:avLst/>
          </a:prstGeom>
        </p:spPr>
      </p:pic>
      <p:pic>
        <p:nvPicPr>
          <p:cNvPr id="316" name="Billede 315" descr="Et billede, der indeholder logo&#10;&#10;Automatisk genereret beskrivelse">
            <a:extLst>
              <a:ext uri="{FF2B5EF4-FFF2-40B4-BE49-F238E27FC236}">
                <a16:creationId xmlns:a16="http://schemas.microsoft.com/office/drawing/2014/main" id="{34B53C05-5370-0178-C337-38070E37A239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19740">
            <a:off x="8257708" y="11215748"/>
            <a:ext cx="835460" cy="797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0353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Billede 25">
            <a:extLst>
              <a:ext uri="{FF2B5EF4-FFF2-40B4-BE49-F238E27FC236}">
                <a16:creationId xmlns:a16="http://schemas.microsoft.com/office/drawing/2014/main" id="{B2287896-EB6E-2541-42D1-6BF1BC61E6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0740" y="3836902"/>
            <a:ext cx="1140616" cy="938182"/>
          </a:xfrm>
          <a:prstGeom prst="rect">
            <a:avLst/>
          </a:prstGeom>
        </p:spPr>
      </p:pic>
      <p:sp>
        <p:nvSpPr>
          <p:cNvPr id="22" name="Rektangel: afrundede hjørner 21">
            <a:extLst>
              <a:ext uri="{FF2B5EF4-FFF2-40B4-BE49-F238E27FC236}">
                <a16:creationId xmlns:a16="http://schemas.microsoft.com/office/drawing/2014/main" id="{AD66620A-53F6-C7FD-90B5-607301BD5680}"/>
              </a:ext>
            </a:extLst>
          </p:cNvPr>
          <p:cNvSpPr/>
          <p:nvPr/>
        </p:nvSpPr>
        <p:spPr>
          <a:xfrm>
            <a:off x="6976185" y="1156878"/>
            <a:ext cx="1751958" cy="412567"/>
          </a:xfrm>
          <a:prstGeom prst="roundRect">
            <a:avLst/>
          </a:prstGeom>
          <a:solidFill>
            <a:srgbClr val="6D948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CA80D2D9-4B06-DFC9-1792-4A6C4FEDD7E6}"/>
              </a:ext>
            </a:extLst>
          </p:cNvPr>
          <p:cNvSpPr/>
          <p:nvPr/>
        </p:nvSpPr>
        <p:spPr>
          <a:xfrm>
            <a:off x="305906" y="0"/>
            <a:ext cx="5040000" cy="5040000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A8B2310E-AAEC-92BF-E543-D94659B7153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345906" y="0"/>
            <a:ext cx="5040000" cy="5040000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FDF2D507-28DE-E0E9-E537-6D1B22C5B21F}"/>
              </a:ext>
            </a:extLst>
          </p:cNvPr>
          <p:cNvSpPr/>
          <p:nvPr/>
        </p:nvSpPr>
        <p:spPr>
          <a:xfrm>
            <a:off x="305906" y="5048250"/>
            <a:ext cx="5040000" cy="5040000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25105504-F17A-CEC8-3EB2-B21180E2A0A9}"/>
              </a:ext>
            </a:extLst>
          </p:cNvPr>
          <p:cNvSpPr/>
          <p:nvPr/>
        </p:nvSpPr>
        <p:spPr>
          <a:xfrm>
            <a:off x="5345906" y="5047906"/>
            <a:ext cx="5040000" cy="5040000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7" name="Tekstfelt 16">
            <a:extLst>
              <a:ext uri="{FF2B5EF4-FFF2-40B4-BE49-F238E27FC236}">
                <a16:creationId xmlns:a16="http://schemas.microsoft.com/office/drawing/2014/main" id="{49D18914-1D27-9102-F83B-1CC6D9A3EB08}"/>
              </a:ext>
            </a:extLst>
          </p:cNvPr>
          <p:cNvSpPr txBox="1"/>
          <p:nvPr/>
        </p:nvSpPr>
        <p:spPr>
          <a:xfrm>
            <a:off x="5738672" y="739664"/>
            <a:ext cx="42415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2000" b="1" dirty="0">
                <a:latin typeface="Chelsea Market" panose="02000000000000000000" pitchFamily="2" charset="0"/>
              </a:rPr>
              <a:t>BOGSTAVREJSENS MINILÆS</a:t>
            </a:r>
          </a:p>
        </p:txBody>
      </p:sp>
      <p:sp>
        <p:nvSpPr>
          <p:cNvPr id="18" name="Tekstfelt 17">
            <a:extLst>
              <a:ext uri="{FF2B5EF4-FFF2-40B4-BE49-F238E27FC236}">
                <a16:creationId xmlns:a16="http://schemas.microsoft.com/office/drawing/2014/main" id="{B623F9DC-E147-E4B1-2AAA-DA022614BFF2}"/>
              </a:ext>
            </a:extLst>
          </p:cNvPr>
          <p:cNvSpPr txBox="1"/>
          <p:nvPr/>
        </p:nvSpPr>
        <p:spPr>
          <a:xfrm>
            <a:off x="7287072" y="176800"/>
            <a:ext cx="15598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dirty="0">
                <a:latin typeface="Abc Ny" panose="02000503000000000000" pitchFamily="2" charset="0"/>
              </a:rPr>
              <a:t>Forlaget Pingo</a:t>
            </a:r>
          </a:p>
        </p:txBody>
      </p:sp>
      <p:sp>
        <p:nvSpPr>
          <p:cNvPr id="19" name="Tekstfelt 18">
            <a:extLst>
              <a:ext uri="{FF2B5EF4-FFF2-40B4-BE49-F238E27FC236}">
                <a16:creationId xmlns:a16="http://schemas.microsoft.com/office/drawing/2014/main" id="{9FD9B643-6A27-9474-AC16-D22F053834A3}"/>
              </a:ext>
            </a:extLst>
          </p:cNvPr>
          <p:cNvSpPr txBox="1"/>
          <p:nvPr/>
        </p:nvSpPr>
        <p:spPr>
          <a:xfrm>
            <a:off x="6944870" y="1190865"/>
            <a:ext cx="17519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dirty="0">
                <a:latin typeface="Chelsea Market" panose="02000000000000000000" pitchFamily="2" charset="0"/>
              </a:rPr>
              <a:t>LÆS OG LØS</a:t>
            </a: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9C6D5D18-7F49-6676-9D5E-0AC3038A552D}"/>
              </a:ext>
            </a:extLst>
          </p:cNvPr>
          <p:cNvSpPr/>
          <p:nvPr/>
        </p:nvSpPr>
        <p:spPr>
          <a:xfrm>
            <a:off x="9590311" y="126133"/>
            <a:ext cx="499462" cy="491778"/>
          </a:xfrm>
          <a:prstGeom prst="ellipse">
            <a:avLst/>
          </a:prstGeom>
          <a:noFill/>
          <a:ln w="38100">
            <a:solidFill>
              <a:srgbClr val="6D9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1" name="Tekstfelt 20">
            <a:extLst>
              <a:ext uri="{FF2B5EF4-FFF2-40B4-BE49-F238E27FC236}">
                <a16:creationId xmlns:a16="http://schemas.microsoft.com/office/drawing/2014/main" id="{283BD73C-1B80-6663-DB96-41E3BC7EEA18}"/>
              </a:ext>
            </a:extLst>
          </p:cNvPr>
          <p:cNvSpPr txBox="1"/>
          <p:nvPr/>
        </p:nvSpPr>
        <p:spPr>
          <a:xfrm>
            <a:off x="9628413" y="153921"/>
            <a:ext cx="4994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400" dirty="0">
                <a:latin typeface="Abc Ny" panose="02000503000000000000" pitchFamily="2" charset="0"/>
              </a:rPr>
              <a:t>19</a:t>
            </a:r>
          </a:p>
        </p:txBody>
      </p:sp>
      <p:sp>
        <p:nvSpPr>
          <p:cNvPr id="23" name="Tekstfelt 22">
            <a:extLst>
              <a:ext uri="{FF2B5EF4-FFF2-40B4-BE49-F238E27FC236}">
                <a16:creationId xmlns:a16="http://schemas.microsoft.com/office/drawing/2014/main" id="{4010E21C-C9A0-213D-E70B-41AB03C7A885}"/>
              </a:ext>
            </a:extLst>
          </p:cNvPr>
          <p:cNvSpPr txBox="1"/>
          <p:nvPr/>
        </p:nvSpPr>
        <p:spPr>
          <a:xfrm>
            <a:off x="6989927" y="1534321"/>
            <a:ext cx="17519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4000" dirty="0">
                <a:latin typeface="Chelsea Market" panose="02000000000000000000" pitchFamily="2" charset="0"/>
              </a:rPr>
              <a:t>LAVA</a:t>
            </a: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40EF5AEE-590A-2E92-7049-E340593CDD73}"/>
              </a:ext>
            </a:extLst>
          </p:cNvPr>
          <p:cNvSpPr/>
          <p:nvPr/>
        </p:nvSpPr>
        <p:spPr>
          <a:xfrm>
            <a:off x="7240529" y="2220205"/>
            <a:ext cx="1260181" cy="1253965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5" name="Rektangel: afrundede hjørner 34">
            <a:extLst>
              <a:ext uri="{FF2B5EF4-FFF2-40B4-BE49-F238E27FC236}">
                <a16:creationId xmlns:a16="http://schemas.microsoft.com/office/drawing/2014/main" id="{2FD54D17-F557-989F-618A-1E5FABD92E88}"/>
              </a:ext>
            </a:extLst>
          </p:cNvPr>
          <p:cNvSpPr/>
          <p:nvPr/>
        </p:nvSpPr>
        <p:spPr>
          <a:xfrm>
            <a:off x="5840787" y="532403"/>
            <a:ext cx="4037357" cy="4113516"/>
          </a:xfrm>
          <a:custGeom>
            <a:avLst/>
            <a:gdLst>
              <a:gd name="connsiteX0" fmla="*/ 0 w 4037357"/>
              <a:gd name="connsiteY0" fmla="*/ 672906 h 4113516"/>
              <a:gd name="connsiteX1" fmla="*/ 672906 w 4037357"/>
              <a:gd name="connsiteY1" fmla="*/ 0 h 4113516"/>
              <a:gd name="connsiteX2" fmla="*/ 1345792 w 4037357"/>
              <a:gd name="connsiteY2" fmla="*/ 0 h 4113516"/>
              <a:gd name="connsiteX3" fmla="*/ 1937932 w 4037357"/>
              <a:gd name="connsiteY3" fmla="*/ 0 h 4113516"/>
              <a:gd name="connsiteX4" fmla="*/ 2556987 w 4037357"/>
              <a:gd name="connsiteY4" fmla="*/ 0 h 4113516"/>
              <a:gd name="connsiteX5" fmla="*/ 3364451 w 4037357"/>
              <a:gd name="connsiteY5" fmla="*/ 0 h 4113516"/>
              <a:gd name="connsiteX6" fmla="*/ 4037357 w 4037357"/>
              <a:gd name="connsiteY6" fmla="*/ 672906 h 4113516"/>
              <a:gd name="connsiteX7" fmla="*/ 4037357 w 4037357"/>
              <a:gd name="connsiteY7" fmla="*/ 1364832 h 4113516"/>
              <a:gd name="connsiteX8" fmla="*/ 4037357 w 4037357"/>
              <a:gd name="connsiteY8" fmla="*/ 2001404 h 4113516"/>
              <a:gd name="connsiteX9" fmla="*/ 4037357 w 4037357"/>
              <a:gd name="connsiteY9" fmla="*/ 2637976 h 4113516"/>
              <a:gd name="connsiteX10" fmla="*/ 4037357 w 4037357"/>
              <a:gd name="connsiteY10" fmla="*/ 3440610 h 4113516"/>
              <a:gd name="connsiteX11" fmla="*/ 3364451 w 4037357"/>
              <a:gd name="connsiteY11" fmla="*/ 4113516 h 4113516"/>
              <a:gd name="connsiteX12" fmla="*/ 2745396 w 4037357"/>
              <a:gd name="connsiteY12" fmla="*/ 4113516 h 4113516"/>
              <a:gd name="connsiteX13" fmla="*/ 2018679 w 4037357"/>
              <a:gd name="connsiteY13" fmla="*/ 4113516 h 4113516"/>
              <a:gd name="connsiteX14" fmla="*/ 1318877 w 4037357"/>
              <a:gd name="connsiteY14" fmla="*/ 4113516 h 4113516"/>
              <a:gd name="connsiteX15" fmla="*/ 672906 w 4037357"/>
              <a:gd name="connsiteY15" fmla="*/ 4113516 h 4113516"/>
              <a:gd name="connsiteX16" fmla="*/ 0 w 4037357"/>
              <a:gd name="connsiteY16" fmla="*/ 3440610 h 4113516"/>
              <a:gd name="connsiteX17" fmla="*/ 0 w 4037357"/>
              <a:gd name="connsiteY17" fmla="*/ 2804038 h 4113516"/>
              <a:gd name="connsiteX18" fmla="*/ 0 w 4037357"/>
              <a:gd name="connsiteY18" fmla="*/ 2084435 h 4113516"/>
              <a:gd name="connsiteX19" fmla="*/ 0 w 4037357"/>
              <a:gd name="connsiteY19" fmla="*/ 1364832 h 4113516"/>
              <a:gd name="connsiteX20" fmla="*/ 0 w 4037357"/>
              <a:gd name="connsiteY20" fmla="*/ 672906 h 4113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037357" h="4113516" extrusionOk="0">
                <a:moveTo>
                  <a:pt x="0" y="672906"/>
                </a:moveTo>
                <a:cubicBezTo>
                  <a:pt x="12268" y="303290"/>
                  <a:pt x="348355" y="44970"/>
                  <a:pt x="672906" y="0"/>
                </a:cubicBezTo>
                <a:cubicBezTo>
                  <a:pt x="862311" y="10117"/>
                  <a:pt x="1158173" y="-9007"/>
                  <a:pt x="1345792" y="0"/>
                </a:cubicBezTo>
                <a:cubicBezTo>
                  <a:pt x="1533411" y="9007"/>
                  <a:pt x="1646270" y="-5454"/>
                  <a:pt x="1937932" y="0"/>
                </a:cubicBezTo>
                <a:cubicBezTo>
                  <a:pt x="2229594" y="5454"/>
                  <a:pt x="2278611" y="-11827"/>
                  <a:pt x="2556987" y="0"/>
                </a:cubicBezTo>
                <a:cubicBezTo>
                  <a:pt x="2835363" y="11827"/>
                  <a:pt x="3172813" y="34582"/>
                  <a:pt x="3364451" y="0"/>
                </a:cubicBezTo>
                <a:cubicBezTo>
                  <a:pt x="3757048" y="-1608"/>
                  <a:pt x="4034045" y="284643"/>
                  <a:pt x="4037357" y="672906"/>
                </a:cubicBezTo>
                <a:cubicBezTo>
                  <a:pt x="4010496" y="973105"/>
                  <a:pt x="4054102" y="1070694"/>
                  <a:pt x="4037357" y="1364832"/>
                </a:cubicBezTo>
                <a:cubicBezTo>
                  <a:pt x="4020612" y="1658970"/>
                  <a:pt x="4045657" y="1796680"/>
                  <a:pt x="4037357" y="2001404"/>
                </a:cubicBezTo>
                <a:cubicBezTo>
                  <a:pt x="4029057" y="2206128"/>
                  <a:pt x="4060119" y="2393982"/>
                  <a:pt x="4037357" y="2637976"/>
                </a:cubicBezTo>
                <a:cubicBezTo>
                  <a:pt x="4014595" y="2881970"/>
                  <a:pt x="4046859" y="3132075"/>
                  <a:pt x="4037357" y="3440610"/>
                </a:cubicBezTo>
                <a:cubicBezTo>
                  <a:pt x="4079878" y="3878005"/>
                  <a:pt x="3816424" y="4079822"/>
                  <a:pt x="3364451" y="4113516"/>
                </a:cubicBezTo>
                <a:cubicBezTo>
                  <a:pt x="3197893" y="4114459"/>
                  <a:pt x="3022733" y="4122295"/>
                  <a:pt x="2745396" y="4113516"/>
                </a:cubicBezTo>
                <a:cubicBezTo>
                  <a:pt x="2468060" y="4104737"/>
                  <a:pt x="2218391" y="4100201"/>
                  <a:pt x="2018679" y="4113516"/>
                </a:cubicBezTo>
                <a:cubicBezTo>
                  <a:pt x="1818967" y="4126831"/>
                  <a:pt x="1507357" y="4083206"/>
                  <a:pt x="1318877" y="4113516"/>
                </a:cubicBezTo>
                <a:cubicBezTo>
                  <a:pt x="1130397" y="4143826"/>
                  <a:pt x="953177" y="4104353"/>
                  <a:pt x="672906" y="4113516"/>
                </a:cubicBezTo>
                <a:cubicBezTo>
                  <a:pt x="313246" y="4109925"/>
                  <a:pt x="-63325" y="3806648"/>
                  <a:pt x="0" y="3440610"/>
                </a:cubicBezTo>
                <a:cubicBezTo>
                  <a:pt x="2377" y="3268722"/>
                  <a:pt x="-8425" y="2952730"/>
                  <a:pt x="0" y="2804038"/>
                </a:cubicBezTo>
                <a:cubicBezTo>
                  <a:pt x="8425" y="2655346"/>
                  <a:pt x="15009" y="2371487"/>
                  <a:pt x="0" y="2084435"/>
                </a:cubicBezTo>
                <a:cubicBezTo>
                  <a:pt x="-15009" y="1797383"/>
                  <a:pt x="3631" y="1534897"/>
                  <a:pt x="0" y="1364832"/>
                </a:cubicBezTo>
                <a:cubicBezTo>
                  <a:pt x="-3631" y="1194767"/>
                  <a:pt x="-2581" y="932903"/>
                  <a:pt x="0" y="672906"/>
                </a:cubicBezTo>
                <a:close/>
              </a:path>
            </a:pathLst>
          </a:custGeom>
          <a:noFill/>
          <a:ln w="57150">
            <a:solidFill>
              <a:srgbClr val="6D9480"/>
            </a:solidFill>
            <a:extLst>
              <a:ext uri="{C807C97D-BFC1-408E-A445-0C87EB9F89A2}">
                <ask:lineSketchStyleProps xmlns:ask="http://schemas.microsoft.com/office/drawing/2018/sketchyshapes" sd="1968864223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6" name="Tekstfelt 35">
            <a:extLst>
              <a:ext uri="{FF2B5EF4-FFF2-40B4-BE49-F238E27FC236}">
                <a16:creationId xmlns:a16="http://schemas.microsoft.com/office/drawing/2014/main" id="{4B59D599-B94F-1A68-83A9-A8C652ABD2E8}"/>
              </a:ext>
            </a:extLst>
          </p:cNvPr>
          <p:cNvSpPr txBox="1"/>
          <p:nvPr/>
        </p:nvSpPr>
        <p:spPr>
          <a:xfrm>
            <a:off x="6884291" y="4662419"/>
            <a:ext cx="195035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1000" dirty="0">
                <a:latin typeface="Abc Ny" panose="02000503000000000000" pitchFamily="2" charset="0"/>
              </a:rPr>
              <a:t>Kathrine Holtum Ingemann</a:t>
            </a:r>
          </a:p>
        </p:txBody>
      </p:sp>
      <p:sp>
        <p:nvSpPr>
          <p:cNvPr id="39" name="Rektangel: afrundede hjørner 38">
            <a:extLst>
              <a:ext uri="{FF2B5EF4-FFF2-40B4-BE49-F238E27FC236}">
                <a16:creationId xmlns:a16="http://schemas.microsoft.com/office/drawing/2014/main" id="{97A6559C-9736-BF70-5E03-EDA48D182269}"/>
              </a:ext>
            </a:extLst>
          </p:cNvPr>
          <p:cNvSpPr/>
          <p:nvPr/>
        </p:nvSpPr>
        <p:spPr>
          <a:xfrm>
            <a:off x="7062174" y="6188024"/>
            <a:ext cx="1751958" cy="412567"/>
          </a:xfrm>
          <a:prstGeom prst="roundRect">
            <a:avLst/>
          </a:prstGeom>
          <a:solidFill>
            <a:srgbClr val="6D948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40" name="Tekstfelt 39">
            <a:extLst>
              <a:ext uri="{FF2B5EF4-FFF2-40B4-BE49-F238E27FC236}">
                <a16:creationId xmlns:a16="http://schemas.microsoft.com/office/drawing/2014/main" id="{8589D84D-3801-16B6-5FD7-E2C3F4F9507B}"/>
              </a:ext>
            </a:extLst>
          </p:cNvPr>
          <p:cNvSpPr txBox="1"/>
          <p:nvPr/>
        </p:nvSpPr>
        <p:spPr>
          <a:xfrm>
            <a:off x="5738672" y="5779664"/>
            <a:ext cx="42415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2000" b="1" dirty="0">
                <a:latin typeface="Chelsea Market" panose="02000000000000000000" pitchFamily="2" charset="0"/>
              </a:rPr>
              <a:t>BOGSTAVREJSENS MINILÆS</a:t>
            </a:r>
          </a:p>
        </p:txBody>
      </p:sp>
      <p:sp>
        <p:nvSpPr>
          <p:cNvPr id="41" name="Tekstfelt 40">
            <a:extLst>
              <a:ext uri="{FF2B5EF4-FFF2-40B4-BE49-F238E27FC236}">
                <a16:creationId xmlns:a16="http://schemas.microsoft.com/office/drawing/2014/main" id="{0AA63DCD-F579-978F-2E43-713E1F8530C6}"/>
              </a:ext>
            </a:extLst>
          </p:cNvPr>
          <p:cNvSpPr txBox="1"/>
          <p:nvPr/>
        </p:nvSpPr>
        <p:spPr>
          <a:xfrm>
            <a:off x="7287072" y="5216800"/>
            <a:ext cx="15598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dirty="0">
                <a:latin typeface="Abc Ny" panose="02000503000000000000" pitchFamily="2" charset="0"/>
              </a:rPr>
              <a:t>Forlaget Pingo</a:t>
            </a:r>
          </a:p>
        </p:txBody>
      </p:sp>
      <p:sp>
        <p:nvSpPr>
          <p:cNvPr id="42" name="Tekstfelt 41">
            <a:extLst>
              <a:ext uri="{FF2B5EF4-FFF2-40B4-BE49-F238E27FC236}">
                <a16:creationId xmlns:a16="http://schemas.microsoft.com/office/drawing/2014/main" id="{D8197C6A-5AC8-607D-095C-1BC515EA6967}"/>
              </a:ext>
            </a:extLst>
          </p:cNvPr>
          <p:cNvSpPr txBox="1"/>
          <p:nvPr/>
        </p:nvSpPr>
        <p:spPr>
          <a:xfrm>
            <a:off x="6989927" y="6192439"/>
            <a:ext cx="17519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dirty="0">
                <a:latin typeface="Chelsea Market" panose="02000000000000000000" pitchFamily="2" charset="0"/>
              </a:rPr>
              <a:t>LÆS OG LØS</a:t>
            </a:r>
          </a:p>
        </p:txBody>
      </p:sp>
      <p:sp>
        <p:nvSpPr>
          <p:cNvPr id="43" name="Tekstfelt 42">
            <a:extLst>
              <a:ext uri="{FF2B5EF4-FFF2-40B4-BE49-F238E27FC236}">
                <a16:creationId xmlns:a16="http://schemas.microsoft.com/office/drawing/2014/main" id="{3ED9D933-A448-B06A-561C-CC104DB0664E}"/>
              </a:ext>
            </a:extLst>
          </p:cNvPr>
          <p:cNvSpPr txBox="1"/>
          <p:nvPr/>
        </p:nvSpPr>
        <p:spPr>
          <a:xfrm>
            <a:off x="9585722" y="5193921"/>
            <a:ext cx="542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400" dirty="0">
                <a:latin typeface="Abc Ny" panose="02000503000000000000" pitchFamily="2" charset="0"/>
              </a:rPr>
              <a:t>20</a:t>
            </a:r>
          </a:p>
        </p:txBody>
      </p:sp>
      <p:sp>
        <p:nvSpPr>
          <p:cNvPr id="44" name="Tekstfelt 43">
            <a:extLst>
              <a:ext uri="{FF2B5EF4-FFF2-40B4-BE49-F238E27FC236}">
                <a16:creationId xmlns:a16="http://schemas.microsoft.com/office/drawing/2014/main" id="{BC6D5BC0-8E99-C380-8DA8-2B4B589780BC}"/>
              </a:ext>
            </a:extLst>
          </p:cNvPr>
          <p:cNvSpPr txBox="1"/>
          <p:nvPr/>
        </p:nvSpPr>
        <p:spPr>
          <a:xfrm>
            <a:off x="6279849" y="6573313"/>
            <a:ext cx="31592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4000" dirty="0">
                <a:latin typeface="Chelsea Market" panose="02000000000000000000" pitchFamily="2" charset="0"/>
              </a:rPr>
              <a:t>JON PÅ WC</a:t>
            </a:r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A02A29E7-3476-AEA4-B8AF-1548DB9783AA}"/>
              </a:ext>
            </a:extLst>
          </p:cNvPr>
          <p:cNvSpPr/>
          <p:nvPr/>
        </p:nvSpPr>
        <p:spPr>
          <a:xfrm>
            <a:off x="7240529" y="7260205"/>
            <a:ext cx="1260181" cy="1253965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46" name="Ellipse 45">
            <a:extLst>
              <a:ext uri="{FF2B5EF4-FFF2-40B4-BE49-F238E27FC236}">
                <a16:creationId xmlns:a16="http://schemas.microsoft.com/office/drawing/2014/main" id="{E5A8B650-03E2-D3DA-37CB-0C50D23CF98E}"/>
              </a:ext>
            </a:extLst>
          </p:cNvPr>
          <p:cNvSpPr/>
          <p:nvPr/>
        </p:nvSpPr>
        <p:spPr>
          <a:xfrm>
            <a:off x="8602825" y="7493383"/>
            <a:ext cx="982896" cy="952820"/>
          </a:xfrm>
          <a:prstGeom prst="ellipse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47" name="Ellipse 46">
            <a:extLst>
              <a:ext uri="{FF2B5EF4-FFF2-40B4-BE49-F238E27FC236}">
                <a16:creationId xmlns:a16="http://schemas.microsoft.com/office/drawing/2014/main" id="{4AC249D2-6F6A-3D76-F19A-F98657F14395}"/>
              </a:ext>
            </a:extLst>
          </p:cNvPr>
          <p:cNvSpPr/>
          <p:nvPr/>
        </p:nvSpPr>
        <p:spPr>
          <a:xfrm>
            <a:off x="7368016" y="8596219"/>
            <a:ext cx="982896" cy="952820"/>
          </a:xfrm>
          <a:prstGeom prst="ellipse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48" name="Ellipse 47">
            <a:extLst>
              <a:ext uri="{FF2B5EF4-FFF2-40B4-BE49-F238E27FC236}">
                <a16:creationId xmlns:a16="http://schemas.microsoft.com/office/drawing/2014/main" id="{2EF6ECE7-E5AA-F2E3-95FF-3505442055C8}"/>
              </a:ext>
            </a:extLst>
          </p:cNvPr>
          <p:cNvSpPr/>
          <p:nvPr/>
        </p:nvSpPr>
        <p:spPr>
          <a:xfrm>
            <a:off x="8602825" y="8595816"/>
            <a:ext cx="982896" cy="952820"/>
          </a:xfrm>
          <a:prstGeom prst="ellipse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49" name="Ellipse 48">
            <a:extLst>
              <a:ext uri="{FF2B5EF4-FFF2-40B4-BE49-F238E27FC236}">
                <a16:creationId xmlns:a16="http://schemas.microsoft.com/office/drawing/2014/main" id="{8ACAFB08-5A39-52ED-6A83-D20A2BCC1BFB}"/>
              </a:ext>
            </a:extLst>
          </p:cNvPr>
          <p:cNvSpPr/>
          <p:nvPr/>
        </p:nvSpPr>
        <p:spPr>
          <a:xfrm>
            <a:off x="6128219" y="7493383"/>
            <a:ext cx="982896" cy="952820"/>
          </a:xfrm>
          <a:prstGeom prst="ellipse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50" name="Ellipse 49">
            <a:extLst>
              <a:ext uri="{FF2B5EF4-FFF2-40B4-BE49-F238E27FC236}">
                <a16:creationId xmlns:a16="http://schemas.microsoft.com/office/drawing/2014/main" id="{AFB23CDE-F7A7-2F81-FB0C-0CA94566E523}"/>
              </a:ext>
            </a:extLst>
          </p:cNvPr>
          <p:cNvSpPr/>
          <p:nvPr/>
        </p:nvSpPr>
        <p:spPr>
          <a:xfrm>
            <a:off x="6137680" y="8571073"/>
            <a:ext cx="982896" cy="952820"/>
          </a:xfrm>
          <a:prstGeom prst="ellipse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51" name="Tekstfelt 50">
            <a:extLst>
              <a:ext uri="{FF2B5EF4-FFF2-40B4-BE49-F238E27FC236}">
                <a16:creationId xmlns:a16="http://schemas.microsoft.com/office/drawing/2014/main" id="{5D8BE76E-2A15-BFF9-DB85-4ED9D70C316E}"/>
              </a:ext>
            </a:extLst>
          </p:cNvPr>
          <p:cNvSpPr txBox="1"/>
          <p:nvPr/>
        </p:nvSpPr>
        <p:spPr>
          <a:xfrm>
            <a:off x="6291640" y="7531123"/>
            <a:ext cx="3534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5400" dirty="0">
                <a:latin typeface="Abc Ny" panose="02000503000000000000" pitchFamily="2" charset="0"/>
              </a:rPr>
              <a:t>J</a:t>
            </a:r>
          </a:p>
        </p:txBody>
      </p:sp>
      <p:sp>
        <p:nvSpPr>
          <p:cNvPr id="52" name="Tekstfelt 51">
            <a:extLst>
              <a:ext uri="{FF2B5EF4-FFF2-40B4-BE49-F238E27FC236}">
                <a16:creationId xmlns:a16="http://schemas.microsoft.com/office/drawing/2014/main" id="{19EF22B2-568F-8825-E68E-7890FC759A6A}"/>
              </a:ext>
            </a:extLst>
          </p:cNvPr>
          <p:cNvSpPr txBox="1"/>
          <p:nvPr/>
        </p:nvSpPr>
        <p:spPr>
          <a:xfrm>
            <a:off x="8871858" y="7567906"/>
            <a:ext cx="4363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5400" dirty="0">
                <a:latin typeface="Abc Ny" panose="02000503000000000000" pitchFamily="2" charset="0"/>
              </a:rPr>
              <a:t>P</a:t>
            </a:r>
          </a:p>
        </p:txBody>
      </p:sp>
      <p:sp>
        <p:nvSpPr>
          <p:cNvPr id="53" name="Tekstfelt 52">
            <a:extLst>
              <a:ext uri="{FF2B5EF4-FFF2-40B4-BE49-F238E27FC236}">
                <a16:creationId xmlns:a16="http://schemas.microsoft.com/office/drawing/2014/main" id="{D3017D07-F3AE-AF55-DD18-96AA67D8D227}"/>
              </a:ext>
            </a:extLst>
          </p:cNvPr>
          <p:cNvSpPr txBox="1"/>
          <p:nvPr/>
        </p:nvSpPr>
        <p:spPr>
          <a:xfrm>
            <a:off x="6328764" y="8621691"/>
            <a:ext cx="4921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5400" dirty="0">
                <a:latin typeface="Abc Ny" panose="02000503000000000000" pitchFamily="2" charset="0"/>
              </a:rPr>
              <a:t>G</a:t>
            </a:r>
          </a:p>
        </p:txBody>
      </p:sp>
      <p:sp>
        <p:nvSpPr>
          <p:cNvPr id="54" name="Tekstfelt 53">
            <a:extLst>
              <a:ext uri="{FF2B5EF4-FFF2-40B4-BE49-F238E27FC236}">
                <a16:creationId xmlns:a16="http://schemas.microsoft.com/office/drawing/2014/main" id="{C94FA004-F139-5E04-BB0C-2CBD2C431B90}"/>
              </a:ext>
            </a:extLst>
          </p:cNvPr>
          <p:cNvSpPr txBox="1"/>
          <p:nvPr/>
        </p:nvSpPr>
        <p:spPr>
          <a:xfrm>
            <a:off x="7326454" y="8732156"/>
            <a:ext cx="12944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4800" dirty="0">
                <a:latin typeface="Abc Ny" panose="02000503000000000000" pitchFamily="2" charset="0"/>
              </a:rPr>
              <a:t>VW</a:t>
            </a:r>
          </a:p>
        </p:txBody>
      </p:sp>
      <p:sp>
        <p:nvSpPr>
          <p:cNvPr id="55" name="Tekstfelt 54">
            <a:extLst>
              <a:ext uri="{FF2B5EF4-FFF2-40B4-BE49-F238E27FC236}">
                <a16:creationId xmlns:a16="http://schemas.microsoft.com/office/drawing/2014/main" id="{26323A91-777D-AA18-1732-A18078F20F8A}"/>
              </a:ext>
            </a:extLst>
          </p:cNvPr>
          <p:cNvSpPr txBox="1"/>
          <p:nvPr/>
        </p:nvSpPr>
        <p:spPr>
          <a:xfrm>
            <a:off x="8729910" y="8531632"/>
            <a:ext cx="12944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3600" dirty="0">
                <a:latin typeface="Abc Ny" panose="02000503000000000000" pitchFamily="2" charset="0"/>
              </a:rPr>
              <a:t>CQ</a:t>
            </a:r>
          </a:p>
        </p:txBody>
      </p:sp>
      <p:sp>
        <p:nvSpPr>
          <p:cNvPr id="56" name="Rektangel: afrundede hjørner 55">
            <a:extLst>
              <a:ext uri="{FF2B5EF4-FFF2-40B4-BE49-F238E27FC236}">
                <a16:creationId xmlns:a16="http://schemas.microsoft.com/office/drawing/2014/main" id="{C5AE0D32-0EE5-99E0-24AF-E309C427A4C7}"/>
              </a:ext>
            </a:extLst>
          </p:cNvPr>
          <p:cNvSpPr/>
          <p:nvPr/>
        </p:nvSpPr>
        <p:spPr>
          <a:xfrm>
            <a:off x="5840787" y="5572403"/>
            <a:ext cx="4037357" cy="4113516"/>
          </a:xfrm>
          <a:custGeom>
            <a:avLst/>
            <a:gdLst>
              <a:gd name="connsiteX0" fmla="*/ 0 w 4037357"/>
              <a:gd name="connsiteY0" fmla="*/ 672906 h 4113516"/>
              <a:gd name="connsiteX1" fmla="*/ 672906 w 4037357"/>
              <a:gd name="connsiteY1" fmla="*/ 0 h 4113516"/>
              <a:gd name="connsiteX2" fmla="*/ 1345792 w 4037357"/>
              <a:gd name="connsiteY2" fmla="*/ 0 h 4113516"/>
              <a:gd name="connsiteX3" fmla="*/ 1937932 w 4037357"/>
              <a:gd name="connsiteY3" fmla="*/ 0 h 4113516"/>
              <a:gd name="connsiteX4" fmla="*/ 2556987 w 4037357"/>
              <a:gd name="connsiteY4" fmla="*/ 0 h 4113516"/>
              <a:gd name="connsiteX5" fmla="*/ 3364451 w 4037357"/>
              <a:gd name="connsiteY5" fmla="*/ 0 h 4113516"/>
              <a:gd name="connsiteX6" fmla="*/ 4037357 w 4037357"/>
              <a:gd name="connsiteY6" fmla="*/ 672906 h 4113516"/>
              <a:gd name="connsiteX7" fmla="*/ 4037357 w 4037357"/>
              <a:gd name="connsiteY7" fmla="*/ 1364832 h 4113516"/>
              <a:gd name="connsiteX8" fmla="*/ 4037357 w 4037357"/>
              <a:gd name="connsiteY8" fmla="*/ 2001404 h 4113516"/>
              <a:gd name="connsiteX9" fmla="*/ 4037357 w 4037357"/>
              <a:gd name="connsiteY9" fmla="*/ 2637976 h 4113516"/>
              <a:gd name="connsiteX10" fmla="*/ 4037357 w 4037357"/>
              <a:gd name="connsiteY10" fmla="*/ 3440610 h 4113516"/>
              <a:gd name="connsiteX11" fmla="*/ 3364451 w 4037357"/>
              <a:gd name="connsiteY11" fmla="*/ 4113516 h 4113516"/>
              <a:gd name="connsiteX12" fmla="*/ 2745396 w 4037357"/>
              <a:gd name="connsiteY12" fmla="*/ 4113516 h 4113516"/>
              <a:gd name="connsiteX13" fmla="*/ 2018679 w 4037357"/>
              <a:gd name="connsiteY13" fmla="*/ 4113516 h 4113516"/>
              <a:gd name="connsiteX14" fmla="*/ 1318877 w 4037357"/>
              <a:gd name="connsiteY14" fmla="*/ 4113516 h 4113516"/>
              <a:gd name="connsiteX15" fmla="*/ 672906 w 4037357"/>
              <a:gd name="connsiteY15" fmla="*/ 4113516 h 4113516"/>
              <a:gd name="connsiteX16" fmla="*/ 0 w 4037357"/>
              <a:gd name="connsiteY16" fmla="*/ 3440610 h 4113516"/>
              <a:gd name="connsiteX17" fmla="*/ 0 w 4037357"/>
              <a:gd name="connsiteY17" fmla="*/ 2804038 h 4113516"/>
              <a:gd name="connsiteX18" fmla="*/ 0 w 4037357"/>
              <a:gd name="connsiteY18" fmla="*/ 2084435 h 4113516"/>
              <a:gd name="connsiteX19" fmla="*/ 0 w 4037357"/>
              <a:gd name="connsiteY19" fmla="*/ 1364832 h 4113516"/>
              <a:gd name="connsiteX20" fmla="*/ 0 w 4037357"/>
              <a:gd name="connsiteY20" fmla="*/ 672906 h 4113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037357" h="4113516" extrusionOk="0">
                <a:moveTo>
                  <a:pt x="0" y="672906"/>
                </a:moveTo>
                <a:cubicBezTo>
                  <a:pt x="12268" y="303290"/>
                  <a:pt x="348355" y="44970"/>
                  <a:pt x="672906" y="0"/>
                </a:cubicBezTo>
                <a:cubicBezTo>
                  <a:pt x="862311" y="10117"/>
                  <a:pt x="1158173" y="-9007"/>
                  <a:pt x="1345792" y="0"/>
                </a:cubicBezTo>
                <a:cubicBezTo>
                  <a:pt x="1533411" y="9007"/>
                  <a:pt x="1646270" y="-5454"/>
                  <a:pt x="1937932" y="0"/>
                </a:cubicBezTo>
                <a:cubicBezTo>
                  <a:pt x="2229594" y="5454"/>
                  <a:pt x="2278611" y="-11827"/>
                  <a:pt x="2556987" y="0"/>
                </a:cubicBezTo>
                <a:cubicBezTo>
                  <a:pt x="2835363" y="11827"/>
                  <a:pt x="3172813" y="34582"/>
                  <a:pt x="3364451" y="0"/>
                </a:cubicBezTo>
                <a:cubicBezTo>
                  <a:pt x="3757048" y="-1608"/>
                  <a:pt x="4034045" y="284643"/>
                  <a:pt x="4037357" y="672906"/>
                </a:cubicBezTo>
                <a:cubicBezTo>
                  <a:pt x="4010496" y="973105"/>
                  <a:pt x="4054102" y="1070694"/>
                  <a:pt x="4037357" y="1364832"/>
                </a:cubicBezTo>
                <a:cubicBezTo>
                  <a:pt x="4020612" y="1658970"/>
                  <a:pt x="4045657" y="1796680"/>
                  <a:pt x="4037357" y="2001404"/>
                </a:cubicBezTo>
                <a:cubicBezTo>
                  <a:pt x="4029057" y="2206128"/>
                  <a:pt x="4060119" y="2393982"/>
                  <a:pt x="4037357" y="2637976"/>
                </a:cubicBezTo>
                <a:cubicBezTo>
                  <a:pt x="4014595" y="2881970"/>
                  <a:pt x="4046859" y="3132075"/>
                  <a:pt x="4037357" y="3440610"/>
                </a:cubicBezTo>
                <a:cubicBezTo>
                  <a:pt x="4079878" y="3878005"/>
                  <a:pt x="3816424" y="4079822"/>
                  <a:pt x="3364451" y="4113516"/>
                </a:cubicBezTo>
                <a:cubicBezTo>
                  <a:pt x="3197893" y="4114459"/>
                  <a:pt x="3022733" y="4122295"/>
                  <a:pt x="2745396" y="4113516"/>
                </a:cubicBezTo>
                <a:cubicBezTo>
                  <a:pt x="2468060" y="4104737"/>
                  <a:pt x="2218391" y="4100201"/>
                  <a:pt x="2018679" y="4113516"/>
                </a:cubicBezTo>
                <a:cubicBezTo>
                  <a:pt x="1818967" y="4126831"/>
                  <a:pt x="1507357" y="4083206"/>
                  <a:pt x="1318877" y="4113516"/>
                </a:cubicBezTo>
                <a:cubicBezTo>
                  <a:pt x="1130397" y="4143826"/>
                  <a:pt x="953177" y="4104353"/>
                  <a:pt x="672906" y="4113516"/>
                </a:cubicBezTo>
                <a:cubicBezTo>
                  <a:pt x="313246" y="4109925"/>
                  <a:pt x="-63325" y="3806648"/>
                  <a:pt x="0" y="3440610"/>
                </a:cubicBezTo>
                <a:cubicBezTo>
                  <a:pt x="2377" y="3268722"/>
                  <a:pt x="-8425" y="2952730"/>
                  <a:pt x="0" y="2804038"/>
                </a:cubicBezTo>
                <a:cubicBezTo>
                  <a:pt x="8425" y="2655346"/>
                  <a:pt x="15009" y="2371487"/>
                  <a:pt x="0" y="2084435"/>
                </a:cubicBezTo>
                <a:cubicBezTo>
                  <a:pt x="-15009" y="1797383"/>
                  <a:pt x="3631" y="1534897"/>
                  <a:pt x="0" y="1364832"/>
                </a:cubicBezTo>
                <a:cubicBezTo>
                  <a:pt x="-3631" y="1194767"/>
                  <a:pt x="-2581" y="932903"/>
                  <a:pt x="0" y="672906"/>
                </a:cubicBezTo>
                <a:close/>
              </a:path>
            </a:pathLst>
          </a:custGeom>
          <a:noFill/>
          <a:ln w="57150">
            <a:solidFill>
              <a:srgbClr val="6D9480"/>
            </a:solidFill>
            <a:extLst>
              <a:ext uri="{C807C97D-BFC1-408E-A445-0C87EB9F89A2}">
                <ask:lineSketchStyleProps xmlns:ask="http://schemas.microsoft.com/office/drawing/2018/sketchyshapes" sd="1968864223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57" name="Tekstfelt 56">
            <a:extLst>
              <a:ext uri="{FF2B5EF4-FFF2-40B4-BE49-F238E27FC236}">
                <a16:creationId xmlns:a16="http://schemas.microsoft.com/office/drawing/2014/main" id="{2B849BF1-FAA0-C3A9-42F0-6FC0A294DFC3}"/>
              </a:ext>
            </a:extLst>
          </p:cNvPr>
          <p:cNvSpPr txBox="1"/>
          <p:nvPr/>
        </p:nvSpPr>
        <p:spPr>
          <a:xfrm>
            <a:off x="6884291" y="9702419"/>
            <a:ext cx="195035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1000" dirty="0">
                <a:latin typeface="Abc Ny" panose="02000503000000000000" pitchFamily="2" charset="0"/>
              </a:rPr>
              <a:t>Kathrine Holtum Ingemann</a:t>
            </a:r>
          </a:p>
        </p:txBody>
      </p:sp>
      <p:sp>
        <p:nvSpPr>
          <p:cNvPr id="59" name="Ellipse 58">
            <a:extLst>
              <a:ext uri="{FF2B5EF4-FFF2-40B4-BE49-F238E27FC236}">
                <a16:creationId xmlns:a16="http://schemas.microsoft.com/office/drawing/2014/main" id="{EBA71B1D-FDAA-2A6D-E488-D5EE8EE7B1FC}"/>
              </a:ext>
            </a:extLst>
          </p:cNvPr>
          <p:cNvSpPr/>
          <p:nvPr/>
        </p:nvSpPr>
        <p:spPr>
          <a:xfrm>
            <a:off x="9585721" y="5163808"/>
            <a:ext cx="499462" cy="491778"/>
          </a:xfrm>
          <a:prstGeom prst="ellipse">
            <a:avLst/>
          </a:prstGeom>
          <a:noFill/>
          <a:ln w="38100">
            <a:solidFill>
              <a:srgbClr val="6D9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3" name="Billede 2" descr="Et billede, der indeholder tekst, vektorgrafik&#10;&#10;Automatisk genereret beskrivelse">
            <a:extLst>
              <a:ext uri="{FF2B5EF4-FFF2-40B4-BE49-F238E27FC236}">
                <a16:creationId xmlns:a16="http://schemas.microsoft.com/office/drawing/2014/main" id="{92BFF67D-0AE4-3726-CD53-8C2A7577D3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3384" y="7320163"/>
            <a:ext cx="877018" cy="1099167"/>
          </a:xfrm>
          <a:prstGeom prst="rect">
            <a:avLst/>
          </a:prstGeom>
        </p:spPr>
      </p:pic>
      <p:sp>
        <p:nvSpPr>
          <p:cNvPr id="4" name="Tekstfelt 3">
            <a:extLst>
              <a:ext uri="{FF2B5EF4-FFF2-40B4-BE49-F238E27FC236}">
                <a16:creationId xmlns:a16="http://schemas.microsoft.com/office/drawing/2014/main" id="{C77CCCE5-F4D1-8787-4D6A-EAB14D198A05}"/>
              </a:ext>
            </a:extLst>
          </p:cNvPr>
          <p:cNvSpPr txBox="1"/>
          <p:nvPr/>
        </p:nvSpPr>
        <p:spPr>
          <a:xfrm>
            <a:off x="8692709" y="8925067"/>
            <a:ext cx="12944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3600" dirty="0">
                <a:latin typeface="Abc Ny" panose="02000503000000000000" pitchFamily="2" charset="0"/>
              </a:rPr>
              <a:t>XZ</a:t>
            </a: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5BE1386B-69EB-767E-F897-930274AA5B70}"/>
              </a:ext>
            </a:extLst>
          </p:cNvPr>
          <p:cNvSpPr/>
          <p:nvPr/>
        </p:nvSpPr>
        <p:spPr>
          <a:xfrm>
            <a:off x="8611761" y="2463374"/>
            <a:ext cx="982896" cy="952820"/>
          </a:xfrm>
          <a:prstGeom prst="ellipse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49DE5347-D62F-9516-028B-EAF8CE83620B}"/>
              </a:ext>
            </a:extLst>
          </p:cNvPr>
          <p:cNvSpPr/>
          <p:nvPr/>
        </p:nvSpPr>
        <p:spPr>
          <a:xfrm>
            <a:off x="7376952" y="3566210"/>
            <a:ext cx="982896" cy="952820"/>
          </a:xfrm>
          <a:prstGeom prst="ellipse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15DB3C37-806D-B303-2329-6A55CEA866A0}"/>
              </a:ext>
            </a:extLst>
          </p:cNvPr>
          <p:cNvSpPr/>
          <p:nvPr/>
        </p:nvSpPr>
        <p:spPr>
          <a:xfrm>
            <a:off x="8611761" y="3565807"/>
            <a:ext cx="982896" cy="952820"/>
          </a:xfrm>
          <a:prstGeom prst="ellipse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C23C5DE3-115E-5262-60FC-A3EEC7692988}"/>
              </a:ext>
            </a:extLst>
          </p:cNvPr>
          <p:cNvSpPr/>
          <p:nvPr/>
        </p:nvSpPr>
        <p:spPr>
          <a:xfrm>
            <a:off x="6137155" y="2463374"/>
            <a:ext cx="982896" cy="952820"/>
          </a:xfrm>
          <a:prstGeom prst="ellipse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02C1947D-6072-3872-06F7-C65034BC6ABE}"/>
              </a:ext>
            </a:extLst>
          </p:cNvPr>
          <p:cNvSpPr/>
          <p:nvPr/>
        </p:nvSpPr>
        <p:spPr>
          <a:xfrm>
            <a:off x="6146616" y="3541064"/>
            <a:ext cx="982896" cy="952820"/>
          </a:xfrm>
          <a:prstGeom prst="ellipse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7" name="Tekstfelt 36">
            <a:extLst>
              <a:ext uri="{FF2B5EF4-FFF2-40B4-BE49-F238E27FC236}">
                <a16:creationId xmlns:a16="http://schemas.microsoft.com/office/drawing/2014/main" id="{CC0A26EB-1B23-7045-90E0-D68677FE31CD}"/>
              </a:ext>
            </a:extLst>
          </p:cNvPr>
          <p:cNvSpPr txBox="1"/>
          <p:nvPr/>
        </p:nvSpPr>
        <p:spPr>
          <a:xfrm>
            <a:off x="6300576" y="2501114"/>
            <a:ext cx="3534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5400" dirty="0">
                <a:latin typeface="Abc Ny" panose="02000503000000000000" pitchFamily="2" charset="0"/>
              </a:rPr>
              <a:t>J</a:t>
            </a:r>
          </a:p>
        </p:txBody>
      </p:sp>
      <p:sp>
        <p:nvSpPr>
          <p:cNvPr id="81" name="Tekstfelt 80">
            <a:extLst>
              <a:ext uri="{FF2B5EF4-FFF2-40B4-BE49-F238E27FC236}">
                <a16:creationId xmlns:a16="http://schemas.microsoft.com/office/drawing/2014/main" id="{4DF9AB7F-3B29-AA31-0283-DDF5A3C2C988}"/>
              </a:ext>
            </a:extLst>
          </p:cNvPr>
          <p:cNvSpPr txBox="1"/>
          <p:nvPr/>
        </p:nvSpPr>
        <p:spPr>
          <a:xfrm>
            <a:off x="8880794" y="2537897"/>
            <a:ext cx="4363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5400" dirty="0">
                <a:latin typeface="Abc Ny" panose="02000503000000000000" pitchFamily="2" charset="0"/>
              </a:rPr>
              <a:t>P</a:t>
            </a:r>
          </a:p>
        </p:txBody>
      </p:sp>
      <p:sp>
        <p:nvSpPr>
          <p:cNvPr id="82" name="Tekstfelt 81">
            <a:extLst>
              <a:ext uri="{FF2B5EF4-FFF2-40B4-BE49-F238E27FC236}">
                <a16:creationId xmlns:a16="http://schemas.microsoft.com/office/drawing/2014/main" id="{CCCF1B83-168A-64B9-9A6F-238A64F891FF}"/>
              </a:ext>
            </a:extLst>
          </p:cNvPr>
          <p:cNvSpPr txBox="1"/>
          <p:nvPr/>
        </p:nvSpPr>
        <p:spPr>
          <a:xfrm>
            <a:off x="6337700" y="3591682"/>
            <a:ext cx="4921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5400" dirty="0">
                <a:latin typeface="Abc Ny" panose="02000503000000000000" pitchFamily="2" charset="0"/>
              </a:rPr>
              <a:t>G</a:t>
            </a:r>
          </a:p>
        </p:txBody>
      </p:sp>
      <p:sp>
        <p:nvSpPr>
          <p:cNvPr id="83" name="Tekstfelt 82">
            <a:extLst>
              <a:ext uri="{FF2B5EF4-FFF2-40B4-BE49-F238E27FC236}">
                <a16:creationId xmlns:a16="http://schemas.microsoft.com/office/drawing/2014/main" id="{1BC1E9D1-1378-BF49-A486-ECA157691D22}"/>
              </a:ext>
            </a:extLst>
          </p:cNvPr>
          <p:cNvSpPr txBox="1"/>
          <p:nvPr/>
        </p:nvSpPr>
        <p:spPr>
          <a:xfrm>
            <a:off x="7335390" y="3702147"/>
            <a:ext cx="12944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4800" dirty="0">
                <a:latin typeface="Abc Ny" panose="02000503000000000000" pitchFamily="2" charset="0"/>
              </a:rPr>
              <a:t>VW</a:t>
            </a:r>
          </a:p>
        </p:txBody>
      </p:sp>
      <p:sp>
        <p:nvSpPr>
          <p:cNvPr id="84" name="Tekstfelt 83">
            <a:extLst>
              <a:ext uri="{FF2B5EF4-FFF2-40B4-BE49-F238E27FC236}">
                <a16:creationId xmlns:a16="http://schemas.microsoft.com/office/drawing/2014/main" id="{9E43B74C-1ED5-FF10-D630-9C3874EBAE17}"/>
              </a:ext>
            </a:extLst>
          </p:cNvPr>
          <p:cNvSpPr txBox="1"/>
          <p:nvPr/>
        </p:nvSpPr>
        <p:spPr>
          <a:xfrm>
            <a:off x="8707419" y="3929556"/>
            <a:ext cx="12944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3600" dirty="0">
                <a:latin typeface="Abc Ny" panose="02000503000000000000" pitchFamily="2" charset="0"/>
              </a:rPr>
              <a:t>XZ</a:t>
            </a:r>
          </a:p>
        </p:txBody>
      </p:sp>
      <p:sp>
        <p:nvSpPr>
          <p:cNvPr id="85" name="Tekstfelt 84">
            <a:extLst>
              <a:ext uri="{FF2B5EF4-FFF2-40B4-BE49-F238E27FC236}">
                <a16:creationId xmlns:a16="http://schemas.microsoft.com/office/drawing/2014/main" id="{AA607EEB-76AA-AEFA-BA78-99AB5700526E}"/>
              </a:ext>
            </a:extLst>
          </p:cNvPr>
          <p:cNvSpPr txBox="1"/>
          <p:nvPr/>
        </p:nvSpPr>
        <p:spPr>
          <a:xfrm>
            <a:off x="8711103" y="3544517"/>
            <a:ext cx="12944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3600" dirty="0">
                <a:latin typeface="Abc Ny" panose="02000503000000000000" pitchFamily="2" charset="0"/>
              </a:rPr>
              <a:t>CQ</a:t>
            </a:r>
          </a:p>
        </p:txBody>
      </p:sp>
      <p:pic>
        <p:nvPicPr>
          <p:cNvPr id="88" name="Billede 87" descr="Et billede, der indeholder tekst&#10;&#10;Automatisk genereret beskrivelse">
            <a:extLst>
              <a:ext uri="{FF2B5EF4-FFF2-40B4-BE49-F238E27FC236}">
                <a16:creationId xmlns:a16="http://schemas.microsoft.com/office/drawing/2014/main" id="{FBF19B38-B0D6-06EC-1DF4-0AC0A0CDA8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9269" y="2387350"/>
            <a:ext cx="1021887" cy="885635"/>
          </a:xfrm>
          <a:prstGeom prst="rect">
            <a:avLst/>
          </a:prstGeom>
        </p:spPr>
      </p:pic>
      <p:sp>
        <p:nvSpPr>
          <p:cNvPr id="89" name="Rektangel 88">
            <a:extLst>
              <a:ext uri="{FF2B5EF4-FFF2-40B4-BE49-F238E27FC236}">
                <a16:creationId xmlns:a16="http://schemas.microsoft.com/office/drawing/2014/main" id="{324F0044-49BE-7C05-6CCA-333CA32D7FC4}"/>
              </a:ext>
            </a:extLst>
          </p:cNvPr>
          <p:cNvSpPr/>
          <p:nvPr/>
        </p:nvSpPr>
        <p:spPr>
          <a:xfrm>
            <a:off x="550134" y="363272"/>
            <a:ext cx="4658548" cy="25443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90" name="Billede 89">
            <a:extLst>
              <a:ext uri="{FF2B5EF4-FFF2-40B4-BE49-F238E27FC236}">
                <a16:creationId xmlns:a16="http://schemas.microsoft.com/office/drawing/2014/main" id="{CA0EBC72-5F4D-5754-8229-D861F1AE6F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85098">
            <a:off x="378542" y="290616"/>
            <a:ext cx="435044" cy="400344"/>
          </a:xfrm>
          <a:prstGeom prst="rect">
            <a:avLst/>
          </a:prstGeom>
        </p:spPr>
      </p:pic>
      <p:sp>
        <p:nvSpPr>
          <p:cNvPr id="91" name="Rektangel 90">
            <a:extLst>
              <a:ext uri="{FF2B5EF4-FFF2-40B4-BE49-F238E27FC236}">
                <a16:creationId xmlns:a16="http://schemas.microsoft.com/office/drawing/2014/main" id="{4200EF97-364B-4C6B-0E43-B6FA5176B4B4}"/>
              </a:ext>
            </a:extLst>
          </p:cNvPr>
          <p:cNvSpPr/>
          <p:nvPr/>
        </p:nvSpPr>
        <p:spPr>
          <a:xfrm>
            <a:off x="305906" y="24368"/>
            <a:ext cx="5040000" cy="255032"/>
          </a:xfrm>
          <a:prstGeom prst="rect">
            <a:avLst/>
          </a:prstGeom>
          <a:solidFill>
            <a:srgbClr val="6D94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92" name="Rektangel 91">
            <a:extLst>
              <a:ext uri="{FF2B5EF4-FFF2-40B4-BE49-F238E27FC236}">
                <a16:creationId xmlns:a16="http://schemas.microsoft.com/office/drawing/2014/main" id="{C9C20B2A-D122-95D4-108B-C58EBE92A64B}"/>
              </a:ext>
            </a:extLst>
          </p:cNvPr>
          <p:cNvSpPr/>
          <p:nvPr/>
        </p:nvSpPr>
        <p:spPr>
          <a:xfrm>
            <a:off x="305906" y="5052057"/>
            <a:ext cx="5040000" cy="255032"/>
          </a:xfrm>
          <a:prstGeom prst="rect">
            <a:avLst/>
          </a:prstGeom>
          <a:solidFill>
            <a:srgbClr val="6D94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93" name="Rektangel 92">
            <a:extLst>
              <a:ext uri="{FF2B5EF4-FFF2-40B4-BE49-F238E27FC236}">
                <a16:creationId xmlns:a16="http://schemas.microsoft.com/office/drawing/2014/main" id="{ACDF9AB6-762A-ECEE-F2E2-47BE43D0F9BF}"/>
              </a:ext>
            </a:extLst>
          </p:cNvPr>
          <p:cNvSpPr/>
          <p:nvPr/>
        </p:nvSpPr>
        <p:spPr>
          <a:xfrm>
            <a:off x="550133" y="5438902"/>
            <a:ext cx="4658548" cy="25443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94" name="Billede 93">
            <a:extLst>
              <a:ext uri="{FF2B5EF4-FFF2-40B4-BE49-F238E27FC236}">
                <a16:creationId xmlns:a16="http://schemas.microsoft.com/office/drawing/2014/main" id="{D25DD35F-678E-E958-C1F6-BDDE2FB775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85098">
            <a:off x="389108" y="5361061"/>
            <a:ext cx="435044" cy="400344"/>
          </a:xfrm>
          <a:prstGeom prst="rect">
            <a:avLst/>
          </a:prstGeom>
        </p:spPr>
      </p:pic>
      <p:sp>
        <p:nvSpPr>
          <p:cNvPr id="95" name="Tekstfelt 94">
            <a:extLst>
              <a:ext uri="{FF2B5EF4-FFF2-40B4-BE49-F238E27FC236}">
                <a16:creationId xmlns:a16="http://schemas.microsoft.com/office/drawing/2014/main" id="{DF1AB56F-7BC0-C469-4592-62E50811C032}"/>
              </a:ext>
            </a:extLst>
          </p:cNvPr>
          <p:cNvSpPr txBox="1"/>
          <p:nvPr/>
        </p:nvSpPr>
        <p:spPr>
          <a:xfrm>
            <a:off x="746993" y="5433903"/>
            <a:ext cx="26416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200" dirty="0">
                <a:latin typeface="Abc Ny" panose="02000503000000000000" pitchFamily="2" charset="0"/>
              </a:rPr>
              <a:t>Læs og sæt streg til det rigtige billede.</a:t>
            </a:r>
          </a:p>
        </p:txBody>
      </p:sp>
      <p:sp>
        <p:nvSpPr>
          <p:cNvPr id="99" name="Rektangel 98">
            <a:extLst>
              <a:ext uri="{FF2B5EF4-FFF2-40B4-BE49-F238E27FC236}">
                <a16:creationId xmlns:a16="http://schemas.microsoft.com/office/drawing/2014/main" id="{1A20AFFC-1721-986E-D6FD-B2164D6E37FA}"/>
              </a:ext>
            </a:extLst>
          </p:cNvPr>
          <p:cNvSpPr/>
          <p:nvPr/>
        </p:nvSpPr>
        <p:spPr>
          <a:xfrm>
            <a:off x="3394342" y="6918551"/>
            <a:ext cx="1158319" cy="891497"/>
          </a:xfrm>
          <a:custGeom>
            <a:avLst/>
            <a:gdLst>
              <a:gd name="connsiteX0" fmla="*/ 0 w 1158319"/>
              <a:gd name="connsiteY0" fmla="*/ 0 h 891497"/>
              <a:gd name="connsiteX1" fmla="*/ 555993 w 1158319"/>
              <a:gd name="connsiteY1" fmla="*/ 0 h 891497"/>
              <a:gd name="connsiteX2" fmla="*/ 1158319 w 1158319"/>
              <a:gd name="connsiteY2" fmla="*/ 0 h 891497"/>
              <a:gd name="connsiteX3" fmla="*/ 1158319 w 1158319"/>
              <a:gd name="connsiteY3" fmla="*/ 445749 h 891497"/>
              <a:gd name="connsiteX4" fmla="*/ 1158319 w 1158319"/>
              <a:gd name="connsiteY4" fmla="*/ 891497 h 891497"/>
              <a:gd name="connsiteX5" fmla="*/ 555993 w 1158319"/>
              <a:gd name="connsiteY5" fmla="*/ 891497 h 891497"/>
              <a:gd name="connsiteX6" fmla="*/ 0 w 1158319"/>
              <a:gd name="connsiteY6" fmla="*/ 891497 h 891497"/>
              <a:gd name="connsiteX7" fmla="*/ 0 w 1158319"/>
              <a:gd name="connsiteY7" fmla="*/ 454663 h 891497"/>
              <a:gd name="connsiteX8" fmla="*/ 0 w 1158319"/>
              <a:gd name="connsiteY8" fmla="*/ 0 h 8914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8319" h="891497" extrusionOk="0">
                <a:moveTo>
                  <a:pt x="0" y="0"/>
                </a:moveTo>
                <a:cubicBezTo>
                  <a:pt x="218909" y="-27215"/>
                  <a:pt x="356272" y="58621"/>
                  <a:pt x="555993" y="0"/>
                </a:cubicBezTo>
                <a:cubicBezTo>
                  <a:pt x="755714" y="-58621"/>
                  <a:pt x="957234" y="4460"/>
                  <a:pt x="1158319" y="0"/>
                </a:cubicBezTo>
                <a:cubicBezTo>
                  <a:pt x="1158542" y="120050"/>
                  <a:pt x="1108464" y="232336"/>
                  <a:pt x="1158319" y="445749"/>
                </a:cubicBezTo>
                <a:cubicBezTo>
                  <a:pt x="1208174" y="659162"/>
                  <a:pt x="1134707" y="710727"/>
                  <a:pt x="1158319" y="891497"/>
                </a:cubicBezTo>
                <a:cubicBezTo>
                  <a:pt x="1011429" y="932130"/>
                  <a:pt x="811492" y="872558"/>
                  <a:pt x="555993" y="891497"/>
                </a:cubicBezTo>
                <a:cubicBezTo>
                  <a:pt x="300494" y="910436"/>
                  <a:pt x="144033" y="869785"/>
                  <a:pt x="0" y="891497"/>
                </a:cubicBezTo>
                <a:cubicBezTo>
                  <a:pt x="-46311" y="793153"/>
                  <a:pt x="26373" y="630499"/>
                  <a:pt x="0" y="454663"/>
                </a:cubicBezTo>
                <a:cubicBezTo>
                  <a:pt x="-26373" y="278827"/>
                  <a:pt x="11694" y="128144"/>
                  <a:pt x="0" y="0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59757359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00" name="Rektangel 99">
            <a:extLst>
              <a:ext uri="{FF2B5EF4-FFF2-40B4-BE49-F238E27FC236}">
                <a16:creationId xmlns:a16="http://schemas.microsoft.com/office/drawing/2014/main" id="{5F0E7204-567C-4A83-8422-6D196FF907AD}"/>
              </a:ext>
            </a:extLst>
          </p:cNvPr>
          <p:cNvSpPr/>
          <p:nvPr/>
        </p:nvSpPr>
        <p:spPr>
          <a:xfrm>
            <a:off x="3360475" y="8995252"/>
            <a:ext cx="1158319" cy="891497"/>
          </a:xfrm>
          <a:custGeom>
            <a:avLst/>
            <a:gdLst>
              <a:gd name="connsiteX0" fmla="*/ 0 w 1158319"/>
              <a:gd name="connsiteY0" fmla="*/ 0 h 891497"/>
              <a:gd name="connsiteX1" fmla="*/ 555993 w 1158319"/>
              <a:gd name="connsiteY1" fmla="*/ 0 h 891497"/>
              <a:gd name="connsiteX2" fmla="*/ 1158319 w 1158319"/>
              <a:gd name="connsiteY2" fmla="*/ 0 h 891497"/>
              <a:gd name="connsiteX3" fmla="*/ 1158319 w 1158319"/>
              <a:gd name="connsiteY3" fmla="*/ 445749 h 891497"/>
              <a:gd name="connsiteX4" fmla="*/ 1158319 w 1158319"/>
              <a:gd name="connsiteY4" fmla="*/ 891497 h 891497"/>
              <a:gd name="connsiteX5" fmla="*/ 555993 w 1158319"/>
              <a:gd name="connsiteY5" fmla="*/ 891497 h 891497"/>
              <a:gd name="connsiteX6" fmla="*/ 0 w 1158319"/>
              <a:gd name="connsiteY6" fmla="*/ 891497 h 891497"/>
              <a:gd name="connsiteX7" fmla="*/ 0 w 1158319"/>
              <a:gd name="connsiteY7" fmla="*/ 454663 h 891497"/>
              <a:gd name="connsiteX8" fmla="*/ 0 w 1158319"/>
              <a:gd name="connsiteY8" fmla="*/ 0 h 8914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8319" h="891497" extrusionOk="0">
                <a:moveTo>
                  <a:pt x="0" y="0"/>
                </a:moveTo>
                <a:cubicBezTo>
                  <a:pt x="218909" y="-27215"/>
                  <a:pt x="356272" y="58621"/>
                  <a:pt x="555993" y="0"/>
                </a:cubicBezTo>
                <a:cubicBezTo>
                  <a:pt x="755714" y="-58621"/>
                  <a:pt x="957234" y="4460"/>
                  <a:pt x="1158319" y="0"/>
                </a:cubicBezTo>
                <a:cubicBezTo>
                  <a:pt x="1158542" y="120050"/>
                  <a:pt x="1108464" y="232336"/>
                  <a:pt x="1158319" y="445749"/>
                </a:cubicBezTo>
                <a:cubicBezTo>
                  <a:pt x="1208174" y="659162"/>
                  <a:pt x="1134707" y="710727"/>
                  <a:pt x="1158319" y="891497"/>
                </a:cubicBezTo>
                <a:cubicBezTo>
                  <a:pt x="1011429" y="932130"/>
                  <a:pt x="811492" y="872558"/>
                  <a:pt x="555993" y="891497"/>
                </a:cubicBezTo>
                <a:cubicBezTo>
                  <a:pt x="300494" y="910436"/>
                  <a:pt x="144033" y="869785"/>
                  <a:pt x="0" y="891497"/>
                </a:cubicBezTo>
                <a:cubicBezTo>
                  <a:pt x="-46311" y="793153"/>
                  <a:pt x="26373" y="630499"/>
                  <a:pt x="0" y="454663"/>
                </a:cubicBezTo>
                <a:cubicBezTo>
                  <a:pt x="-26373" y="278827"/>
                  <a:pt x="11694" y="128144"/>
                  <a:pt x="0" y="0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59757359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01" name="Rektangel 100">
            <a:extLst>
              <a:ext uri="{FF2B5EF4-FFF2-40B4-BE49-F238E27FC236}">
                <a16:creationId xmlns:a16="http://schemas.microsoft.com/office/drawing/2014/main" id="{680F0274-2DE4-A74B-7C5D-70A3C108BA91}"/>
              </a:ext>
            </a:extLst>
          </p:cNvPr>
          <p:cNvSpPr/>
          <p:nvPr/>
        </p:nvSpPr>
        <p:spPr>
          <a:xfrm>
            <a:off x="3370027" y="7949338"/>
            <a:ext cx="1158319" cy="891497"/>
          </a:xfrm>
          <a:custGeom>
            <a:avLst/>
            <a:gdLst>
              <a:gd name="connsiteX0" fmla="*/ 0 w 1158319"/>
              <a:gd name="connsiteY0" fmla="*/ 0 h 891497"/>
              <a:gd name="connsiteX1" fmla="*/ 555993 w 1158319"/>
              <a:gd name="connsiteY1" fmla="*/ 0 h 891497"/>
              <a:gd name="connsiteX2" fmla="*/ 1158319 w 1158319"/>
              <a:gd name="connsiteY2" fmla="*/ 0 h 891497"/>
              <a:gd name="connsiteX3" fmla="*/ 1158319 w 1158319"/>
              <a:gd name="connsiteY3" fmla="*/ 445749 h 891497"/>
              <a:gd name="connsiteX4" fmla="*/ 1158319 w 1158319"/>
              <a:gd name="connsiteY4" fmla="*/ 891497 h 891497"/>
              <a:gd name="connsiteX5" fmla="*/ 555993 w 1158319"/>
              <a:gd name="connsiteY5" fmla="*/ 891497 h 891497"/>
              <a:gd name="connsiteX6" fmla="*/ 0 w 1158319"/>
              <a:gd name="connsiteY6" fmla="*/ 891497 h 891497"/>
              <a:gd name="connsiteX7" fmla="*/ 0 w 1158319"/>
              <a:gd name="connsiteY7" fmla="*/ 454663 h 891497"/>
              <a:gd name="connsiteX8" fmla="*/ 0 w 1158319"/>
              <a:gd name="connsiteY8" fmla="*/ 0 h 8914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8319" h="891497" extrusionOk="0">
                <a:moveTo>
                  <a:pt x="0" y="0"/>
                </a:moveTo>
                <a:cubicBezTo>
                  <a:pt x="218909" y="-27215"/>
                  <a:pt x="356272" y="58621"/>
                  <a:pt x="555993" y="0"/>
                </a:cubicBezTo>
                <a:cubicBezTo>
                  <a:pt x="755714" y="-58621"/>
                  <a:pt x="957234" y="4460"/>
                  <a:pt x="1158319" y="0"/>
                </a:cubicBezTo>
                <a:cubicBezTo>
                  <a:pt x="1158542" y="120050"/>
                  <a:pt x="1108464" y="232336"/>
                  <a:pt x="1158319" y="445749"/>
                </a:cubicBezTo>
                <a:cubicBezTo>
                  <a:pt x="1208174" y="659162"/>
                  <a:pt x="1134707" y="710727"/>
                  <a:pt x="1158319" y="891497"/>
                </a:cubicBezTo>
                <a:cubicBezTo>
                  <a:pt x="1011429" y="932130"/>
                  <a:pt x="811492" y="872558"/>
                  <a:pt x="555993" y="891497"/>
                </a:cubicBezTo>
                <a:cubicBezTo>
                  <a:pt x="300494" y="910436"/>
                  <a:pt x="144033" y="869785"/>
                  <a:pt x="0" y="891497"/>
                </a:cubicBezTo>
                <a:cubicBezTo>
                  <a:pt x="-46311" y="793153"/>
                  <a:pt x="26373" y="630499"/>
                  <a:pt x="0" y="454663"/>
                </a:cubicBezTo>
                <a:cubicBezTo>
                  <a:pt x="-26373" y="278827"/>
                  <a:pt x="11694" y="128144"/>
                  <a:pt x="0" y="0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59757359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02" name="Rektangel 101">
            <a:extLst>
              <a:ext uri="{FF2B5EF4-FFF2-40B4-BE49-F238E27FC236}">
                <a16:creationId xmlns:a16="http://schemas.microsoft.com/office/drawing/2014/main" id="{2210039C-CEA0-63EB-A393-AE43BC5FFAD0}"/>
              </a:ext>
            </a:extLst>
          </p:cNvPr>
          <p:cNvSpPr/>
          <p:nvPr/>
        </p:nvSpPr>
        <p:spPr>
          <a:xfrm>
            <a:off x="3412045" y="5896469"/>
            <a:ext cx="1158319" cy="891497"/>
          </a:xfrm>
          <a:custGeom>
            <a:avLst/>
            <a:gdLst>
              <a:gd name="connsiteX0" fmla="*/ 0 w 1158319"/>
              <a:gd name="connsiteY0" fmla="*/ 0 h 891497"/>
              <a:gd name="connsiteX1" fmla="*/ 555993 w 1158319"/>
              <a:gd name="connsiteY1" fmla="*/ 0 h 891497"/>
              <a:gd name="connsiteX2" fmla="*/ 1158319 w 1158319"/>
              <a:gd name="connsiteY2" fmla="*/ 0 h 891497"/>
              <a:gd name="connsiteX3" fmla="*/ 1158319 w 1158319"/>
              <a:gd name="connsiteY3" fmla="*/ 445749 h 891497"/>
              <a:gd name="connsiteX4" fmla="*/ 1158319 w 1158319"/>
              <a:gd name="connsiteY4" fmla="*/ 891497 h 891497"/>
              <a:gd name="connsiteX5" fmla="*/ 555993 w 1158319"/>
              <a:gd name="connsiteY5" fmla="*/ 891497 h 891497"/>
              <a:gd name="connsiteX6" fmla="*/ 0 w 1158319"/>
              <a:gd name="connsiteY6" fmla="*/ 891497 h 891497"/>
              <a:gd name="connsiteX7" fmla="*/ 0 w 1158319"/>
              <a:gd name="connsiteY7" fmla="*/ 454663 h 891497"/>
              <a:gd name="connsiteX8" fmla="*/ 0 w 1158319"/>
              <a:gd name="connsiteY8" fmla="*/ 0 h 8914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8319" h="891497" extrusionOk="0">
                <a:moveTo>
                  <a:pt x="0" y="0"/>
                </a:moveTo>
                <a:cubicBezTo>
                  <a:pt x="218909" y="-27215"/>
                  <a:pt x="356272" y="58621"/>
                  <a:pt x="555993" y="0"/>
                </a:cubicBezTo>
                <a:cubicBezTo>
                  <a:pt x="755714" y="-58621"/>
                  <a:pt x="957234" y="4460"/>
                  <a:pt x="1158319" y="0"/>
                </a:cubicBezTo>
                <a:cubicBezTo>
                  <a:pt x="1158542" y="120050"/>
                  <a:pt x="1108464" y="232336"/>
                  <a:pt x="1158319" y="445749"/>
                </a:cubicBezTo>
                <a:cubicBezTo>
                  <a:pt x="1208174" y="659162"/>
                  <a:pt x="1134707" y="710727"/>
                  <a:pt x="1158319" y="891497"/>
                </a:cubicBezTo>
                <a:cubicBezTo>
                  <a:pt x="1011429" y="932130"/>
                  <a:pt x="811492" y="872558"/>
                  <a:pt x="555993" y="891497"/>
                </a:cubicBezTo>
                <a:cubicBezTo>
                  <a:pt x="300494" y="910436"/>
                  <a:pt x="144033" y="869785"/>
                  <a:pt x="0" y="891497"/>
                </a:cubicBezTo>
                <a:cubicBezTo>
                  <a:pt x="-46311" y="793153"/>
                  <a:pt x="26373" y="630499"/>
                  <a:pt x="0" y="454663"/>
                </a:cubicBezTo>
                <a:cubicBezTo>
                  <a:pt x="-26373" y="278827"/>
                  <a:pt x="11694" y="128144"/>
                  <a:pt x="0" y="0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59757359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03" name="Tekstfelt 102">
            <a:extLst>
              <a:ext uri="{FF2B5EF4-FFF2-40B4-BE49-F238E27FC236}">
                <a16:creationId xmlns:a16="http://schemas.microsoft.com/office/drawing/2014/main" id="{22388F0E-7325-7A93-3F7A-9808F27C1390}"/>
              </a:ext>
            </a:extLst>
          </p:cNvPr>
          <p:cNvSpPr txBox="1"/>
          <p:nvPr/>
        </p:nvSpPr>
        <p:spPr>
          <a:xfrm>
            <a:off x="513720" y="6191649"/>
            <a:ext cx="27521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000" dirty="0">
                <a:latin typeface="Abc Ny" panose="02000503000000000000" pitchFamily="2" charset="0"/>
              </a:rPr>
              <a:t>SPIS  EN  GUL  PITA  JON</a:t>
            </a:r>
          </a:p>
        </p:txBody>
      </p:sp>
      <p:sp>
        <p:nvSpPr>
          <p:cNvPr id="104" name="Tekstfelt 103">
            <a:extLst>
              <a:ext uri="{FF2B5EF4-FFF2-40B4-BE49-F238E27FC236}">
                <a16:creationId xmlns:a16="http://schemas.microsoft.com/office/drawing/2014/main" id="{D35B6E09-A132-A21A-3798-85436427F110}"/>
              </a:ext>
            </a:extLst>
          </p:cNvPr>
          <p:cNvSpPr txBox="1"/>
          <p:nvPr/>
        </p:nvSpPr>
        <p:spPr>
          <a:xfrm>
            <a:off x="105500" y="6969714"/>
            <a:ext cx="24780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2000" dirty="0">
                <a:latin typeface="Abc Ny" panose="02000503000000000000" pitchFamily="2" charset="0"/>
              </a:rPr>
              <a:t>ÅH ÅH </a:t>
            </a:r>
          </a:p>
          <a:p>
            <a:pPr algn="ctr"/>
            <a:r>
              <a:rPr lang="da-DK" sz="2000" dirty="0">
                <a:latin typeface="Abc Ny" panose="02000503000000000000" pitchFamily="2" charset="0"/>
              </a:rPr>
              <a:t>SE NU JON</a:t>
            </a:r>
          </a:p>
        </p:txBody>
      </p:sp>
      <p:sp>
        <p:nvSpPr>
          <p:cNvPr id="105" name="Tekstfelt 104">
            <a:extLst>
              <a:ext uri="{FF2B5EF4-FFF2-40B4-BE49-F238E27FC236}">
                <a16:creationId xmlns:a16="http://schemas.microsoft.com/office/drawing/2014/main" id="{6A5E7E45-3BE0-2B0F-7704-D8C70AA70A73}"/>
              </a:ext>
            </a:extLst>
          </p:cNvPr>
          <p:cNvSpPr txBox="1"/>
          <p:nvPr/>
        </p:nvSpPr>
        <p:spPr>
          <a:xfrm>
            <a:off x="546727" y="8357275"/>
            <a:ext cx="24780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000" dirty="0">
                <a:latin typeface="Abc Ny" panose="02000503000000000000" pitchFamily="2" charset="0"/>
              </a:rPr>
              <a:t>BÆ MÅ GÅ VÆK</a:t>
            </a:r>
          </a:p>
        </p:txBody>
      </p:sp>
      <p:sp>
        <p:nvSpPr>
          <p:cNvPr id="106" name="Tekstfelt 105">
            <a:extLst>
              <a:ext uri="{FF2B5EF4-FFF2-40B4-BE49-F238E27FC236}">
                <a16:creationId xmlns:a16="http://schemas.microsoft.com/office/drawing/2014/main" id="{298C69D7-C0E3-6342-B039-BDFC9A220AEC}"/>
              </a:ext>
            </a:extLst>
          </p:cNvPr>
          <p:cNvSpPr txBox="1"/>
          <p:nvPr/>
        </p:nvSpPr>
        <p:spPr>
          <a:xfrm>
            <a:off x="546727" y="9432896"/>
            <a:ext cx="28385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000" dirty="0">
                <a:latin typeface="Abc Ny" panose="02000503000000000000" pitchFamily="2" charset="0"/>
              </a:rPr>
              <a:t>JON  MÅ  SLÅ  EN  FIS</a:t>
            </a:r>
          </a:p>
        </p:txBody>
      </p:sp>
      <p:sp>
        <p:nvSpPr>
          <p:cNvPr id="107" name="Rektangel: afrundede hjørner 106">
            <a:extLst>
              <a:ext uri="{FF2B5EF4-FFF2-40B4-BE49-F238E27FC236}">
                <a16:creationId xmlns:a16="http://schemas.microsoft.com/office/drawing/2014/main" id="{AD11A3D2-4A7E-7FEE-F638-06BE3368466B}"/>
              </a:ext>
            </a:extLst>
          </p:cNvPr>
          <p:cNvSpPr/>
          <p:nvPr/>
        </p:nvSpPr>
        <p:spPr>
          <a:xfrm>
            <a:off x="596063" y="6188024"/>
            <a:ext cx="2560442" cy="385289"/>
          </a:xfrm>
          <a:prstGeom prst="roundRect">
            <a:avLst/>
          </a:prstGeom>
          <a:noFill/>
          <a:ln>
            <a:solidFill>
              <a:srgbClr val="6D9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08" name="Rektangel: afrundede hjørner 107">
            <a:extLst>
              <a:ext uri="{FF2B5EF4-FFF2-40B4-BE49-F238E27FC236}">
                <a16:creationId xmlns:a16="http://schemas.microsoft.com/office/drawing/2014/main" id="{B71B2889-68FF-2385-5C34-AB1E490C1F9A}"/>
              </a:ext>
            </a:extLst>
          </p:cNvPr>
          <p:cNvSpPr/>
          <p:nvPr/>
        </p:nvSpPr>
        <p:spPr>
          <a:xfrm>
            <a:off x="564473" y="6969714"/>
            <a:ext cx="1626630" cy="679167"/>
          </a:xfrm>
          <a:prstGeom prst="roundRect">
            <a:avLst/>
          </a:prstGeom>
          <a:noFill/>
          <a:ln>
            <a:solidFill>
              <a:srgbClr val="6D9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09" name="Rektangel: afrundede hjørner 108">
            <a:extLst>
              <a:ext uri="{FF2B5EF4-FFF2-40B4-BE49-F238E27FC236}">
                <a16:creationId xmlns:a16="http://schemas.microsoft.com/office/drawing/2014/main" id="{AC60D108-CC20-85A2-76E8-709BBE5CE6E2}"/>
              </a:ext>
            </a:extLst>
          </p:cNvPr>
          <p:cNvSpPr/>
          <p:nvPr/>
        </p:nvSpPr>
        <p:spPr>
          <a:xfrm>
            <a:off x="546727" y="8346867"/>
            <a:ext cx="1790769" cy="385289"/>
          </a:xfrm>
          <a:prstGeom prst="roundRect">
            <a:avLst/>
          </a:prstGeom>
          <a:noFill/>
          <a:ln>
            <a:solidFill>
              <a:srgbClr val="6D9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10" name="Rektangel: afrundede hjørner 109">
            <a:extLst>
              <a:ext uri="{FF2B5EF4-FFF2-40B4-BE49-F238E27FC236}">
                <a16:creationId xmlns:a16="http://schemas.microsoft.com/office/drawing/2014/main" id="{AB777D53-F4EE-8531-3311-E7BC70D8EF79}"/>
              </a:ext>
            </a:extLst>
          </p:cNvPr>
          <p:cNvSpPr/>
          <p:nvPr/>
        </p:nvSpPr>
        <p:spPr>
          <a:xfrm>
            <a:off x="552156" y="9407854"/>
            <a:ext cx="2419119" cy="385289"/>
          </a:xfrm>
          <a:prstGeom prst="roundRect">
            <a:avLst/>
          </a:prstGeom>
          <a:noFill/>
          <a:ln>
            <a:solidFill>
              <a:srgbClr val="6D9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11" name="Rektangel 110">
            <a:extLst>
              <a:ext uri="{FF2B5EF4-FFF2-40B4-BE49-F238E27FC236}">
                <a16:creationId xmlns:a16="http://schemas.microsoft.com/office/drawing/2014/main" id="{3021B688-577C-D482-035A-A487693AA4E2}"/>
              </a:ext>
            </a:extLst>
          </p:cNvPr>
          <p:cNvSpPr/>
          <p:nvPr/>
        </p:nvSpPr>
        <p:spPr>
          <a:xfrm>
            <a:off x="3521726" y="1816690"/>
            <a:ext cx="1158319" cy="891497"/>
          </a:xfrm>
          <a:custGeom>
            <a:avLst/>
            <a:gdLst>
              <a:gd name="connsiteX0" fmla="*/ 0 w 1158319"/>
              <a:gd name="connsiteY0" fmla="*/ 0 h 891497"/>
              <a:gd name="connsiteX1" fmla="*/ 555993 w 1158319"/>
              <a:gd name="connsiteY1" fmla="*/ 0 h 891497"/>
              <a:gd name="connsiteX2" fmla="*/ 1158319 w 1158319"/>
              <a:gd name="connsiteY2" fmla="*/ 0 h 891497"/>
              <a:gd name="connsiteX3" fmla="*/ 1158319 w 1158319"/>
              <a:gd name="connsiteY3" fmla="*/ 445749 h 891497"/>
              <a:gd name="connsiteX4" fmla="*/ 1158319 w 1158319"/>
              <a:gd name="connsiteY4" fmla="*/ 891497 h 891497"/>
              <a:gd name="connsiteX5" fmla="*/ 555993 w 1158319"/>
              <a:gd name="connsiteY5" fmla="*/ 891497 h 891497"/>
              <a:gd name="connsiteX6" fmla="*/ 0 w 1158319"/>
              <a:gd name="connsiteY6" fmla="*/ 891497 h 891497"/>
              <a:gd name="connsiteX7" fmla="*/ 0 w 1158319"/>
              <a:gd name="connsiteY7" fmla="*/ 454663 h 891497"/>
              <a:gd name="connsiteX8" fmla="*/ 0 w 1158319"/>
              <a:gd name="connsiteY8" fmla="*/ 0 h 8914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8319" h="891497" extrusionOk="0">
                <a:moveTo>
                  <a:pt x="0" y="0"/>
                </a:moveTo>
                <a:cubicBezTo>
                  <a:pt x="218909" y="-27215"/>
                  <a:pt x="356272" y="58621"/>
                  <a:pt x="555993" y="0"/>
                </a:cubicBezTo>
                <a:cubicBezTo>
                  <a:pt x="755714" y="-58621"/>
                  <a:pt x="957234" y="4460"/>
                  <a:pt x="1158319" y="0"/>
                </a:cubicBezTo>
                <a:cubicBezTo>
                  <a:pt x="1158542" y="120050"/>
                  <a:pt x="1108464" y="232336"/>
                  <a:pt x="1158319" y="445749"/>
                </a:cubicBezTo>
                <a:cubicBezTo>
                  <a:pt x="1208174" y="659162"/>
                  <a:pt x="1134707" y="710727"/>
                  <a:pt x="1158319" y="891497"/>
                </a:cubicBezTo>
                <a:cubicBezTo>
                  <a:pt x="1011429" y="932130"/>
                  <a:pt x="811492" y="872558"/>
                  <a:pt x="555993" y="891497"/>
                </a:cubicBezTo>
                <a:cubicBezTo>
                  <a:pt x="300494" y="910436"/>
                  <a:pt x="144033" y="869785"/>
                  <a:pt x="0" y="891497"/>
                </a:cubicBezTo>
                <a:cubicBezTo>
                  <a:pt x="-46311" y="793153"/>
                  <a:pt x="26373" y="630499"/>
                  <a:pt x="0" y="454663"/>
                </a:cubicBezTo>
                <a:cubicBezTo>
                  <a:pt x="-26373" y="278827"/>
                  <a:pt x="11694" y="128144"/>
                  <a:pt x="0" y="0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59757359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12" name="Rektangel 111">
            <a:extLst>
              <a:ext uri="{FF2B5EF4-FFF2-40B4-BE49-F238E27FC236}">
                <a16:creationId xmlns:a16="http://schemas.microsoft.com/office/drawing/2014/main" id="{64DF7295-5FC2-BB1C-38D7-2FB1EB18EC78}"/>
              </a:ext>
            </a:extLst>
          </p:cNvPr>
          <p:cNvSpPr/>
          <p:nvPr/>
        </p:nvSpPr>
        <p:spPr>
          <a:xfrm>
            <a:off x="3497411" y="3869559"/>
            <a:ext cx="1158319" cy="891497"/>
          </a:xfrm>
          <a:custGeom>
            <a:avLst/>
            <a:gdLst>
              <a:gd name="connsiteX0" fmla="*/ 0 w 1158319"/>
              <a:gd name="connsiteY0" fmla="*/ 0 h 891497"/>
              <a:gd name="connsiteX1" fmla="*/ 555993 w 1158319"/>
              <a:gd name="connsiteY1" fmla="*/ 0 h 891497"/>
              <a:gd name="connsiteX2" fmla="*/ 1158319 w 1158319"/>
              <a:gd name="connsiteY2" fmla="*/ 0 h 891497"/>
              <a:gd name="connsiteX3" fmla="*/ 1158319 w 1158319"/>
              <a:gd name="connsiteY3" fmla="*/ 445749 h 891497"/>
              <a:gd name="connsiteX4" fmla="*/ 1158319 w 1158319"/>
              <a:gd name="connsiteY4" fmla="*/ 891497 h 891497"/>
              <a:gd name="connsiteX5" fmla="*/ 555993 w 1158319"/>
              <a:gd name="connsiteY5" fmla="*/ 891497 h 891497"/>
              <a:gd name="connsiteX6" fmla="*/ 0 w 1158319"/>
              <a:gd name="connsiteY6" fmla="*/ 891497 h 891497"/>
              <a:gd name="connsiteX7" fmla="*/ 0 w 1158319"/>
              <a:gd name="connsiteY7" fmla="*/ 454663 h 891497"/>
              <a:gd name="connsiteX8" fmla="*/ 0 w 1158319"/>
              <a:gd name="connsiteY8" fmla="*/ 0 h 8914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8319" h="891497" extrusionOk="0">
                <a:moveTo>
                  <a:pt x="0" y="0"/>
                </a:moveTo>
                <a:cubicBezTo>
                  <a:pt x="218909" y="-27215"/>
                  <a:pt x="356272" y="58621"/>
                  <a:pt x="555993" y="0"/>
                </a:cubicBezTo>
                <a:cubicBezTo>
                  <a:pt x="755714" y="-58621"/>
                  <a:pt x="957234" y="4460"/>
                  <a:pt x="1158319" y="0"/>
                </a:cubicBezTo>
                <a:cubicBezTo>
                  <a:pt x="1158542" y="120050"/>
                  <a:pt x="1108464" y="232336"/>
                  <a:pt x="1158319" y="445749"/>
                </a:cubicBezTo>
                <a:cubicBezTo>
                  <a:pt x="1208174" y="659162"/>
                  <a:pt x="1134707" y="710727"/>
                  <a:pt x="1158319" y="891497"/>
                </a:cubicBezTo>
                <a:cubicBezTo>
                  <a:pt x="1011429" y="932130"/>
                  <a:pt x="811492" y="872558"/>
                  <a:pt x="555993" y="891497"/>
                </a:cubicBezTo>
                <a:cubicBezTo>
                  <a:pt x="300494" y="910436"/>
                  <a:pt x="144033" y="869785"/>
                  <a:pt x="0" y="891497"/>
                </a:cubicBezTo>
                <a:cubicBezTo>
                  <a:pt x="-46311" y="793153"/>
                  <a:pt x="26373" y="630499"/>
                  <a:pt x="0" y="454663"/>
                </a:cubicBezTo>
                <a:cubicBezTo>
                  <a:pt x="-26373" y="278827"/>
                  <a:pt x="11694" y="128144"/>
                  <a:pt x="0" y="0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59757359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13" name="Rektangel 112">
            <a:extLst>
              <a:ext uri="{FF2B5EF4-FFF2-40B4-BE49-F238E27FC236}">
                <a16:creationId xmlns:a16="http://schemas.microsoft.com/office/drawing/2014/main" id="{C2B84525-1DB0-3DD3-29CA-87EEBD1E9D68}"/>
              </a:ext>
            </a:extLst>
          </p:cNvPr>
          <p:cNvSpPr/>
          <p:nvPr/>
        </p:nvSpPr>
        <p:spPr>
          <a:xfrm>
            <a:off x="3497411" y="2847477"/>
            <a:ext cx="1158319" cy="891497"/>
          </a:xfrm>
          <a:custGeom>
            <a:avLst/>
            <a:gdLst>
              <a:gd name="connsiteX0" fmla="*/ 0 w 1158319"/>
              <a:gd name="connsiteY0" fmla="*/ 0 h 891497"/>
              <a:gd name="connsiteX1" fmla="*/ 555993 w 1158319"/>
              <a:gd name="connsiteY1" fmla="*/ 0 h 891497"/>
              <a:gd name="connsiteX2" fmla="*/ 1158319 w 1158319"/>
              <a:gd name="connsiteY2" fmla="*/ 0 h 891497"/>
              <a:gd name="connsiteX3" fmla="*/ 1158319 w 1158319"/>
              <a:gd name="connsiteY3" fmla="*/ 445749 h 891497"/>
              <a:gd name="connsiteX4" fmla="*/ 1158319 w 1158319"/>
              <a:gd name="connsiteY4" fmla="*/ 891497 h 891497"/>
              <a:gd name="connsiteX5" fmla="*/ 555993 w 1158319"/>
              <a:gd name="connsiteY5" fmla="*/ 891497 h 891497"/>
              <a:gd name="connsiteX6" fmla="*/ 0 w 1158319"/>
              <a:gd name="connsiteY6" fmla="*/ 891497 h 891497"/>
              <a:gd name="connsiteX7" fmla="*/ 0 w 1158319"/>
              <a:gd name="connsiteY7" fmla="*/ 454663 h 891497"/>
              <a:gd name="connsiteX8" fmla="*/ 0 w 1158319"/>
              <a:gd name="connsiteY8" fmla="*/ 0 h 8914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8319" h="891497" extrusionOk="0">
                <a:moveTo>
                  <a:pt x="0" y="0"/>
                </a:moveTo>
                <a:cubicBezTo>
                  <a:pt x="218909" y="-27215"/>
                  <a:pt x="356272" y="58621"/>
                  <a:pt x="555993" y="0"/>
                </a:cubicBezTo>
                <a:cubicBezTo>
                  <a:pt x="755714" y="-58621"/>
                  <a:pt x="957234" y="4460"/>
                  <a:pt x="1158319" y="0"/>
                </a:cubicBezTo>
                <a:cubicBezTo>
                  <a:pt x="1158542" y="120050"/>
                  <a:pt x="1108464" y="232336"/>
                  <a:pt x="1158319" y="445749"/>
                </a:cubicBezTo>
                <a:cubicBezTo>
                  <a:pt x="1208174" y="659162"/>
                  <a:pt x="1134707" y="710727"/>
                  <a:pt x="1158319" y="891497"/>
                </a:cubicBezTo>
                <a:cubicBezTo>
                  <a:pt x="1011429" y="932130"/>
                  <a:pt x="811492" y="872558"/>
                  <a:pt x="555993" y="891497"/>
                </a:cubicBezTo>
                <a:cubicBezTo>
                  <a:pt x="300494" y="910436"/>
                  <a:pt x="144033" y="869785"/>
                  <a:pt x="0" y="891497"/>
                </a:cubicBezTo>
                <a:cubicBezTo>
                  <a:pt x="-46311" y="793153"/>
                  <a:pt x="26373" y="630499"/>
                  <a:pt x="0" y="454663"/>
                </a:cubicBezTo>
                <a:cubicBezTo>
                  <a:pt x="-26373" y="278827"/>
                  <a:pt x="11694" y="128144"/>
                  <a:pt x="0" y="0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59757359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14" name="Rektangel 113">
            <a:extLst>
              <a:ext uri="{FF2B5EF4-FFF2-40B4-BE49-F238E27FC236}">
                <a16:creationId xmlns:a16="http://schemas.microsoft.com/office/drawing/2014/main" id="{C22A5957-DD23-2A1D-A11E-0C42DBFFB7CD}"/>
              </a:ext>
            </a:extLst>
          </p:cNvPr>
          <p:cNvSpPr/>
          <p:nvPr/>
        </p:nvSpPr>
        <p:spPr>
          <a:xfrm>
            <a:off x="3539429" y="794608"/>
            <a:ext cx="1158319" cy="891497"/>
          </a:xfrm>
          <a:custGeom>
            <a:avLst/>
            <a:gdLst>
              <a:gd name="connsiteX0" fmla="*/ 0 w 1158319"/>
              <a:gd name="connsiteY0" fmla="*/ 0 h 891497"/>
              <a:gd name="connsiteX1" fmla="*/ 555993 w 1158319"/>
              <a:gd name="connsiteY1" fmla="*/ 0 h 891497"/>
              <a:gd name="connsiteX2" fmla="*/ 1158319 w 1158319"/>
              <a:gd name="connsiteY2" fmla="*/ 0 h 891497"/>
              <a:gd name="connsiteX3" fmla="*/ 1158319 w 1158319"/>
              <a:gd name="connsiteY3" fmla="*/ 445749 h 891497"/>
              <a:gd name="connsiteX4" fmla="*/ 1158319 w 1158319"/>
              <a:gd name="connsiteY4" fmla="*/ 891497 h 891497"/>
              <a:gd name="connsiteX5" fmla="*/ 555993 w 1158319"/>
              <a:gd name="connsiteY5" fmla="*/ 891497 h 891497"/>
              <a:gd name="connsiteX6" fmla="*/ 0 w 1158319"/>
              <a:gd name="connsiteY6" fmla="*/ 891497 h 891497"/>
              <a:gd name="connsiteX7" fmla="*/ 0 w 1158319"/>
              <a:gd name="connsiteY7" fmla="*/ 454663 h 891497"/>
              <a:gd name="connsiteX8" fmla="*/ 0 w 1158319"/>
              <a:gd name="connsiteY8" fmla="*/ 0 h 8914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8319" h="891497" extrusionOk="0">
                <a:moveTo>
                  <a:pt x="0" y="0"/>
                </a:moveTo>
                <a:cubicBezTo>
                  <a:pt x="218909" y="-27215"/>
                  <a:pt x="356272" y="58621"/>
                  <a:pt x="555993" y="0"/>
                </a:cubicBezTo>
                <a:cubicBezTo>
                  <a:pt x="755714" y="-58621"/>
                  <a:pt x="957234" y="4460"/>
                  <a:pt x="1158319" y="0"/>
                </a:cubicBezTo>
                <a:cubicBezTo>
                  <a:pt x="1158542" y="120050"/>
                  <a:pt x="1108464" y="232336"/>
                  <a:pt x="1158319" y="445749"/>
                </a:cubicBezTo>
                <a:cubicBezTo>
                  <a:pt x="1208174" y="659162"/>
                  <a:pt x="1134707" y="710727"/>
                  <a:pt x="1158319" y="891497"/>
                </a:cubicBezTo>
                <a:cubicBezTo>
                  <a:pt x="1011429" y="932130"/>
                  <a:pt x="811492" y="872558"/>
                  <a:pt x="555993" y="891497"/>
                </a:cubicBezTo>
                <a:cubicBezTo>
                  <a:pt x="300494" y="910436"/>
                  <a:pt x="144033" y="869785"/>
                  <a:pt x="0" y="891497"/>
                </a:cubicBezTo>
                <a:cubicBezTo>
                  <a:pt x="-46311" y="793153"/>
                  <a:pt x="26373" y="630499"/>
                  <a:pt x="0" y="454663"/>
                </a:cubicBezTo>
                <a:cubicBezTo>
                  <a:pt x="-26373" y="278827"/>
                  <a:pt x="11694" y="128144"/>
                  <a:pt x="0" y="0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59757359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15" name="Tekstfelt 114">
            <a:extLst>
              <a:ext uri="{FF2B5EF4-FFF2-40B4-BE49-F238E27FC236}">
                <a16:creationId xmlns:a16="http://schemas.microsoft.com/office/drawing/2014/main" id="{22F1F41A-C0B6-3971-368A-9B1F47B79C14}"/>
              </a:ext>
            </a:extLst>
          </p:cNvPr>
          <p:cNvSpPr txBox="1"/>
          <p:nvPr/>
        </p:nvSpPr>
        <p:spPr>
          <a:xfrm>
            <a:off x="677516" y="1112265"/>
            <a:ext cx="20526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000" dirty="0">
                <a:latin typeface="Abc Ny" panose="02000503000000000000" pitchFamily="2" charset="0"/>
              </a:rPr>
              <a:t>JON  PÅ  EN  Ø</a:t>
            </a:r>
          </a:p>
        </p:txBody>
      </p:sp>
      <p:sp>
        <p:nvSpPr>
          <p:cNvPr id="116" name="Tekstfelt 115">
            <a:extLst>
              <a:ext uri="{FF2B5EF4-FFF2-40B4-BE49-F238E27FC236}">
                <a16:creationId xmlns:a16="http://schemas.microsoft.com/office/drawing/2014/main" id="{0F281DF4-0160-39C8-B10E-C0844614514E}"/>
              </a:ext>
            </a:extLst>
          </p:cNvPr>
          <p:cNvSpPr txBox="1"/>
          <p:nvPr/>
        </p:nvSpPr>
        <p:spPr>
          <a:xfrm>
            <a:off x="683764" y="2183801"/>
            <a:ext cx="13750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000" dirty="0">
                <a:latin typeface="Abc Ny" panose="02000503000000000000" pitchFamily="2" charset="0"/>
              </a:rPr>
              <a:t>GUL  LAVA</a:t>
            </a:r>
          </a:p>
        </p:txBody>
      </p:sp>
      <p:sp>
        <p:nvSpPr>
          <p:cNvPr id="117" name="Tekstfelt 116">
            <a:extLst>
              <a:ext uri="{FF2B5EF4-FFF2-40B4-BE49-F238E27FC236}">
                <a16:creationId xmlns:a16="http://schemas.microsoft.com/office/drawing/2014/main" id="{5252BF56-2A9E-0EB8-647D-A59DF2BC490E}"/>
              </a:ext>
            </a:extLst>
          </p:cNvPr>
          <p:cNvSpPr txBox="1"/>
          <p:nvPr/>
        </p:nvSpPr>
        <p:spPr>
          <a:xfrm>
            <a:off x="628162" y="4332389"/>
            <a:ext cx="28385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000" dirty="0">
                <a:latin typeface="Abc Ny" panose="02000503000000000000" pitchFamily="2" charset="0"/>
              </a:rPr>
              <a:t>NU  MÅ  JON  VÆK</a:t>
            </a:r>
          </a:p>
        </p:txBody>
      </p:sp>
      <p:sp>
        <p:nvSpPr>
          <p:cNvPr id="118" name="Rektangel: afrundede hjørner 117">
            <a:extLst>
              <a:ext uri="{FF2B5EF4-FFF2-40B4-BE49-F238E27FC236}">
                <a16:creationId xmlns:a16="http://schemas.microsoft.com/office/drawing/2014/main" id="{FF0F40E9-0276-F942-B2A0-57943A49A0EB}"/>
              </a:ext>
            </a:extLst>
          </p:cNvPr>
          <p:cNvSpPr/>
          <p:nvPr/>
        </p:nvSpPr>
        <p:spPr>
          <a:xfrm>
            <a:off x="691049" y="1086725"/>
            <a:ext cx="1698379" cy="385289"/>
          </a:xfrm>
          <a:prstGeom prst="roundRect">
            <a:avLst/>
          </a:prstGeom>
          <a:noFill/>
          <a:ln>
            <a:solidFill>
              <a:srgbClr val="6D9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19" name="Rektangel: afrundede hjørner 118">
            <a:extLst>
              <a:ext uri="{FF2B5EF4-FFF2-40B4-BE49-F238E27FC236}">
                <a16:creationId xmlns:a16="http://schemas.microsoft.com/office/drawing/2014/main" id="{AD39A332-67D8-DD58-8A61-53AF330EEB24}"/>
              </a:ext>
            </a:extLst>
          </p:cNvPr>
          <p:cNvSpPr/>
          <p:nvPr/>
        </p:nvSpPr>
        <p:spPr>
          <a:xfrm>
            <a:off x="691049" y="2160589"/>
            <a:ext cx="1381531" cy="385289"/>
          </a:xfrm>
          <a:prstGeom prst="roundRect">
            <a:avLst/>
          </a:prstGeom>
          <a:noFill/>
          <a:ln>
            <a:solidFill>
              <a:srgbClr val="6D9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20" name="Rektangel: afrundede hjørner 119">
            <a:extLst>
              <a:ext uri="{FF2B5EF4-FFF2-40B4-BE49-F238E27FC236}">
                <a16:creationId xmlns:a16="http://schemas.microsoft.com/office/drawing/2014/main" id="{363A1906-4361-8364-D8FC-3C36D06CD4C8}"/>
              </a:ext>
            </a:extLst>
          </p:cNvPr>
          <p:cNvSpPr/>
          <p:nvPr/>
        </p:nvSpPr>
        <p:spPr>
          <a:xfrm>
            <a:off x="666827" y="3268337"/>
            <a:ext cx="1884142" cy="385289"/>
          </a:xfrm>
          <a:prstGeom prst="roundRect">
            <a:avLst/>
          </a:prstGeom>
          <a:noFill/>
          <a:ln>
            <a:solidFill>
              <a:srgbClr val="6D9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21" name="Rektangel: afrundede hjørner 120">
            <a:extLst>
              <a:ext uri="{FF2B5EF4-FFF2-40B4-BE49-F238E27FC236}">
                <a16:creationId xmlns:a16="http://schemas.microsoft.com/office/drawing/2014/main" id="{01FE29B0-8D50-2D37-CAD0-0BBE0A540729}"/>
              </a:ext>
            </a:extLst>
          </p:cNvPr>
          <p:cNvSpPr/>
          <p:nvPr/>
        </p:nvSpPr>
        <p:spPr>
          <a:xfrm>
            <a:off x="679540" y="4305993"/>
            <a:ext cx="2000311" cy="385289"/>
          </a:xfrm>
          <a:prstGeom prst="roundRect">
            <a:avLst/>
          </a:prstGeom>
          <a:noFill/>
          <a:ln>
            <a:solidFill>
              <a:srgbClr val="6D9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22" name="Tekstfelt 121">
            <a:extLst>
              <a:ext uri="{FF2B5EF4-FFF2-40B4-BE49-F238E27FC236}">
                <a16:creationId xmlns:a16="http://schemas.microsoft.com/office/drawing/2014/main" id="{F56914DE-A114-878D-AB53-FAEF2FC083BF}"/>
              </a:ext>
            </a:extLst>
          </p:cNvPr>
          <p:cNvSpPr txBox="1"/>
          <p:nvPr/>
        </p:nvSpPr>
        <p:spPr>
          <a:xfrm>
            <a:off x="662645" y="3303525"/>
            <a:ext cx="24780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000" dirty="0">
                <a:latin typeface="Abc Ny" panose="02000503000000000000" pitchFamily="2" charset="0"/>
              </a:rPr>
              <a:t>SE  LAVA  PÅ  Ø</a:t>
            </a:r>
          </a:p>
        </p:txBody>
      </p:sp>
      <p:sp>
        <p:nvSpPr>
          <p:cNvPr id="123" name="Tekstfelt 122">
            <a:extLst>
              <a:ext uri="{FF2B5EF4-FFF2-40B4-BE49-F238E27FC236}">
                <a16:creationId xmlns:a16="http://schemas.microsoft.com/office/drawing/2014/main" id="{369C5600-F1E8-4ACF-7546-39325B9E59BF}"/>
              </a:ext>
            </a:extLst>
          </p:cNvPr>
          <p:cNvSpPr txBox="1"/>
          <p:nvPr/>
        </p:nvSpPr>
        <p:spPr>
          <a:xfrm>
            <a:off x="741723" y="361789"/>
            <a:ext cx="26416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200" dirty="0">
                <a:latin typeface="Abc Ny" panose="02000503000000000000" pitchFamily="2" charset="0"/>
              </a:rPr>
              <a:t>Læs og sæt streg til det rigtige billede.</a:t>
            </a:r>
          </a:p>
        </p:txBody>
      </p:sp>
      <p:pic>
        <p:nvPicPr>
          <p:cNvPr id="14" name="Billede 13" descr="Et billede, der indeholder tekst, vektorgrafik&#10;&#10;Automatisk genereret beskrivelse">
            <a:extLst>
              <a:ext uri="{FF2B5EF4-FFF2-40B4-BE49-F238E27FC236}">
                <a16:creationId xmlns:a16="http://schemas.microsoft.com/office/drawing/2014/main" id="{41E0616B-C85A-34E2-E226-41A3DAFCE84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51927">
            <a:off x="3826306" y="4327759"/>
            <a:ext cx="327338" cy="246283"/>
          </a:xfrm>
          <a:prstGeom prst="rect">
            <a:avLst/>
          </a:prstGeom>
        </p:spPr>
      </p:pic>
      <p:pic>
        <p:nvPicPr>
          <p:cNvPr id="28" name="Billede 27" descr="Et billede, der indeholder tekst, silhuet&#10;&#10;Automatisk genereret beskrivelse">
            <a:extLst>
              <a:ext uri="{FF2B5EF4-FFF2-40B4-BE49-F238E27FC236}">
                <a16:creationId xmlns:a16="http://schemas.microsoft.com/office/drawing/2014/main" id="{1318ECA8-1E3F-BAB6-2B48-213F17A4F22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19256">
            <a:off x="3674239" y="3938308"/>
            <a:ext cx="329187" cy="512297"/>
          </a:xfrm>
          <a:prstGeom prst="rect">
            <a:avLst/>
          </a:prstGeom>
        </p:spPr>
      </p:pic>
      <p:pic>
        <p:nvPicPr>
          <p:cNvPr id="30" name="Billede 29">
            <a:extLst>
              <a:ext uri="{FF2B5EF4-FFF2-40B4-BE49-F238E27FC236}">
                <a16:creationId xmlns:a16="http://schemas.microsoft.com/office/drawing/2014/main" id="{CBD7E20F-4053-AD6F-DA0D-300BC218A10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9825">
            <a:off x="3847601" y="4461271"/>
            <a:ext cx="385908" cy="186060"/>
          </a:xfrm>
          <a:prstGeom prst="rect">
            <a:avLst/>
          </a:prstGeom>
        </p:spPr>
      </p:pic>
      <p:pic>
        <p:nvPicPr>
          <p:cNvPr id="32" name="Billede 31" descr="Et billede, der indeholder silhuet&#10;&#10;Automatisk genereret beskrivelse">
            <a:extLst>
              <a:ext uri="{FF2B5EF4-FFF2-40B4-BE49-F238E27FC236}">
                <a16:creationId xmlns:a16="http://schemas.microsoft.com/office/drawing/2014/main" id="{244923F4-A857-CFA2-AB4E-D0AF2D0519D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478507">
            <a:off x="3372527" y="2796648"/>
            <a:ext cx="784238" cy="784238"/>
          </a:xfrm>
          <a:prstGeom prst="rect">
            <a:avLst/>
          </a:prstGeom>
        </p:spPr>
      </p:pic>
      <p:pic>
        <p:nvPicPr>
          <p:cNvPr id="34" name="Billede 33" descr="Et billede, der indeholder tekst&#10;&#10;Automatisk genereret beskrivelse">
            <a:extLst>
              <a:ext uri="{FF2B5EF4-FFF2-40B4-BE49-F238E27FC236}">
                <a16:creationId xmlns:a16="http://schemas.microsoft.com/office/drawing/2014/main" id="{846C9E80-55CF-8A10-2238-B14FD942A8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1584" y="2875596"/>
            <a:ext cx="987529" cy="855858"/>
          </a:xfrm>
          <a:prstGeom prst="rect">
            <a:avLst/>
          </a:prstGeom>
        </p:spPr>
      </p:pic>
      <p:pic>
        <p:nvPicPr>
          <p:cNvPr id="58" name="Billede 57">
            <a:extLst>
              <a:ext uri="{FF2B5EF4-FFF2-40B4-BE49-F238E27FC236}">
                <a16:creationId xmlns:a16="http://schemas.microsoft.com/office/drawing/2014/main" id="{268C7458-1F95-6880-8932-12A2FDC2214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0790" y="639580"/>
            <a:ext cx="1365280" cy="1037820"/>
          </a:xfrm>
          <a:prstGeom prst="rect">
            <a:avLst/>
          </a:prstGeom>
        </p:spPr>
      </p:pic>
      <p:pic>
        <p:nvPicPr>
          <p:cNvPr id="61" name="Billede 60" descr="Et billede, der indeholder tekst, vektorgrafik&#10;&#10;Automatisk genereret beskrivelse">
            <a:extLst>
              <a:ext uri="{FF2B5EF4-FFF2-40B4-BE49-F238E27FC236}">
                <a16:creationId xmlns:a16="http://schemas.microsoft.com/office/drawing/2014/main" id="{CDF78DDD-99AD-AE24-A78B-8DF66599765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45222">
            <a:off x="3820331" y="1046496"/>
            <a:ext cx="267378" cy="393546"/>
          </a:xfrm>
          <a:prstGeom prst="rect">
            <a:avLst/>
          </a:prstGeom>
        </p:spPr>
      </p:pic>
      <p:pic>
        <p:nvPicPr>
          <p:cNvPr id="63" name="Billede 62">
            <a:extLst>
              <a:ext uri="{FF2B5EF4-FFF2-40B4-BE49-F238E27FC236}">
                <a16:creationId xmlns:a16="http://schemas.microsoft.com/office/drawing/2014/main" id="{57013915-A236-3564-79C7-D93EFBBFC40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858" y="1724371"/>
            <a:ext cx="727218" cy="913886"/>
          </a:xfrm>
          <a:prstGeom prst="rect">
            <a:avLst/>
          </a:prstGeom>
        </p:spPr>
      </p:pic>
      <p:pic>
        <p:nvPicPr>
          <p:cNvPr id="65" name="Billede 64" descr="Et billede, der indeholder vektorgrafik, lys/lygte&#10;&#10;Automatisk genereret beskrivelse">
            <a:extLst>
              <a:ext uri="{FF2B5EF4-FFF2-40B4-BE49-F238E27FC236}">
                <a16:creationId xmlns:a16="http://schemas.microsoft.com/office/drawing/2014/main" id="{E4D3C4A7-C301-A735-A3BF-38B49440518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975">
            <a:off x="3502917" y="2236486"/>
            <a:ext cx="599493" cy="470011"/>
          </a:xfrm>
          <a:prstGeom prst="rect">
            <a:avLst/>
          </a:prstGeom>
        </p:spPr>
      </p:pic>
      <p:pic>
        <p:nvPicPr>
          <p:cNvPr id="67" name="Billede 66" descr="Et billede, der indeholder tekst&#10;&#10;Automatisk genereret beskrivelse">
            <a:extLst>
              <a:ext uri="{FF2B5EF4-FFF2-40B4-BE49-F238E27FC236}">
                <a16:creationId xmlns:a16="http://schemas.microsoft.com/office/drawing/2014/main" id="{74717F01-172F-7977-A834-3094D9C5BC8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2152" y="6924147"/>
            <a:ext cx="805130" cy="880303"/>
          </a:xfrm>
          <a:prstGeom prst="rect">
            <a:avLst/>
          </a:prstGeom>
        </p:spPr>
      </p:pic>
      <p:pic>
        <p:nvPicPr>
          <p:cNvPr id="69" name="Billede 68" descr="Et billede, der indeholder dukke, vektorgrafik&#10;&#10;Automatisk genereret beskrivelse">
            <a:extLst>
              <a:ext uri="{FF2B5EF4-FFF2-40B4-BE49-F238E27FC236}">
                <a16:creationId xmlns:a16="http://schemas.microsoft.com/office/drawing/2014/main" id="{DB154BCE-2F9B-D511-84DA-C57ACB23841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8621" y="9015290"/>
            <a:ext cx="734809" cy="811454"/>
          </a:xfrm>
          <a:prstGeom prst="rect">
            <a:avLst/>
          </a:prstGeom>
        </p:spPr>
      </p:pic>
      <p:pic>
        <p:nvPicPr>
          <p:cNvPr id="71" name="Billede 70" descr="Et billede, der indeholder tekst, silhuet, vektorgrafik&#10;&#10;Automatisk genereret beskrivelse">
            <a:extLst>
              <a:ext uri="{FF2B5EF4-FFF2-40B4-BE49-F238E27FC236}">
                <a16:creationId xmlns:a16="http://schemas.microsoft.com/office/drawing/2014/main" id="{22E9F1B7-F5DA-B225-2F10-442C83B691B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497" y="8043493"/>
            <a:ext cx="1091271" cy="703186"/>
          </a:xfrm>
          <a:prstGeom prst="rect">
            <a:avLst/>
          </a:prstGeom>
        </p:spPr>
      </p:pic>
      <p:pic>
        <p:nvPicPr>
          <p:cNvPr id="73" name="Billede 72" descr="Et billede, der indeholder tekst&#10;&#10;Automatisk genereret beskrivelse">
            <a:extLst>
              <a:ext uri="{FF2B5EF4-FFF2-40B4-BE49-F238E27FC236}">
                <a16:creationId xmlns:a16="http://schemas.microsoft.com/office/drawing/2014/main" id="{3B688B51-BAB7-C0DC-227A-3AC0D92F745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8832" y="5989333"/>
            <a:ext cx="738831" cy="796894"/>
          </a:xfrm>
          <a:prstGeom prst="rect">
            <a:avLst/>
          </a:prstGeom>
        </p:spPr>
      </p:pic>
      <p:pic>
        <p:nvPicPr>
          <p:cNvPr id="75" name="Billede 74" descr="Et billede, der indeholder tekst, toilet&#10;&#10;Automatisk genereret beskrivelse">
            <a:extLst>
              <a:ext uri="{FF2B5EF4-FFF2-40B4-BE49-F238E27FC236}">
                <a16:creationId xmlns:a16="http://schemas.microsoft.com/office/drawing/2014/main" id="{982372BD-5E77-BD72-308C-ED264B96121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7933" y="6010055"/>
            <a:ext cx="520581" cy="727035"/>
          </a:xfrm>
          <a:prstGeom prst="rect">
            <a:avLst/>
          </a:prstGeom>
        </p:spPr>
      </p:pic>
      <p:sp>
        <p:nvSpPr>
          <p:cNvPr id="79" name="Ellipse 78">
            <a:extLst>
              <a:ext uri="{FF2B5EF4-FFF2-40B4-BE49-F238E27FC236}">
                <a16:creationId xmlns:a16="http://schemas.microsoft.com/office/drawing/2014/main" id="{2FBBF523-3C02-D3F6-6F13-8E5B488CB49F}"/>
              </a:ext>
            </a:extLst>
          </p:cNvPr>
          <p:cNvSpPr/>
          <p:nvPr/>
        </p:nvSpPr>
        <p:spPr>
          <a:xfrm>
            <a:off x="4895474" y="5383712"/>
            <a:ext cx="358408" cy="37738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97" name="Kombinationstegning: figur 96">
            <a:extLst>
              <a:ext uri="{FF2B5EF4-FFF2-40B4-BE49-F238E27FC236}">
                <a16:creationId xmlns:a16="http://schemas.microsoft.com/office/drawing/2014/main" id="{97F9DD68-AD77-9863-DB82-43480319F5F1}"/>
              </a:ext>
            </a:extLst>
          </p:cNvPr>
          <p:cNvSpPr/>
          <p:nvPr/>
        </p:nvSpPr>
        <p:spPr>
          <a:xfrm rot="963965">
            <a:off x="4944392" y="5550145"/>
            <a:ext cx="131667" cy="103971"/>
          </a:xfrm>
          <a:custGeom>
            <a:avLst/>
            <a:gdLst>
              <a:gd name="connsiteX0" fmla="*/ 22860 w 220028"/>
              <a:gd name="connsiteY0" fmla="*/ 0 h 122873"/>
              <a:gd name="connsiteX1" fmla="*/ 8573 w 220028"/>
              <a:gd name="connsiteY1" fmla="*/ 8573 h 122873"/>
              <a:gd name="connsiteX2" fmla="*/ 5715 w 220028"/>
              <a:gd name="connsiteY2" fmla="*/ 20003 h 122873"/>
              <a:gd name="connsiteX3" fmla="*/ 0 w 220028"/>
              <a:gd name="connsiteY3" fmla="*/ 42863 h 122873"/>
              <a:gd name="connsiteX4" fmla="*/ 11430 w 220028"/>
              <a:gd name="connsiteY4" fmla="*/ 77153 h 122873"/>
              <a:gd name="connsiteX5" fmla="*/ 28575 w 220028"/>
              <a:gd name="connsiteY5" fmla="*/ 82868 h 122873"/>
              <a:gd name="connsiteX6" fmla="*/ 134303 w 220028"/>
              <a:gd name="connsiteY6" fmla="*/ 82868 h 122873"/>
              <a:gd name="connsiteX7" fmla="*/ 151448 w 220028"/>
              <a:gd name="connsiteY7" fmla="*/ 94298 h 122873"/>
              <a:gd name="connsiteX8" fmla="*/ 160020 w 220028"/>
              <a:gd name="connsiteY8" fmla="*/ 105728 h 122873"/>
              <a:gd name="connsiteX9" fmla="*/ 180023 w 220028"/>
              <a:gd name="connsiteY9" fmla="*/ 117158 h 122873"/>
              <a:gd name="connsiteX10" fmla="*/ 197168 w 220028"/>
              <a:gd name="connsiteY10" fmla="*/ 122873 h 122873"/>
              <a:gd name="connsiteX11" fmla="*/ 220028 w 220028"/>
              <a:gd name="connsiteY11" fmla="*/ 120015 h 122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0028" h="122873">
                <a:moveTo>
                  <a:pt x="22860" y="0"/>
                </a:moveTo>
                <a:cubicBezTo>
                  <a:pt x="18098" y="2858"/>
                  <a:pt x="12187" y="4356"/>
                  <a:pt x="8573" y="8573"/>
                </a:cubicBezTo>
                <a:cubicBezTo>
                  <a:pt x="6017" y="11555"/>
                  <a:pt x="6794" y="16227"/>
                  <a:pt x="5715" y="20003"/>
                </a:cubicBezTo>
                <a:cubicBezTo>
                  <a:pt x="-141" y="40500"/>
                  <a:pt x="5809" y="13822"/>
                  <a:pt x="0" y="42863"/>
                </a:cubicBezTo>
                <a:cubicBezTo>
                  <a:pt x="1516" y="54991"/>
                  <a:pt x="-551" y="69166"/>
                  <a:pt x="11430" y="77153"/>
                </a:cubicBezTo>
                <a:cubicBezTo>
                  <a:pt x="16442" y="80495"/>
                  <a:pt x="28575" y="82868"/>
                  <a:pt x="28575" y="82868"/>
                </a:cubicBezTo>
                <a:cubicBezTo>
                  <a:pt x="64962" y="80268"/>
                  <a:pt x="97034" y="76442"/>
                  <a:pt x="134303" y="82868"/>
                </a:cubicBezTo>
                <a:cubicBezTo>
                  <a:pt x="141072" y="84035"/>
                  <a:pt x="151448" y="94298"/>
                  <a:pt x="151448" y="94298"/>
                </a:cubicBezTo>
                <a:cubicBezTo>
                  <a:pt x="154305" y="98108"/>
                  <a:pt x="156652" y="102360"/>
                  <a:pt x="160020" y="105728"/>
                </a:cubicBezTo>
                <a:cubicBezTo>
                  <a:pt x="163456" y="109164"/>
                  <a:pt x="176289" y="115664"/>
                  <a:pt x="180023" y="117158"/>
                </a:cubicBezTo>
                <a:cubicBezTo>
                  <a:pt x="185616" y="119395"/>
                  <a:pt x="197168" y="122873"/>
                  <a:pt x="197168" y="122873"/>
                </a:cubicBezTo>
                <a:lnTo>
                  <a:pt x="220028" y="120015"/>
                </a:lnTo>
              </a:path>
            </a:pathLst>
          </a:custGeom>
          <a:noFill/>
          <a:ln w="127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80" name="Billede 79">
            <a:extLst>
              <a:ext uri="{FF2B5EF4-FFF2-40B4-BE49-F238E27FC236}">
                <a16:creationId xmlns:a16="http://schemas.microsoft.com/office/drawing/2014/main" id="{BEE80098-D040-78C0-7C03-C78C15EF07F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7392">
            <a:off x="5073425" y="5434655"/>
            <a:ext cx="60856" cy="284981"/>
          </a:xfrm>
          <a:prstGeom prst="rect">
            <a:avLst/>
          </a:prstGeom>
        </p:spPr>
      </p:pic>
      <p:sp>
        <p:nvSpPr>
          <p:cNvPr id="98" name="Ellipse 97">
            <a:extLst>
              <a:ext uri="{FF2B5EF4-FFF2-40B4-BE49-F238E27FC236}">
                <a16:creationId xmlns:a16="http://schemas.microsoft.com/office/drawing/2014/main" id="{995DF5CD-F815-D40A-4BF7-B18F1304016B}"/>
              </a:ext>
            </a:extLst>
          </p:cNvPr>
          <p:cNvSpPr/>
          <p:nvPr/>
        </p:nvSpPr>
        <p:spPr>
          <a:xfrm>
            <a:off x="4901534" y="325937"/>
            <a:ext cx="358408" cy="37738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24" name="Kombinationstegning: figur 123">
            <a:extLst>
              <a:ext uri="{FF2B5EF4-FFF2-40B4-BE49-F238E27FC236}">
                <a16:creationId xmlns:a16="http://schemas.microsoft.com/office/drawing/2014/main" id="{C004EF24-BAC7-A4F4-8092-0CE109FAAE48}"/>
              </a:ext>
            </a:extLst>
          </p:cNvPr>
          <p:cNvSpPr/>
          <p:nvPr/>
        </p:nvSpPr>
        <p:spPr>
          <a:xfrm rot="963965">
            <a:off x="4950452" y="492370"/>
            <a:ext cx="131667" cy="103971"/>
          </a:xfrm>
          <a:custGeom>
            <a:avLst/>
            <a:gdLst>
              <a:gd name="connsiteX0" fmla="*/ 22860 w 220028"/>
              <a:gd name="connsiteY0" fmla="*/ 0 h 122873"/>
              <a:gd name="connsiteX1" fmla="*/ 8573 w 220028"/>
              <a:gd name="connsiteY1" fmla="*/ 8573 h 122873"/>
              <a:gd name="connsiteX2" fmla="*/ 5715 w 220028"/>
              <a:gd name="connsiteY2" fmla="*/ 20003 h 122873"/>
              <a:gd name="connsiteX3" fmla="*/ 0 w 220028"/>
              <a:gd name="connsiteY3" fmla="*/ 42863 h 122873"/>
              <a:gd name="connsiteX4" fmla="*/ 11430 w 220028"/>
              <a:gd name="connsiteY4" fmla="*/ 77153 h 122873"/>
              <a:gd name="connsiteX5" fmla="*/ 28575 w 220028"/>
              <a:gd name="connsiteY5" fmla="*/ 82868 h 122873"/>
              <a:gd name="connsiteX6" fmla="*/ 134303 w 220028"/>
              <a:gd name="connsiteY6" fmla="*/ 82868 h 122873"/>
              <a:gd name="connsiteX7" fmla="*/ 151448 w 220028"/>
              <a:gd name="connsiteY7" fmla="*/ 94298 h 122873"/>
              <a:gd name="connsiteX8" fmla="*/ 160020 w 220028"/>
              <a:gd name="connsiteY8" fmla="*/ 105728 h 122873"/>
              <a:gd name="connsiteX9" fmla="*/ 180023 w 220028"/>
              <a:gd name="connsiteY9" fmla="*/ 117158 h 122873"/>
              <a:gd name="connsiteX10" fmla="*/ 197168 w 220028"/>
              <a:gd name="connsiteY10" fmla="*/ 122873 h 122873"/>
              <a:gd name="connsiteX11" fmla="*/ 220028 w 220028"/>
              <a:gd name="connsiteY11" fmla="*/ 120015 h 122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0028" h="122873">
                <a:moveTo>
                  <a:pt x="22860" y="0"/>
                </a:moveTo>
                <a:cubicBezTo>
                  <a:pt x="18098" y="2858"/>
                  <a:pt x="12187" y="4356"/>
                  <a:pt x="8573" y="8573"/>
                </a:cubicBezTo>
                <a:cubicBezTo>
                  <a:pt x="6017" y="11555"/>
                  <a:pt x="6794" y="16227"/>
                  <a:pt x="5715" y="20003"/>
                </a:cubicBezTo>
                <a:cubicBezTo>
                  <a:pt x="-141" y="40500"/>
                  <a:pt x="5809" y="13822"/>
                  <a:pt x="0" y="42863"/>
                </a:cubicBezTo>
                <a:cubicBezTo>
                  <a:pt x="1516" y="54991"/>
                  <a:pt x="-551" y="69166"/>
                  <a:pt x="11430" y="77153"/>
                </a:cubicBezTo>
                <a:cubicBezTo>
                  <a:pt x="16442" y="80495"/>
                  <a:pt x="28575" y="82868"/>
                  <a:pt x="28575" y="82868"/>
                </a:cubicBezTo>
                <a:cubicBezTo>
                  <a:pt x="64962" y="80268"/>
                  <a:pt x="97034" y="76442"/>
                  <a:pt x="134303" y="82868"/>
                </a:cubicBezTo>
                <a:cubicBezTo>
                  <a:pt x="141072" y="84035"/>
                  <a:pt x="151448" y="94298"/>
                  <a:pt x="151448" y="94298"/>
                </a:cubicBezTo>
                <a:cubicBezTo>
                  <a:pt x="154305" y="98108"/>
                  <a:pt x="156652" y="102360"/>
                  <a:pt x="160020" y="105728"/>
                </a:cubicBezTo>
                <a:cubicBezTo>
                  <a:pt x="163456" y="109164"/>
                  <a:pt x="176289" y="115664"/>
                  <a:pt x="180023" y="117158"/>
                </a:cubicBezTo>
                <a:cubicBezTo>
                  <a:pt x="185616" y="119395"/>
                  <a:pt x="197168" y="122873"/>
                  <a:pt x="197168" y="122873"/>
                </a:cubicBezTo>
                <a:lnTo>
                  <a:pt x="220028" y="120015"/>
                </a:lnTo>
              </a:path>
            </a:pathLst>
          </a:custGeom>
          <a:noFill/>
          <a:ln w="127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125" name="Billede 124">
            <a:extLst>
              <a:ext uri="{FF2B5EF4-FFF2-40B4-BE49-F238E27FC236}">
                <a16:creationId xmlns:a16="http://schemas.microsoft.com/office/drawing/2014/main" id="{9622361F-6CC4-A5A0-1BE9-32508405C96C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7392">
            <a:off x="5079485" y="376880"/>
            <a:ext cx="60856" cy="284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0509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ktangel 15">
            <a:extLst>
              <a:ext uri="{FF2B5EF4-FFF2-40B4-BE49-F238E27FC236}">
                <a16:creationId xmlns:a16="http://schemas.microsoft.com/office/drawing/2014/main" id="{F0BFF844-AD6E-6A10-897C-A0C290F4B03D}"/>
              </a:ext>
            </a:extLst>
          </p:cNvPr>
          <p:cNvSpPr/>
          <p:nvPr/>
        </p:nvSpPr>
        <p:spPr>
          <a:xfrm>
            <a:off x="5590134" y="363272"/>
            <a:ext cx="4658548" cy="25443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CA80D2D9-4B06-DFC9-1792-4A6C4FEDD7E6}"/>
              </a:ext>
            </a:extLst>
          </p:cNvPr>
          <p:cNvSpPr/>
          <p:nvPr/>
        </p:nvSpPr>
        <p:spPr>
          <a:xfrm>
            <a:off x="305906" y="0"/>
            <a:ext cx="5040000" cy="5040000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A8B2310E-AAEC-92BF-E543-D94659B7153D}"/>
              </a:ext>
            </a:extLst>
          </p:cNvPr>
          <p:cNvSpPr/>
          <p:nvPr/>
        </p:nvSpPr>
        <p:spPr>
          <a:xfrm>
            <a:off x="5345906" y="0"/>
            <a:ext cx="5040000" cy="5040000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FDF2D507-28DE-E0E9-E537-6D1B22C5B21F}"/>
              </a:ext>
            </a:extLst>
          </p:cNvPr>
          <p:cNvSpPr/>
          <p:nvPr/>
        </p:nvSpPr>
        <p:spPr>
          <a:xfrm>
            <a:off x="305906" y="5048250"/>
            <a:ext cx="5040000" cy="5040000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25105504-F17A-CEC8-3EB2-B21180E2A0A9}"/>
              </a:ext>
            </a:extLst>
          </p:cNvPr>
          <p:cNvSpPr/>
          <p:nvPr/>
        </p:nvSpPr>
        <p:spPr>
          <a:xfrm>
            <a:off x="5345906" y="5040000"/>
            <a:ext cx="5040000" cy="5040000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F095791C-EBBC-A8F2-8DBB-FE641F129FC1}"/>
              </a:ext>
            </a:extLst>
          </p:cNvPr>
          <p:cNvSpPr/>
          <p:nvPr/>
        </p:nvSpPr>
        <p:spPr>
          <a:xfrm>
            <a:off x="300437" y="0"/>
            <a:ext cx="10080000" cy="255032"/>
          </a:xfrm>
          <a:prstGeom prst="rect">
            <a:avLst/>
          </a:prstGeom>
          <a:solidFill>
            <a:srgbClr val="6D94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2A532929-4226-19D2-66FC-2037023D413A}"/>
              </a:ext>
            </a:extLst>
          </p:cNvPr>
          <p:cNvSpPr/>
          <p:nvPr/>
        </p:nvSpPr>
        <p:spPr>
          <a:xfrm>
            <a:off x="305906" y="5056500"/>
            <a:ext cx="10080000" cy="255032"/>
          </a:xfrm>
          <a:prstGeom prst="rect">
            <a:avLst/>
          </a:prstGeom>
          <a:solidFill>
            <a:srgbClr val="6D94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0" name="Rektangel 19">
            <a:extLst>
              <a:ext uri="{FF2B5EF4-FFF2-40B4-BE49-F238E27FC236}">
                <a16:creationId xmlns:a16="http://schemas.microsoft.com/office/drawing/2014/main" id="{1A9C6CFC-084A-74CF-2B29-EE643CECBE2C}"/>
              </a:ext>
            </a:extLst>
          </p:cNvPr>
          <p:cNvSpPr/>
          <p:nvPr/>
        </p:nvSpPr>
        <p:spPr>
          <a:xfrm>
            <a:off x="550134" y="363272"/>
            <a:ext cx="4658548" cy="25443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17" name="Billede 16">
            <a:extLst>
              <a:ext uri="{FF2B5EF4-FFF2-40B4-BE49-F238E27FC236}">
                <a16:creationId xmlns:a16="http://schemas.microsoft.com/office/drawing/2014/main" id="{430EA9AE-7C9B-780A-BB8D-DA2528F5FD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85098">
            <a:off x="378542" y="290616"/>
            <a:ext cx="435044" cy="400344"/>
          </a:xfrm>
          <a:prstGeom prst="rect">
            <a:avLst/>
          </a:prstGeo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008AB16D-4B41-8C25-D0F6-D1631DD9DB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85098">
            <a:off x="5418541" y="290616"/>
            <a:ext cx="435044" cy="400344"/>
          </a:xfrm>
          <a:prstGeom prst="rect">
            <a:avLst/>
          </a:prstGeom>
        </p:spPr>
      </p:pic>
      <p:sp>
        <p:nvSpPr>
          <p:cNvPr id="19" name="Rektangel 18">
            <a:extLst>
              <a:ext uri="{FF2B5EF4-FFF2-40B4-BE49-F238E27FC236}">
                <a16:creationId xmlns:a16="http://schemas.microsoft.com/office/drawing/2014/main" id="{255F5350-7445-8BD4-EE3A-85B78D911BB6}"/>
              </a:ext>
            </a:extLst>
          </p:cNvPr>
          <p:cNvSpPr/>
          <p:nvPr/>
        </p:nvSpPr>
        <p:spPr>
          <a:xfrm>
            <a:off x="5590134" y="5402512"/>
            <a:ext cx="4658548" cy="25443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22" name="Billede 21">
            <a:extLst>
              <a:ext uri="{FF2B5EF4-FFF2-40B4-BE49-F238E27FC236}">
                <a16:creationId xmlns:a16="http://schemas.microsoft.com/office/drawing/2014/main" id="{77D00A07-8B7F-45FC-FE93-8666AAB2C1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85098">
            <a:off x="5367993" y="5320425"/>
            <a:ext cx="435044" cy="400344"/>
          </a:xfrm>
          <a:prstGeom prst="rect">
            <a:avLst/>
          </a:prstGeom>
        </p:spPr>
      </p:pic>
      <p:sp>
        <p:nvSpPr>
          <p:cNvPr id="27" name="Tekstfelt 26">
            <a:extLst>
              <a:ext uri="{FF2B5EF4-FFF2-40B4-BE49-F238E27FC236}">
                <a16:creationId xmlns:a16="http://schemas.microsoft.com/office/drawing/2014/main" id="{C4522CC6-7876-F054-5701-2627A5508A5E}"/>
              </a:ext>
            </a:extLst>
          </p:cNvPr>
          <p:cNvSpPr txBox="1"/>
          <p:nvPr/>
        </p:nvSpPr>
        <p:spPr>
          <a:xfrm>
            <a:off x="719355" y="344832"/>
            <a:ext cx="26416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200" dirty="0">
                <a:latin typeface="Abc Ny" panose="02000503000000000000" pitchFamily="2" charset="0"/>
              </a:rPr>
              <a:t>Skriv ordene. Skriv og læs sætningen. </a:t>
            </a:r>
          </a:p>
        </p:txBody>
      </p:sp>
      <p:sp>
        <p:nvSpPr>
          <p:cNvPr id="98" name="Ellipse 97">
            <a:extLst>
              <a:ext uri="{FF2B5EF4-FFF2-40B4-BE49-F238E27FC236}">
                <a16:creationId xmlns:a16="http://schemas.microsoft.com/office/drawing/2014/main" id="{890B7B98-3DB4-C9C4-4C50-F4CCF33F731E}"/>
              </a:ext>
            </a:extLst>
          </p:cNvPr>
          <p:cNvSpPr/>
          <p:nvPr/>
        </p:nvSpPr>
        <p:spPr>
          <a:xfrm>
            <a:off x="4857595" y="319194"/>
            <a:ext cx="358408" cy="37738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97" name="Billede 96">
            <a:extLst>
              <a:ext uri="{FF2B5EF4-FFF2-40B4-BE49-F238E27FC236}">
                <a16:creationId xmlns:a16="http://schemas.microsoft.com/office/drawing/2014/main" id="{28CBF5F1-756A-9E53-FE3F-4388A8E9B4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7392">
            <a:off x="5014345" y="349989"/>
            <a:ext cx="60856" cy="284981"/>
          </a:xfrm>
          <a:prstGeom prst="rect">
            <a:avLst/>
          </a:prstGeom>
        </p:spPr>
      </p:pic>
      <p:sp>
        <p:nvSpPr>
          <p:cNvPr id="104" name="Tekstfelt 103">
            <a:extLst>
              <a:ext uri="{FF2B5EF4-FFF2-40B4-BE49-F238E27FC236}">
                <a16:creationId xmlns:a16="http://schemas.microsoft.com/office/drawing/2014/main" id="{4B7A1F56-E59C-21ED-5703-39BC44A7744B}"/>
              </a:ext>
            </a:extLst>
          </p:cNvPr>
          <p:cNvSpPr txBox="1"/>
          <p:nvPr/>
        </p:nvSpPr>
        <p:spPr>
          <a:xfrm>
            <a:off x="5743174" y="354886"/>
            <a:ext cx="26416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200" dirty="0">
                <a:latin typeface="Abc Ny" panose="02000503000000000000" pitchFamily="2" charset="0"/>
              </a:rPr>
              <a:t>Find ordene og farv dem.</a:t>
            </a:r>
          </a:p>
        </p:txBody>
      </p:sp>
      <p:sp>
        <p:nvSpPr>
          <p:cNvPr id="109" name="Ellipse 108">
            <a:extLst>
              <a:ext uri="{FF2B5EF4-FFF2-40B4-BE49-F238E27FC236}">
                <a16:creationId xmlns:a16="http://schemas.microsoft.com/office/drawing/2014/main" id="{50340F6B-5D9B-0302-A1A5-36DBEDFDFEB3}"/>
              </a:ext>
            </a:extLst>
          </p:cNvPr>
          <p:cNvSpPr/>
          <p:nvPr/>
        </p:nvSpPr>
        <p:spPr>
          <a:xfrm>
            <a:off x="9915015" y="319990"/>
            <a:ext cx="358408" cy="37738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27" name="Tekstfelt 126">
            <a:extLst>
              <a:ext uri="{FF2B5EF4-FFF2-40B4-BE49-F238E27FC236}">
                <a16:creationId xmlns:a16="http://schemas.microsoft.com/office/drawing/2014/main" id="{0DFD5437-FB42-938A-F340-1D43A197BEF7}"/>
              </a:ext>
            </a:extLst>
          </p:cNvPr>
          <p:cNvSpPr txBox="1"/>
          <p:nvPr/>
        </p:nvSpPr>
        <p:spPr>
          <a:xfrm>
            <a:off x="5743174" y="5376885"/>
            <a:ext cx="26416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200" dirty="0">
                <a:latin typeface="Abc Ny" panose="02000503000000000000" pitchFamily="2" charset="0"/>
              </a:rPr>
              <a:t>Krydsord. Skriv ordene vandret og lodret.</a:t>
            </a:r>
          </a:p>
        </p:txBody>
      </p:sp>
      <p:sp>
        <p:nvSpPr>
          <p:cNvPr id="3" name="Tekstfelt 2">
            <a:extLst>
              <a:ext uri="{FF2B5EF4-FFF2-40B4-BE49-F238E27FC236}">
                <a16:creationId xmlns:a16="http://schemas.microsoft.com/office/drawing/2014/main" id="{20DD99F3-C66B-56B5-8E5D-D49C9DABAC0B}"/>
              </a:ext>
            </a:extLst>
          </p:cNvPr>
          <p:cNvSpPr txBox="1"/>
          <p:nvPr/>
        </p:nvSpPr>
        <p:spPr>
          <a:xfrm>
            <a:off x="8677407" y="10104750"/>
            <a:ext cx="26416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200" dirty="0">
                <a:solidFill>
                  <a:schemeClr val="bg1"/>
                </a:solidFill>
                <a:latin typeface="Abc Ny" panose="02000503000000000000" pitchFamily="2" charset="0"/>
              </a:rPr>
              <a:t>MINILÆS 18, FLY I TRÆ.</a:t>
            </a:r>
            <a:endParaRPr lang="da-DK" sz="1200" dirty="0">
              <a:latin typeface="Abc Ny" panose="02000503000000000000" pitchFamily="2" charset="0"/>
            </a:endParaRPr>
          </a:p>
        </p:txBody>
      </p:sp>
      <p:sp>
        <p:nvSpPr>
          <p:cNvPr id="4" name="Tekstfelt 3">
            <a:extLst>
              <a:ext uri="{FF2B5EF4-FFF2-40B4-BE49-F238E27FC236}">
                <a16:creationId xmlns:a16="http://schemas.microsoft.com/office/drawing/2014/main" id="{B716DAEF-9385-3BA5-95FC-E80D7B245E64}"/>
              </a:ext>
            </a:extLst>
          </p:cNvPr>
          <p:cNvSpPr txBox="1"/>
          <p:nvPr/>
        </p:nvSpPr>
        <p:spPr>
          <a:xfrm>
            <a:off x="8628741" y="5046810"/>
            <a:ext cx="26416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200" dirty="0">
                <a:solidFill>
                  <a:schemeClr val="bg1"/>
                </a:solidFill>
                <a:latin typeface="Abc Ny" panose="02000503000000000000" pitchFamily="2" charset="0"/>
              </a:rPr>
              <a:t>MINILÆS 20, JON PÅ WC.</a:t>
            </a:r>
            <a:endParaRPr lang="da-DK" sz="1200" dirty="0">
              <a:latin typeface="Abc Ny" panose="02000503000000000000" pitchFamily="2" charset="0"/>
            </a:endParaRPr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F91F0F76-3DE9-5B42-799B-B1E1F8593FF4}"/>
              </a:ext>
            </a:extLst>
          </p:cNvPr>
          <p:cNvSpPr txBox="1"/>
          <p:nvPr/>
        </p:nvSpPr>
        <p:spPr>
          <a:xfrm>
            <a:off x="8948850" y="-11129"/>
            <a:ext cx="26416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200" dirty="0">
                <a:solidFill>
                  <a:schemeClr val="bg1"/>
                </a:solidFill>
                <a:latin typeface="Abc Ny" panose="02000503000000000000" pitchFamily="2" charset="0"/>
              </a:rPr>
              <a:t>MINILÆS 19, LAVA.</a:t>
            </a:r>
            <a:endParaRPr lang="da-DK" sz="1200" dirty="0">
              <a:latin typeface="Abc Ny" panose="02000503000000000000" pitchFamily="2" charset="0"/>
            </a:endParaRPr>
          </a:p>
        </p:txBody>
      </p:sp>
      <p:sp>
        <p:nvSpPr>
          <p:cNvPr id="13" name="Tekstfelt 12">
            <a:extLst>
              <a:ext uri="{FF2B5EF4-FFF2-40B4-BE49-F238E27FC236}">
                <a16:creationId xmlns:a16="http://schemas.microsoft.com/office/drawing/2014/main" id="{CFD57D98-8AD5-E86E-BBF9-B93195B49EE9}"/>
              </a:ext>
            </a:extLst>
          </p:cNvPr>
          <p:cNvSpPr txBox="1"/>
          <p:nvPr/>
        </p:nvSpPr>
        <p:spPr>
          <a:xfrm>
            <a:off x="536269" y="1622850"/>
            <a:ext cx="5084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dirty="0">
                <a:solidFill>
                  <a:srgbClr val="6D9480"/>
                </a:solidFill>
                <a:latin typeface="Abc Ny" panose="02000503000000000000" pitchFamily="2" charset="0"/>
              </a:rPr>
              <a:t>JON</a:t>
            </a:r>
          </a:p>
        </p:txBody>
      </p:sp>
      <p:sp>
        <p:nvSpPr>
          <p:cNvPr id="15" name="Rektangel: afrundede hjørner 14">
            <a:extLst>
              <a:ext uri="{FF2B5EF4-FFF2-40B4-BE49-F238E27FC236}">
                <a16:creationId xmlns:a16="http://schemas.microsoft.com/office/drawing/2014/main" id="{D51E5D35-4204-2D33-7F6E-C18497BC5408}"/>
              </a:ext>
            </a:extLst>
          </p:cNvPr>
          <p:cNvSpPr/>
          <p:nvPr/>
        </p:nvSpPr>
        <p:spPr>
          <a:xfrm>
            <a:off x="568823" y="1660502"/>
            <a:ext cx="406154" cy="210496"/>
          </a:xfrm>
          <a:prstGeom prst="roundRect">
            <a:avLst/>
          </a:prstGeom>
          <a:noFill/>
          <a:ln>
            <a:solidFill>
              <a:srgbClr val="6D9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3" name="Tekstfelt 22">
            <a:extLst>
              <a:ext uri="{FF2B5EF4-FFF2-40B4-BE49-F238E27FC236}">
                <a16:creationId xmlns:a16="http://schemas.microsoft.com/office/drawing/2014/main" id="{0ADFEB41-1ED8-B273-19A5-3518F0E84611}"/>
              </a:ext>
            </a:extLst>
          </p:cNvPr>
          <p:cNvSpPr txBox="1"/>
          <p:nvPr/>
        </p:nvSpPr>
        <p:spPr>
          <a:xfrm>
            <a:off x="497370" y="2741618"/>
            <a:ext cx="5084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dirty="0">
                <a:solidFill>
                  <a:srgbClr val="6D9480"/>
                </a:solidFill>
                <a:latin typeface="Abc Ny" panose="02000503000000000000" pitchFamily="2" charset="0"/>
              </a:rPr>
              <a:t>TRÆ</a:t>
            </a:r>
          </a:p>
        </p:txBody>
      </p:sp>
      <p:sp>
        <p:nvSpPr>
          <p:cNvPr id="24" name="Rektangel: afrundede hjørner 23">
            <a:extLst>
              <a:ext uri="{FF2B5EF4-FFF2-40B4-BE49-F238E27FC236}">
                <a16:creationId xmlns:a16="http://schemas.microsoft.com/office/drawing/2014/main" id="{E16102EB-A8E1-7ABA-E4B2-B0CA5C2637E6}"/>
              </a:ext>
            </a:extLst>
          </p:cNvPr>
          <p:cNvSpPr/>
          <p:nvPr/>
        </p:nvSpPr>
        <p:spPr>
          <a:xfrm>
            <a:off x="3722132" y="2786935"/>
            <a:ext cx="406154" cy="210496"/>
          </a:xfrm>
          <a:prstGeom prst="roundRect">
            <a:avLst/>
          </a:prstGeom>
          <a:noFill/>
          <a:ln>
            <a:solidFill>
              <a:srgbClr val="6D9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5" name="Rektangel: afrundede hjørner 24">
            <a:extLst>
              <a:ext uri="{FF2B5EF4-FFF2-40B4-BE49-F238E27FC236}">
                <a16:creationId xmlns:a16="http://schemas.microsoft.com/office/drawing/2014/main" id="{8436819B-D5CA-AD12-610D-872DDB7B8EAA}"/>
              </a:ext>
            </a:extLst>
          </p:cNvPr>
          <p:cNvSpPr/>
          <p:nvPr/>
        </p:nvSpPr>
        <p:spPr>
          <a:xfrm>
            <a:off x="564840" y="2786935"/>
            <a:ext cx="406154" cy="210496"/>
          </a:xfrm>
          <a:prstGeom prst="roundRect">
            <a:avLst/>
          </a:prstGeom>
          <a:noFill/>
          <a:ln>
            <a:solidFill>
              <a:srgbClr val="6D9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6" name="Rektangel: afrundede hjørner 25">
            <a:extLst>
              <a:ext uri="{FF2B5EF4-FFF2-40B4-BE49-F238E27FC236}">
                <a16:creationId xmlns:a16="http://schemas.microsoft.com/office/drawing/2014/main" id="{0B09C43A-F580-FFE8-6F0E-C40EA5DEB55B}"/>
              </a:ext>
            </a:extLst>
          </p:cNvPr>
          <p:cNvSpPr/>
          <p:nvPr/>
        </p:nvSpPr>
        <p:spPr>
          <a:xfrm>
            <a:off x="497370" y="3902366"/>
            <a:ext cx="472557" cy="210496"/>
          </a:xfrm>
          <a:prstGeom prst="roundRect">
            <a:avLst/>
          </a:prstGeom>
          <a:noFill/>
          <a:ln>
            <a:solidFill>
              <a:srgbClr val="6D9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9" name="Rektangel 28">
            <a:extLst>
              <a:ext uri="{FF2B5EF4-FFF2-40B4-BE49-F238E27FC236}">
                <a16:creationId xmlns:a16="http://schemas.microsoft.com/office/drawing/2014/main" id="{8A95D2A2-B701-A447-440D-E35BA9C927B2}"/>
              </a:ext>
            </a:extLst>
          </p:cNvPr>
          <p:cNvSpPr/>
          <p:nvPr/>
        </p:nvSpPr>
        <p:spPr>
          <a:xfrm>
            <a:off x="562774" y="4447790"/>
            <a:ext cx="341043" cy="358268"/>
          </a:xfrm>
          <a:prstGeom prst="rect">
            <a:avLst/>
          </a:prstGeom>
          <a:noFill/>
          <a:ln w="952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597573597">
                  <a:custGeom>
                    <a:avLst/>
                    <a:gdLst>
                      <a:gd name="connsiteX0" fmla="*/ 0 w 534154"/>
                      <a:gd name="connsiteY0" fmla="*/ 0 h 489768"/>
                      <a:gd name="connsiteX1" fmla="*/ 534154 w 534154"/>
                      <a:gd name="connsiteY1" fmla="*/ 0 h 489768"/>
                      <a:gd name="connsiteX2" fmla="*/ 534154 w 534154"/>
                      <a:gd name="connsiteY2" fmla="*/ 489768 h 489768"/>
                      <a:gd name="connsiteX3" fmla="*/ 0 w 534154"/>
                      <a:gd name="connsiteY3" fmla="*/ 489768 h 489768"/>
                      <a:gd name="connsiteX4" fmla="*/ 0 w 534154"/>
                      <a:gd name="connsiteY4" fmla="*/ 0 h 4897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34154" h="489768" extrusionOk="0">
                        <a:moveTo>
                          <a:pt x="0" y="0"/>
                        </a:moveTo>
                        <a:cubicBezTo>
                          <a:pt x="235477" y="7361"/>
                          <a:pt x="471059" y="19783"/>
                          <a:pt x="534154" y="0"/>
                        </a:cubicBezTo>
                        <a:cubicBezTo>
                          <a:pt x="497032" y="178915"/>
                          <a:pt x="514360" y="292155"/>
                          <a:pt x="534154" y="489768"/>
                        </a:cubicBezTo>
                        <a:cubicBezTo>
                          <a:pt x="389946" y="493332"/>
                          <a:pt x="54122" y="443268"/>
                          <a:pt x="0" y="489768"/>
                        </a:cubicBezTo>
                        <a:cubicBezTo>
                          <a:pt x="-22295" y="393531"/>
                          <a:pt x="-3693" y="16457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0" name="Rektangel 29">
            <a:extLst>
              <a:ext uri="{FF2B5EF4-FFF2-40B4-BE49-F238E27FC236}">
                <a16:creationId xmlns:a16="http://schemas.microsoft.com/office/drawing/2014/main" id="{FAAF51AE-C9F9-3B6F-7890-A9126C805C97}"/>
              </a:ext>
            </a:extLst>
          </p:cNvPr>
          <p:cNvSpPr/>
          <p:nvPr/>
        </p:nvSpPr>
        <p:spPr>
          <a:xfrm>
            <a:off x="1024176" y="956214"/>
            <a:ext cx="862778" cy="916455"/>
          </a:xfrm>
          <a:prstGeom prst="rect">
            <a:avLst/>
          </a:prstGeom>
          <a:noFill/>
          <a:ln w="952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597573597">
                  <a:custGeom>
                    <a:avLst/>
                    <a:gdLst>
                      <a:gd name="connsiteX0" fmla="*/ 0 w 534154"/>
                      <a:gd name="connsiteY0" fmla="*/ 0 h 489768"/>
                      <a:gd name="connsiteX1" fmla="*/ 534154 w 534154"/>
                      <a:gd name="connsiteY1" fmla="*/ 0 h 489768"/>
                      <a:gd name="connsiteX2" fmla="*/ 534154 w 534154"/>
                      <a:gd name="connsiteY2" fmla="*/ 489768 h 489768"/>
                      <a:gd name="connsiteX3" fmla="*/ 0 w 534154"/>
                      <a:gd name="connsiteY3" fmla="*/ 489768 h 489768"/>
                      <a:gd name="connsiteX4" fmla="*/ 0 w 534154"/>
                      <a:gd name="connsiteY4" fmla="*/ 0 h 4897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34154" h="489768" extrusionOk="0">
                        <a:moveTo>
                          <a:pt x="0" y="0"/>
                        </a:moveTo>
                        <a:cubicBezTo>
                          <a:pt x="235477" y="7361"/>
                          <a:pt x="471059" y="19783"/>
                          <a:pt x="534154" y="0"/>
                        </a:cubicBezTo>
                        <a:cubicBezTo>
                          <a:pt x="497032" y="178915"/>
                          <a:pt x="514360" y="292155"/>
                          <a:pt x="534154" y="489768"/>
                        </a:cubicBezTo>
                        <a:cubicBezTo>
                          <a:pt x="389946" y="493332"/>
                          <a:pt x="54122" y="443268"/>
                          <a:pt x="0" y="489768"/>
                        </a:cubicBezTo>
                        <a:cubicBezTo>
                          <a:pt x="-22295" y="393531"/>
                          <a:pt x="-3693" y="16457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1" name="Rektangel 30">
            <a:extLst>
              <a:ext uri="{FF2B5EF4-FFF2-40B4-BE49-F238E27FC236}">
                <a16:creationId xmlns:a16="http://schemas.microsoft.com/office/drawing/2014/main" id="{B8CE2DA6-3902-2F7B-A88E-0449D0A6D52C}"/>
              </a:ext>
            </a:extLst>
          </p:cNvPr>
          <p:cNvSpPr/>
          <p:nvPr/>
        </p:nvSpPr>
        <p:spPr>
          <a:xfrm>
            <a:off x="1886605" y="958669"/>
            <a:ext cx="862778" cy="912329"/>
          </a:xfrm>
          <a:prstGeom prst="rect">
            <a:avLst/>
          </a:prstGeom>
          <a:noFill/>
          <a:ln w="952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597573597">
                  <a:custGeom>
                    <a:avLst/>
                    <a:gdLst>
                      <a:gd name="connsiteX0" fmla="*/ 0 w 534154"/>
                      <a:gd name="connsiteY0" fmla="*/ 0 h 489768"/>
                      <a:gd name="connsiteX1" fmla="*/ 534154 w 534154"/>
                      <a:gd name="connsiteY1" fmla="*/ 0 h 489768"/>
                      <a:gd name="connsiteX2" fmla="*/ 534154 w 534154"/>
                      <a:gd name="connsiteY2" fmla="*/ 489768 h 489768"/>
                      <a:gd name="connsiteX3" fmla="*/ 0 w 534154"/>
                      <a:gd name="connsiteY3" fmla="*/ 489768 h 489768"/>
                      <a:gd name="connsiteX4" fmla="*/ 0 w 534154"/>
                      <a:gd name="connsiteY4" fmla="*/ 0 h 4897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34154" h="489768" extrusionOk="0">
                        <a:moveTo>
                          <a:pt x="0" y="0"/>
                        </a:moveTo>
                        <a:cubicBezTo>
                          <a:pt x="235477" y="7361"/>
                          <a:pt x="471059" y="19783"/>
                          <a:pt x="534154" y="0"/>
                        </a:cubicBezTo>
                        <a:cubicBezTo>
                          <a:pt x="497032" y="178915"/>
                          <a:pt x="514360" y="292155"/>
                          <a:pt x="534154" y="489768"/>
                        </a:cubicBezTo>
                        <a:cubicBezTo>
                          <a:pt x="389946" y="493332"/>
                          <a:pt x="54122" y="443268"/>
                          <a:pt x="0" y="489768"/>
                        </a:cubicBezTo>
                        <a:cubicBezTo>
                          <a:pt x="-22295" y="393531"/>
                          <a:pt x="-3693" y="16457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2" name="Rektangel 31">
            <a:extLst>
              <a:ext uri="{FF2B5EF4-FFF2-40B4-BE49-F238E27FC236}">
                <a16:creationId xmlns:a16="http://schemas.microsoft.com/office/drawing/2014/main" id="{420057C1-9168-ED08-8E38-387589D8FA65}"/>
              </a:ext>
            </a:extLst>
          </p:cNvPr>
          <p:cNvSpPr/>
          <p:nvPr/>
        </p:nvSpPr>
        <p:spPr>
          <a:xfrm>
            <a:off x="2749383" y="958670"/>
            <a:ext cx="862778" cy="916453"/>
          </a:xfrm>
          <a:prstGeom prst="rect">
            <a:avLst/>
          </a:prstGeom>
          <a:noFill/>
          <a:ln w="952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597573597">
                  <a:custGeom>
                    <a:avLst/>
                    <a:gdLst>
                      <a:gd name="connsiteX0" fmla="*/ 0 w 534154"/>
                      <a:gd name="connsiteY0" fmla="*/ 0 h 489768"/>
                      <a:gd name="connsiteX1" fmla="*/ 534154 w 534154"/>
                      <a:gd name="connsiteY1" fmla="*/ 0 h 489768"/>
                      <a:gd name="connsiteX2" fmla="*/ 534154 w 534154"/>
                      <a:gd name="connsiteY2" fmla="*/ 489768 h 489768"/>
                      <a:gd name="connsiteX3" fmla="*/ 0 w 534154"/>
                      <a:gd name="connsiteY3" fmla="*/ 489768 h 489768"/>
                      <a:gd name="connsiteX4" fmla="*/ 0 w 534154"/>
                      <a:gd name="connsiteY4" fmla="*/ 0 h 4897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34154" h="489768" extrusionOk="0">
                        <a:moveTo>
                          <a:pt x="0" y="0"/>
                        </a:moveTo>
                        <a:cubicBezTo>
                          <a:pt x="235477" y="7361"/>
                          <a:pt x="471059" y="19783"/>
                          <a:pt x="534154" y="0"/>
                        </a:cubicBezTo>
                        <a:cubicBezTo>
                          <a:pt x="497032" y="178915"/>
                          <a:pt x="514360" y="292155"/>
                          <a:pt x="534154" y="489768"/>
                        </a:cubicBezTo>
                        <a:cubicBezTo>
                          <a:pt x="389946" y="493332"/>
                          <a:pt x="54122" y="443268"/>
                          <a:pt x="0" y="489768"/>
                        </a:cubicBezTo>
                        <a:cubicBezTo>
                          <a:pt x="-22295" y="393531"/>
                          <a:pt x="-3693" y="16457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3" name="Rektangel 32">
            <a:extLst>
              <a:ext uri="{FF2B5EF4-FFF2-40B4-BE49-F238E27FC236}">
                <a16:creationId xmlns:a16="http://schemas.microsoft.com/office/drawing/2014/main" id="{19B97DCC-563F-BBB7-5A7E-16AA172D69B3}"/>
              </a:ext>
            </a:extLst>
          </p:cNvPr>
          <p:cNvSpPr/>
          <p:nvPr/>
        </p:nvSpPr>
        <p:spPr>
          <a:xfrm>
            <a:off x="4165084" y="958286"/>
            <a:ext cx="862778" cy="916453"/>
          </a:xfrm>
          <a:prstGeom prst="rect">
            <a:avLst/>
          </a:prstGeom>
          <a:noFill/>
          <a:ln w="952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597573597">
                  <a:custGeom>
                    <a:avLst/>
                    <a:gdLst>
                      <a:gd name="connsiteX0" fmla="*/ 0 w 534154"/>
                      <a:gd name="connsiteY0" fmla="*/ 0 h 489768"/>
                      <a:gd name="connsiteX1" fmla="*/ 534154 w 534154"/>
                      <a:gd name="connsiteY1" fmla="*/ 0 h 489768"/>
                      <a:gd name="connsiteX2" fmla="*/ 534154 w 534154"/>
                      <a:gd name="connsiteY2" fmla="*/ 489768 h 489768"/>
                      <a:gd name="connsiteX3" fmla="*/ 0 w 534154"/>
                      <a:gd name="connsiteY3" fmla="*/ 489768 h 489768"/>
                      <a:gd name="connsiteX4" fmla="*/ 0 w 534154"/>
                      <a:gd name="connsiteY4" fmla="*/ 0 h 4897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34154" h="489768" extrusionOk="0">
                        <a:moveTo>
                          <a:pt x="0" y="0"/>
                        </a:moveTo>
                        <a:cubicBezTo>
                          <a:pt x="235477" y="7361"/>
                          <a:pt x="471059" y="19783"/>
                          <a:pt x="534154" y="0"/>
                        </a:cubicBezTo>
                        <a:cubicBezTo>
                          <a:pt x="497032" y="178915"/>
                          <a:pt x="514360" y="292155"/>
                          <a:pt x="534154" y="489768"/>
                        </a:cubicBezTo>
                        <a:cubicBezTo>
                          <a:pt x="389946" y="493332"/>
                          <a:pt x="54122" y="443268"/>
                          <a:pt x="0" y="489768"/>
                        </a:cubicBezTo>
                        <a:cubicBezTo>
                          <a:pt x="-22295" y="393531"/>
                          <a:pt x="-3693" y="16457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4" name="Rektangel 33">
            <a:extLst>
              <a:ext uri="{FF2B5EF4-FFF2-40B4-BE49-F238E27FC236}">
                <a16:creationId xmlns:a16="http://schemas.microsoft.com/office/drawing/2014/main" id="{7093B8F9-C6DF-F74E-E482-D88EC1433446}"/>
              </a:ext>
            </a:extLst>
          </p:cNvPr>
          <p:cNvSpPr/>
          <p:nvPr/>
        </p:nvSpPr>
        <p:spPr>
          <a:xfrm>
            <a:off x="1024176" y="2083779"/>
            <a:ext cx="862778" cy="918126"/>
          </a:xfrm>
          <a:prstGeom prst="rect">
            <a:avLst/>
          </a:prstGeom>
          <a:noFill/>
          <a:ln w="952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597573597">
                  <a:custGeom>
                    <a:avLst/>
                    <a:gdLst>
                      <a:gd name="connsiteX0" fmla="*/ 0 w 534154"/>
                      <a:gd name="connsiteY0" fmla="*/ 0 h 489768"/>
                      <a:gd name="connsiteX1" fmla="*/ 534154 w 534154"/>
                      <a:gd name="connsiteY1" fmla="*/ 0 h 489768"/>
                      <a:gd name="connsiteX2" fmla="*/ 534154 w 534154"/>
                      <a:gd name="connsiteY2" fmla="*/ 489768 h 489768"/>
                      <a:gd name="connsiteX3" fmla="*/ 0 w 534154"/>
                      <a:gd name="connsiteY3" fmla="*/ 489768 h 489768"/>
                      <a:gd name="connsiteX4" fmla="*/ 0 w 534154"/>
                      <a:gd name="connsiteY4" fmla="*/ 0 h 4897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34154" h="489768" extrusionOk="0">
                        <a:moveTo>
                          <a:pt x="0" y="0"/>
                        </a:moveTo>
                        <a:cubicBezTo>
                          <a:pt x="235477" y="7361"/>
                          <a:pt x="471059" y="19783"/>
                          <a:pt x="534154" y="0"/>
                        </a:cubicBezTo>
                        <a:cubicBezTo>
                          <a:pt x="497032" y="178915"/>
                          <a:pt x="514360" y="292155"/>
                          <a:pt x="534154" y="489768"/>
                        </a:cubicBezTo>
                        <a:cubicBezTo>
                          <a:pt x="389946" y="493332"/>
                          <a:pt x="54122" y="443268"/>
                          <a:pt x="0" y="489768"/>
                        </a:cubicBezTo>
                        <a:cubicBezTo>
                          <a:pt x="-22295" y="393531"/>
                          <a:pt x="-3693" y="16457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5" name="Rektangel 34">
            <a:extLst>
              <a:ext uri="{FF2B5EF4-FFF2-40B4-BE49-F238E27FC236}">
                <a16:creationId xmlns:a16="http://schemas.microsoft.com/office/drawing/2014/main" id="{773F7BDB-1087-02B9-98EA-261EE8AE2305}"/>
              </a:ext>
            </a:extLst>
          </p:cNvPr>
          <p:cNvSpPr/>
          <p:nvPr/>
        </p:nvSpPr>
        <p:spPr>
          <a:xfrm>
            <a:off x="1886605" y="2083779"/>
            <a:ext cx="862778" cy="916453"/>
          </a:xfrm>
          <a:prstGeom prst="rect">
            <a:avLst/>
          </a:prstGeom>
          <a:noFill/>
          <a:ln w="952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597573597">
                  <a:custGeom>
                    <a:avLst/>
                    <a:gdLst>
                      <a:gd name="connsiteX0" fmla="*/ 0 w 534154"/>
                      <a:gd name="connsiteY0" fmla="*/ 0 h 489768"/>
                      <a:gd name="connsiteX1" fmla="*/ 534154 w 534154"/>
                      <a:gd name="connsiteY1" fmla="*/ 0 h 489768"/>
                      <a:gd name="connsiteX2" fmla="*/ 534154 w 534154"/>
                      <a:gd name="connsiteY2" fmla="*/ 489768 h 489768"/>
                      <a:gd name="connsiteX3" fmla="*/ 0 w 534154"/>
                      <a:gd name="connsiteY3" fmla="*/ 489768 h 489768"/>
                      <a:gd name="connsiteX4" fmla="*/ 0 w 534154"/>
                      <a:gd name="connsiteY4" fmla="*/ 0 h 4897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34154" h="489768" extrusionOk="0">
                        <a:moveTo>
                          <a:pt x="0" y="0"/>
                        </a:moveTo>
                        <a:cubicBezTo>
                          <a:pt x="235477" y="7361"/>
                          <a:pt x="471059" y="19783"/>
                          <a:pt x="534154" y="0"/>
                        </a:cubicBezTo>
                        <a:cubicBezTo>
                          <a:pt x="497032" y="178915"/>
                          <a:pt x="514360" y="292155"/>
                          <a:pt x="534154" y="489768"/>
                        </a:cubicBezTo>
                        <a:cubicBezTo>
                          <a:pt x="389946" y="493332"/>
                          <a:pt x="54122" y="443268"/>
                          <a:pt x="0" y="489768"/>
                        </a:cubicBezTo>
                        <a:cubicBezTo>
                          <a:pt x="-22295" y="393531"/>
                          <a:pt x="-3693" y="16457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6" name="Rektangel 35">
            <a:extLst>
              <a:ext uri="{FF2B5EF4-FFF2-40B4-BE49-F238E27FC236}">
                <a16:creationId xmlns:a16="http://schemas.microsoft.com/office/drawing/2014/main" id="{DB937EAC-C5BE-0839-0485-528916F11D18}"/>
              </a:ext>
            </a:extLst>
          </p:cNvPr>
          <p:cNvSpPr/>
          <p:nvPr/>
        </p:nvSpPr>
        <p:spPr>
          <a:xfrm>
            <a:off x="2747243" y="2083837"/>
            <a:ext cx="862778" cy="921621"/>
          </a:xfrm>
          <a:prstGeom prst="rect">
            <a:avLst/>
          </a:prstGeom>
          <a:noFill/>
          <a:ln w="952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597573597">
                  <a:custGeom>
                    <a:avLst/>
                    <a:gdLst>
                      <a:gd name="connsiteX0" fmla="*/ 0 w 534154"/>
                      <a:gd name="connsiteY0" fmla="*/ 0 h 489768"/>
                      <a:gd name="connsiteX1" fmla="*/ 534154 w 534154"/>
                      <a:gd name="connsiteY1" fmla="*/ 0 h 489768"/>
                      <a:gd name="connsiteX2" fmla="*/ 534154 w 534154"/>
                      <a:gd name="connsiteY2" fmla="*/ 489768 h 489768"/>
                      <a:gd name="connsiteX3" fmla="*/ 0 w 534154"/>
                      <a:gd name="connsiteY3" fmla="*/ 489768 h 489768"/>
                      <a:gd name="connsiteX4" fmla="*/ 0 w 534154"/>
                      <a:gd name="connsiteY4" fmla="*/ 0 h 4897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34154" h="489768" extrusionOk="0">
                        <a:moveTo>
                          <a:pt x="0" y="0"/>
                        </a:moveTo>
                        <a:cubicBezTo>
                          <a:pt x="235477" y="7361"/>
                          <a:pt x="471059" y="19783"/>
                          <a:pt x="534154" y="0"/>
                        </a:cubicBezTo>
                        <a:cubicBezTo>
                          <a:pt x="497032" y="178915"/>
                          <a:pt x="514360" y="292155"/>
                          <a:pt x="534154" y="489768"/>
                        </a:cubicBezTo>
                        <a:cubicBezTo>
                          <a:pt x="389946" y="493332"/>
                          <a:pt x="54122" y="443268"/>
                          <a:pt x="0" y="489768"/>
                        </a:cubicBezTo>
                        <a:cubicBezTo>
                          <a:pt x="-22295" y="393531"/>
                          <a:pt x="-3693" y="16457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7" name="Rektangel 36">
            <a:extLst>
              <a:ext uri="{FF2B5EF4-FFF2-40B4-BE49-F238E27FC236}">
                <a16:creationId xmlns:a16="http://schemas.microsoft.com/office/drawing/2014/main" id="{4901C4EB-4084-FC04-909D-AA21756DA822}"/>
              </a:ext>
            </a:extLst>
          </p:cNvPr>
          <p:cNvSpPr/>
          <p:nvPr/>
        </p:nvSpPr>
        <p:spPr>
          <a:xfrm>
            <a:off x="4165084" y="2079421"/>
            <a:ext cx="862778" cy="912545"/>
          </a:xfrm>
          <a:prstGeom prst="rect">
            <a:avLst/>
          </a:prstGeom>
          <a:noFill/>
          <a:ln w="952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597573597">
                  <a:custGeom>
                    <a:avLst/>
                    <a:gdLst>
                      <a:gd name="connsiteX0" fmla="*/ 0 w 534154"/>
                      <a:gd name="connsiteY0" fmla="*/ 0 h 489768"/>
                      <a:gd name="connsiteX1" fmla="*/ 534154 w 534154"/>
                      <a:gd name="connsiteY1" fmla="*/ 0 h 489768"/>
                      <a:gd name="connsiteX2" fmla="*/ 534154 w 534154"/>
                      <a:gd name="connsiteY2" fmla="*/ 489768 h 489768"/>
                      <a:gd name="connsiteX3" fmla="*/ 0 w 534154"/>
                      <a:gd name="connsiteY3" fmla="*/ 489768 h 489768"/>
                      <a:gd name="connsiteX4" fmla="*/ 0 w 534154"/>
                      <a:gd name="connsiteY4" fmla="*/ 0 h 4897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34154" h="489768" extrusionOk="0">
                        <a:moveTo>
                          <a:pt x="0" y="0"/>
                        </a:moveTo>
                        <a:cubicBezTo>
                          <a:pt x="235477" y="7361"/>
                          <a:pt x="471059" y="19783"/>
                          <a:pt x="534154" y="0"/>
                        </a:cubicBezTo>
                        <a:cubicBezTo>
                          <a:pt x="497032" y="178915"/>
                          <a:pt x="514360" y="292155"/>
                          <a:pt x="534154" y="489768"/>
                        </a:cubicBezTo>
                        <a:cubicBezTo>
                          <a:pt x="389946" y="493332"/>
                          <a:pt x="54122" y="443268"/>
                          <a:pt x="0" y="489768"/>
                        </a:cubicBezTo>
                        <a:cubicBezTo>
                          <a:pt x="-22295" y="393531"/>
                          <a:pt x="-3693" y="16457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8" name="Tekstfelt 37">
            <a:extLst>
              <a:ext uri="{FF2B5EF4-FFF2-40B4-BE49-F238E27FC236}">
                <a16:creationId xmlns:a16="http://schemas.microsoft.com/office/drawing/2014/main" id="{013D2116-9CD7-3879-771E-6A03E54A5C63}"/>
              </a:ext>
            </a:extLst>
          </p:cNvPr>
          <p:cNvSpPr txBox="1"/>
          <p:nvPr/>
        </p:nvSpPr>
        <p:spPr>
          <a:xfrm>
            <a:off x="436542" y="3871465"/>
            <a:ext cx="6627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dirty="0">
                <a:solidFill>
                  <a:srgbClr val="6D9480"/>
                </a:solidFill>
                <a:latin typeface="Abc Ny" panose="02000503000000000000" pitchFamily="2" charset="0"/>
              </a:rPr>
              <a:t>LAVA</a:t>
            </a:r>
          </a:p>
        </p:txBody>
      </p:sp>
      <p:sp>
        <p:nvSpPr>
          <p:cNvPr id="39" name="Rektangel 38">
            <a:extLst>
              <a:ext uri="{FF2B5EF4-FFF2-40B4-BE49-F238E27FC236}">
                <a16:creationId xmlns:a16="http://schemas.microsoft.com/office/drawing/2014/main" id="{3C17F000-C46E-08CD-DAAD-84AA34FDFACB}"/>
              </a:ext>
            </a:extLst>
          </p:cNvPr>
          <p:cNvSpPr/>
          <p:nvPr/>
        </p:nvSpPr>
        <p:spPr>
          <a:xfrm>
            <a:off x="902929" y="4448625"/>
            <a:ext cx="341043" cy="358268"/>
          </a:xfrm>
          <a:prstGeom prst="rect">
            <a:avLst/>
          </a:prstGeom>
          <a:noFill/>
          <a:ln w="952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597573597">
                  <a:custGeom>
                    <a:avLst/>
                    <a:gdLst>
                      <a:gd name="connsiteX0" fmla="*/ 0 w 534154"/>
                      <a:gd name="connsiteY0" fmla="*/ 0 h 489768"/>
                      <a:gd name="connsiteX1" fmla="*/ 534154 w 534154"/>
                      <a:gd name="connsiteY1" fmla="*/ 0 h 489768"/>
                      <a:gd name="connsiteX2" fmla="*/ 534154 w 534154"/>
                      <a:gd name="connsiteY2" fmla="*/ 489768 h 489768"/>
                      <a:gd name="connsiteX3" fmla="*/ 0 w 534154"/>
                      <a:gd name="connsiteY3" fmla="*/ 489768 h 489768"/>
                      <a:gd name="connsiteX4" fmla="*/ 0 w 534154"/>
                      <a:gd name="connsiteY4" fmla="*/ 0 h 4897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34154" h="489768" extrusionOk="0">
                        <a:moveTo>
                          <a:pt x="0" y="0"/>
                        </a:moveTo>
                        <a:cubicBezTo>
                          <a:pt x="235477" y="7361"/>
                          <a:pt x="471059" y="19783"/>
                          <a:pt x="534154" y="0"/>
                        </a:cubicBezTo>
                        <a:cubicBezTo>
                          <a:pt x="497032" y="178915"/>
                          <a:pt x="514360" y="292155"/>
                          <a:pt x="534154" y="489768"/>
                        </a:cubicBezTo>
                        <a:cubicBezTo>
                          <a:pt x="389946" y="493332"/>
                          <a:pt x="54122" y="443268"/>
                          <a:pt x="0" y="489768"/>
                        </a:cubicBezTo>
                        <a:cubicBezTo>
                          <a:pt x="-22295" y="393531"/>
                          <a:pt x="-3693" y="16457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40" name="Rektangel 39">
            <a:extLst>
              <a:ext uri="{FF2B5EF4-FFF2-40B4-BE49-F238E27FC236}">
                <a16:creationId xmlns:a16="http://schemas.microsoft.com/office/drawing/2014/main" id="{CAFD9ED6-442D-06CD-F26D-F0C55B216900}"/>
              </a:ext>
            </a:extLst>
          </p:cNvPr>
          <p:cNvSpPr/>
          <p:nvPr/>
        </p:nvSpPr>
        <p:spPr>
          <a:xfrm>
            <a:off x="1243972" y="4449681"/>
            <a:ext cx="341043" cy="360701"/>
          </a:xfrm>
          <a:prstGeom prst="rect">
            <a:avLst/>
          </a:prstGeom>
          <a:noFill/>
          <a:ln w="952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597573597">
                  <a:custGeom>
                    <a:avLst/>
                    <a:gdLst>
                      <a:gd name="connsiteX0" fmla="*/ 0 w 534154"/>
                      <a:gd name="connsiteY0" fmla="*/ 0 h 489768"/>
                      <a:gd name="connsiteX1" fmla="*/ 534154 w 534154"/>
                      <a:gd name="connsiteY1" fmla="*/ 0 h 489768"/>
                      <a:gd name="connsiteX2" fmla="*/ 534154 w 534154"/>
                      <a:gd name="connsiteY2" fmla="*/ 489768 h 489768"/>
                      <a:gd name="connsiteX3" fmla="*/ 0 w 534154"/>
                      <a:gd name="connsiteY3" fmla="*/ 489768 h 489768"/>
                      <a:gd name="connsiteX4" fmla="*/ 0 w 534154"/>
                      <a:gd name="connsiteY4" fmla="*/ 0 h 4897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34154" h="489768" extrusionOk="0">
                        <a:moveTo>
                          <a:pt x="0" y="0"/>
                        </a:moveTo>
                        <a:cubicBezTo>
                          <a:pt x="235477" y="7361"/>
                          <a:pt x="471059" y="19783"/>
                          <a:pt x="534154" y="0"/>
                        </a:cubicBezTo>
                        <a:cubicBezTo>
                          <a:pt x="497032" y="178915"/>
                          <a:pt x="514360" y="292155"/>
                          <a:pt x="534154" y="489768"/>
                        </a:cubicBezTo>
                        <a:cubicBezTo>
                          <a:pt x="389946" y="493332"/>
                          <a:pt x="54122" y="443268"/>
                          <a:pt x="0" y="489768"/>
                        </a:cubicBezTo>
                        <a:cubicBezTo>
                          <a:pt x="-22295" y="393531"/>
                          <a:pt x="-3693" y="16457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41" name="Rektangel 40">
            <a:extLst>
              <a:ext uri="{FF2B5EF4-FFF2-40B4-BE49-F238E27FC236}">
                <a16:creationId xmlns:a16="http://schemas.microsoft.com/office/drawing/2014/main" id="{3AEE987D-7092-FF61-3B5C-BF0DB9F7C913}"/>
              </a:ext>
            </a:extLst>
          </p:cNvPr>
          <p:cNvSpPr/>
          <p:nvPr/>
        </p:nvSpPr>
        <p:spPr>
          <a:xfrm>
            <a:off x="1736832" y="4447790"/>
            <a:ext cx="341043" cy="354115"/>
          </a:xfrm>
          <a:prstGeom prst="rect">
            <a:avLst/>
          </a:prstGeom>
          <a:noFill/>
          <a:ln w="952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597573597">
                  <a:custGeom>
                    <a:avLst/>
                    <a:gdLst>
                      <a:gd name="connsiteX0" fmla="*/ 0 w 534154"/>
                      <a:gd name="connsiteY0" fmla="*/ 0 h 489768"/>
                      <a:gd name="connsiteX1" fmla="*/ 534154 w 534154"/>
                      <a:gd name="connsiteY1" fmla="*/ 0 h 489768"/>
                      <a:gd name="connsiteX2" fmla="*/ 534154 w 534154"/>
                      <a:gd name="connsiteY2" fmla="*/ 489768 h 489768"/>
                      <a:gd name="connsiteX3" fmla="*/ 0 w 534154"/>
                      <a:gd name="connsiteY3" fmla="*/ 489768 h 489768"/>
                      <a:gd name="connsiteX4" fmla="*/ 0 w 534154"/>
                      <a:gd name="connsiteY4" fmla="*/ 0 h 4897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34154" h="489768" extrusionOk="0">
                        <a:moveTo>
                          <a:pt x="0" y="0"/>
                        </a:moveTo>
                        <a:cubicBezTo>
                          <a:pt x="235477" y="7361"/>
                          <a:pt x="471059" y="19783"/>
                          <a:pt x="534154" y="0"/>
                        </a:cubicBezTo>
                        <a:cubicBezTo>
                          <a:pt x="497032" y="178915"/>
                          <a:pt x="514360" y="292155"/>
                          <a:pt x="534154" y="489768"/>
                        </a:cubicBezTo>
                        <a:cubicBezTo>
                          <a:pt x="389946" y="493332"/>
                          <a:pt x="54122" y="443268"/>
                          <a:pt x="0" y="489768"/>
                        </a:cubicBezTo>
                        <a:cubicBezTo>
                          <a:pt x="-22295" y="393531"/>
                          <a:pt x="-3693" y="16457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42" name="Rektangel 41">
            <a:extLst>
              <a:ext uri="{FF2B5EF4-FFF2-40B4-BE49-F238E27FC236}">
                <a16:creationId xmlns:a16="http://schemas.microsoft.com/office/drawing/2014/main" id="{97B752EB-F711-23D2-1B64-506F8CD05C80}"/>
              </a:ext>
            </a:extLst>
          </p:cNvPr>
          <p:cNvSpPr/>
          <p:nvPr/>
        </p:nvSpPr>
        <p:spPr>
          <a:xfrm>
            <a:off x="2244909" y="4444853"/>
            <a:ext cx="341043" cy="358268"/>
          </a:xfrm>
          <a:prstGeom prst="rect">
            <a:avLst/>
          </a:prstGeom>
          <a:noFill/>
          <a:ln w="952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597573597">
                  <a:custGeom>
                    <a:avLst/>
                    <a:gdLst>
                      <a:gd name="connsiteX0" fmla="*/ 0 w 534154"/>
                      <a:gd name="connsiteY0" fmla="*/ 0 h 489768"/>
                      <a:gd name="connsiteX1" fmla="*/ 534154 w 534154"/>
                      <a:gd name="connsiteY1" fmla="*/ 0 h 489768"/>
                      <a:gd name="connsiteX2" fmla="*/ 534154 w 534154"/>
                      <a:gd name="connsiteY2" fmla="*/ 489768 h 489768"/>
                      <a:gd name="connsiteX3" fmla="*/ 0 w 534154"/>
                      <a:gd name="connsiteY3" fmla="*/ 489768 h 489768"/>
                      <a:gd name="connsiteX4" fmla="*/ 0 w 534154"/>
                      <a:gd name="connsiteY4" fmla="*/ 0 h 4897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34154" h="489768" extrusionOk="0">
                        <a:moveTo>
                          <a:pt x="0" y="0"/>
                        </a:moveTo>
                        <a:cubicBezTo>
                          <a:pt x="235477" y="7361"/>
                          <a:pt x="471059" y="19783"/>
                          <a:pt x="534154" y="0"/>
                        </a:cubicBezTo>
                        <a:cubicBezTo>
                          <a:pt x="497032" y="178915"/>
                          <a:pt x="514360" y="292155"/>
                          <a:pt x="534154" y="489768"/>
                        </a:cubicBezTo>
                        <a:cubicBezTo>
                          <a:pt x="389946" y="493332"/>
                          <a:pt x="54122" y="443268"/>
                          <a:pt x="0" y="489768"/>
                        </a:cubicBezTo>
                        <a:cubicBezTo>
                          <a:pt x="-22295" y="393531"/>
                          <a:pt x="-3693" y="16457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43" name="Rektangel 42">
            <a:extLst>
              <a:ext uri="{FF2B5EF4-FFF2-40B4-BE49-F238E27FC236}">
                <a16:creationId xmlns:a16="http://schemas.microsoft.com/office/drawing/2014/main" id="{79D31651-66F0-261A-7777-5E6ADAFF8E17}"/>
              </a:ext>
            </a:extLst>
          </p:cNvPr>
          <p:cNvSpPr/>
          <p:nvPr/>
        </p:nvSpPr>
        <p:spPr>
          <a:xfrm>
            <a:off x="2587777" y="4444854"/>
            <a:ext cx="341043" cy="358268"/>
          </a:xfrm>
          <a:prstGeom prst="rect">
            <a:avLst/>
          </a:prstGeom>
          <a:noFill/>
          <a:ln w="952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597573597">
                  <a:custGeom>
                    <a:avLst/>
                    <a:gdLst>
                      <a:gd name="connsiteX0" fmla="*/ 0 w 534154"/>
                      <a:gd name="connsiteY0" fmla="*/ 0 h 489768"/>
                      <a:gd name="connsiteX1" fmla="*/ 534154 w 534154"/>
                      <a:gd name="connsiteY1" fmla="*/ 0 h 489768"/>
                      <a:gd name="connsiteX2" fmla="*/ 534154 w 534154"/>
                      <a:gd name="connsiteY2" fmla="*/ 489768 h 489768"/>
                      <a:gd name="connsiteX3" fmla="*/ 0 w 534154"/>
                      <a:gd name="connsiteY3" fmla="*/ 489768 h 489768"/>
                      <a:gd name="connsiteX4" fmla="*/ 0 w 534154"/>
                      <a:gd name="connsiteY4" fmla="*/ 0 h 4897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34154" h="489768" extrusionOk="0">
                        <a:moveTo>
                          <a:pt x="0" y="0"/>
                        </a:moveTo>
                        <a:cubicBezTo>
                          <a:pt x="235477" y="7361"/>
                          <a:pt x="471059" y="19783"/>
                          <a:pt x="534154" y="0"/>
                        </a:cubicBezTo>
                        <a:cubicBezTo>
                          <a:pt x="497032" y="178915"/>
                          <a:pt x="514360" y="292155"/>
                          <a:pt x="534154" y="489768"/>
                        </a:cubicBezTo>
                        <a:cubicBezTo>
                          <a:pt x="389946" y="493332"/>
                          <a:pt x="54122" y="443268"/>
                          <a:pt x="0" y="489768"/>
                        </a:cubicBezTo>
                        <a:cubicBezTo>
                          <a:pt x="-22295" y="393531"/>
                          <a:pt x="-3693" y="16457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44" name="Rektangel 43">
            <a:extLst>
              <a:ext uri="{FF2B5EF4-FFF2-40B4-BE49-F238E27FC236}">
                <a16:creationId xmlns:a16="http://schemas.microsoft.com/office/drawing/2014/main" id="{E4D1F468-7048-A42D-DB74-8C572F868D1B}"/>
              </a:ext>
            </a:extLst>
          </p:cNvPr>
          <p:cNvSpPr/>
          <p:nvPr/>
        </p:nvSpPr>
        <p:spPr>
          <a:xfrm>
            <a:off x="3919289" y="4447790"/>
            <a:ext cx="341043" cy="351032"/>
          </a:xfrm>
          <a:prstGeom prst="rect">
            <a:avLst/>
          </a:prstGeom>
          <a:noFill/>
          <a:ln w="952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597573597">
                  <a:custGeom>
                    <a:avLst/>
                    <a:gdLst>
                      <a:gd name="connsiteX0" fmla="*/ 0 w 534154"/>
                      <a:gd name="connsiteY0" fmla="*/ 0 h 489768"/>
                      <a:gd name="connsiteX1" fmla="*/ 534154 w 534154"/>
                      <a:gd name="connsiteY1" fmla="*/ 0 h 489768"/>
                      <a:gd name="connsiteX2" fmla="*/ 534154 w 534154"/>
                      <a:gd name="connsiteY2" fmla="*/ 489768 h 489768"/>
                      <a:gd name="connsiteX3" fmla="*/ 0 w 534154"/>
                      <a:gd name="connsiteY3" fmla="*/ 489768 h 489768"/>
                      <a:gd name="connsiteX4" fmla="*/ 0 w 534154"/>
                      <a:gd name="connsiteY4" fmla="*/ 0 h 4897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34154" h="489768" extrusionOk="0">
                        <a:moveTo>
                          <a:pt x="0" y="0"/>
                        </a:moveTo>
                        <a:cubicBezTo>
                          <a:pt x="235477" y="7361"/>
                          <a:pt x="471059" y="19783"/>
                          <a:pt x="534154" y="0"/>
                        </a:cubicBezTo>
                        <a:cubicBezTo>
                          <a:pt x="497032" y="178915"/>
                          <a:pt x="514360" y="292155"/>
                          <a:pt x="534154" y="489768"/>
                        </a:cubicBezTo>
                        <a:cubicBezTo>
                          <a:pt x="389946" y="493332"/>
                          <a:pt x="54122" y="443268"/>
                          <a:pt x="0" y="489768"/>
                        </a:cubicBezTo>
                        <a:cubicBezTo>
                          <a:pt x="-22295" y="393531"/>
                          <a:pt x="-3693" y="16457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45" name="Rektangel 44">
            <a:extLst>
              <a:ext uri="{FF2B5EF4-FFF2-40B4-BE49-F238E27FC236}">
                <a16:creationId xmlns:a16="http://schemas.microsoft.com/office/drawing/2014/main" id="{20747829-FDBE-7D61-C112-BCAEB78630FB}"/>
              </a:ext>
            </a:extLst>
          </p:cNvPr>
          <p:cNvSpPr/>
          <p:nvPr/>
        </p:nvSpPr>
        <p:spPr>
          <a:xfrm>
            <a:off x="2925220" y="4450080"/>
            <a:ext cx="341043" cy="354258"/>
          </a:xfrm>
          <a:prstGeom prst="rect">
            <a:avLst/>
          </a:prstGeom>
          <a:noFill/>
          <a:ln w="952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597573597">
                  <a:custGeom>
                    <a:avLst/>
                    <a:gdLst>
                      <a:gd name="connsiteX0" fmla="*/ 0 w 534154"/>
                      <a:gd name="connsiteY0" fmla="*/ 0 h 489768"/>
                      <a:gd name="connsiteX1" fmla="*/ 534154 w 534154"/>
                      <a:gd name="connsiteY1" fmla="*/ 0 h 489768"/>
                      <a:gd name="connsiteX2" fmla="*/ 534154 w 534154"/>
                      <a:gd name="connsiteY2" fmla="*/ 489768 h 489768"/>
                      <a:gd name="connsiteX3" fmla="*/ 0 w 534154"/>
                      <a:gd name="connsiteY3" fmla="*/ 489768 h 489768"/>
                      <a:gd name="connsiteX4" fmla="*/ 0 w 534154"/>
                      <a:gd name="connsiteY4" fmla="*/ 0 h 4897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34154" h="489768" extrusionOk="0">
                        <a:moveTo>
                          <a:pt x="0" y="0"/>
                        </a:moveTo>
                        <a:cubicBezTo>
                          <a:pt x="235477" y="7361"/>
                          <a:pt x="471059" y="19783"/>
                          <a:pt x="534154" y="0"/>
                        </a:cubicBezTo>
                        <a:cubicBezTo>
                          <a:pt x="497032" y="178915"/>
                          <a:pt x="514360" y="292155"/>
                          <a:pt x="534154" y="489768"/>
                        </a:cubicBezTo>
                        <a:cubicBezTo>
                          <a:pt x="389946" y="493332"/>
                          <a:pt x="54122" y="443268"/>
                          <a:pt x="0" y="489768"/>
                        </a:cubicBezTo>
                        <a:cubicBezTo>
                          <a:pt x="-22295" y="393531"/>
                          <a:pt x="-3693" y="16457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46" name="Rektangel 45">
            <a:extLst>
              <a:ext uri="{FF2B5EF4-FFF2-40B4-BE49-F238E27FC236}">
                <a16:creationId xmlns:a16="http://schemas.microsoft.com/office/drawing/2014/main" id="{08248EE5-E9EF-E2FD-26FA-B7376A8F1BFC}"/>
              </a:ext>
            </a:extLst>
          </p:cNvPr>
          <p:cNvSpPr/>
          <p:nvPr/>
        </p:nvSpPr>
        <p:spPr>
          <a:xfrm>
            <a:off x="3413785" y="4444853"/>
            <a:ext cx="341043" cy="353969"/>
          </a:xfrm>
          <a:prstGeom prst="rect">
            <a:avLst/>
          </a:prstGeom>
          <a:noFill/>
          <a:ln w="952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597573597">
                  <a:custGeom>
                    <a:avLst/>
                    <a:gdLst>
                      <a:gd name="connsiteX0" fmla="*/ 0 w 534154"/>
                      <a:gd name="connsiteY0" fmla="*/ 0 h 489768"/>
                      <a:gd name="connsiteX1" fmla="*/ 534154 w 534154"/>
                      <a:gd name="connsiteY1" fmla="*/ 0 h 489768"/>
                      <a:gd name="connsiteX2" fmla="*/ 534154 w 534154"/>
                      <a:gd name="connsiteY2" fmla="*/ 489768 h 489768"/>
                      <a:gd name="connsiteX3" fmla="*/ 0 w 534154"/>
                      <a:gd name="connsiteY3" fmla="*/ 489768 h 489768"/>
                      <a:gd name="connsiteX4" fmla="*/ 0 w 534154"/>
                      <a:gd name="connsiteY4" fmla="*/ 0 h 4897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34154" h="489768" extrusionOk="0">
                        <a:moveTo>
                          <a:pt x="0" y="0"/>
                        </a:moveTo>
                        <a:cubicBezTo>
                          <a:pt x="235477" y="7361"/>
                          <a:pt x="471059" y="19783"/>
                          <a:pt x="534154" y="0"/>
                        </a:cubicBezTo>
                        <a:cubicBezTo>
                          <a:pt x="497032" y="178915"/>
                          <a:pt x="514360" y="292155"/>
                          <a:pt x="534154" y="489768"/>
                        </a:cubicBezTo>
                        <a:cubicBezTo>
                          <a:pt x="389946" y="493332"/>
                          <a:pt x="54122" y="443268"/>
                          <a:pt x="0" y="489768"/>
                        </a:cubicBezTo>
                        <a:cubicBezTo>
                          <a:pt x="-22295" y="393531"/>
                          <a:pt x="-3693" y="16457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47" name="Tekstfelt 46">
            <a:extLst>
              <a:ext uri="{FF2B5EF4-FFF2-40B4-BE49-F238E27FC236}">
                <a16:creationId xmlns:a16="http://schemas.microsoft.com/office/drawing/2014/main" id="{3FB5C39A-7BAE-8207-2A5A-5F9998B2F594}"/>
              </a:ext>
            </a:extLst>
          </p:cNvPr>
          <p:cNvSpPr txBox="1"/>
          <p:nvPr/>
        </p:nvSpPr>
        <p:spPr>
          <a:xfrm>
            <a:off x="567657" y="4420765"/>
            <a:ext cx="522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400" b="1" dirty="0">
                <a:solidFill>
                  <a:schemeClr val="bg2">
                    <a:lumMod val="75000"/>
                  </a:schemeClr>
                </a:solidFill>
                <a:latin typeface="Abc Ny" panose="02000503000000000000" pitchFamily="2" charset="0"/>
              </a:rPr>
              <a:t>J</a:t>
            </a:r>
          </a:p>
        </p:txBody>
      </p:sp>
      <p:sp>
        <p:nvSpPr>
          <p:cNvPr id="48" name="Tekstfelt 47">
            <a:extLst>
              <a:ext uri="{FF2B5EF4-FFF2-40B4-BE49-F238E27FC236}">
                <a16:creationId xmlns:a16="http://schemas.microsoft.com/office/drawing/2014/main" id="{4FD9F0BA-EB12-1132-B10A-B61340A3618C}"/>
              </a:ext>
            </a:extLst>
          </p:cNvPr>
          <p:cNvSpPr txBox="1"/>
          <p:nvPr/>
        </p:nvSpPr>
        <p:spPr>
          <a:xfrm>
            <a:off x="3817803" y="2748371"/>
            <a:ext cx="4695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dirty="0">
                <a:solidFill>
                  <a:srgbClr val="6D9480"/>
                </a:solidFill>
                <a:latin typeface="Abc Ny" panose="02000503000000000000" pitchFamily="2" charset="0"/>
              </a:rPr>
              <a:t>I</a:t>
            </a:r>
          </a:p>
        </p:txBody>
      </p:sp>
      <p:sp>
        <p:nvSpPr>
          <p:cNvPr id="49" name="Rektangel 48">
            <a:extLst>
              <a:ext uri="{FF2B5EF4-FFF2-40B4-BE49-F238E27FC236}">
                <a16:creationId xmlns:a16="http://schemas.microsoft.com/office/drawing/2014/main" id="{F9CF32F6-30A0-324B-57F9-FD8931AAC4D9}"/>
              </a:ext>
            </a:extLst>
          </p:cNvPr>
          <p:cNvSpPr/>
          <p:nvPr/>
        </p:nvSpPr>
        <p:spPr>
          <a:xfrm>
            <a:off x="1022036" y="3208128"/>
            <a:ext cx="862778" cy="918126"/>
          </a:xfrm>
          <a:prstGeom prst="rect">
            <a:avLst/>
          </a:prstGeom>
          <a:noFill/>
          <a:ln w="952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597573597">
                  <a:custGeom>
                    <a:avLst/>
                    <a:gdLst>
                      <a:gd name="connsiteX0" fmla="*/ 0 w 534154"/>
                      <a:gd name="connsiteY0" fmla="*/ 0 h 489768"/>
                      <a:gd name="connsiteX1" fmla="*/ 534154 w 534154"/>
                      <a:gd name="connsiteY1" fmla="*/ 0 h 489768"/>
                      <a:gd name="connsiteX2" fmla="*/ 534154 w 534154"/>
                      <a:gd name="connsiteY2" fmla="*/ 489768 h 489768"/>
                      <a:gd name="connsiteX3" fmla="*/ 0 w 534154"/>
                      <a:gd name="connsiteY3" fmla="*/ 489768 h 489768"/>
                      <a:gd name="connsiteX4" fmla="*/ 0 w 534154"/>
                      <a:gd name="connsiteY4" fmla="*/ 0 h 4897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34154" h="489768" extrusionOk="0">
                        <a:moveTo>
                          <a:pt x="0" y="0"/>
                        </a:moveTo>
                        <a:cubicBezTo>
                          <a:pt x="235477" y="7361"/>
                          <a:pt x="471059" y="19783"/>
                          <a:pt x="534154" y="0"/>
                        </a:cubicBezTo>
                        <a:cubicBezTo>
                          <a:pt x="497032" y="178915"/>
                          <a:pt x="514360" y="292155"/>
                          <a:pt x="534154" y="489768"/>
                        </a:cubicBezTo>
                        <a:cubicBezTo>
                          <a:pt x="389946" y="493332"/>
                          <a:pt x="54122" y="443268"/>
                          <a:pt x="0" y="489768"/>
                        </a:cubicBezTo>
                        <a:cubicBezTo>
                          <a:pt x="-22295" y="393531"/>
                          <a:pt x="-3693" y="16457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50" name="Rektangel 49">
            <a:extLst>
              <a:ext uri="{FF2B5EF4-FFF2-40B4-BE49-F238E27FC236}">
                <a16:creationId xmlns:a16="http://schemas.microsoft.com/office/drawing/2014/main" id="{D8B708AE-9008-D563-FDA3-0B9CC3621668}"/>
              </a:ext>
            </a:extLst>
          </p:cNvPr>
          <p:cNvSpPr/>
          <p:nvPr/>
        </p:nvSpPr>
        <p:spPr>
          <a:xfrm>
            <a:off x="1884465" y="3208128"/>
            <a:ext cx="862778" cy="916453"/>
          </a:xfrm>
          <a:prstGeom prst="rect">
            <a:avLst/>
          </a:prstGeom>
          <a:noFill/>
          <a:ln w="952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597573597">
                  <a:custGeom>
                    <a:avLst/>
                    <a:gdLst>
                      <a:gd name="connsiteX0" fmla="*/ 0 w 534154"/>
                      <a:gd name="connsiteY0" fmla="*/ 0 h 489768"/>
                      <a:gd name="connsiteX1" fmla="*/ 534154 w 534154"/>
                      <a:gd name="connsiteY1" fmla="*/ 0 h 489768"/>
                      <a:gd name="connsiteX2" fmla="*/ 534154 w 534154"/>
                      <a:gd name="connsiteY2" fmla="*/ 489768 h 489768"/>
                      <a:gd name="connsiteX3" fmla="*/ 0 w 534154"/>
                      <a:gd name="connsiteY3" fmla="*/ 489768 h 489768"/>
                      <a:gd name="connsiteX4" fmla="*/ 0 w 534154"/>
                      <a:gd name="connsiteY4" fmla="*/ 0 h 4897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34154" h="489768" extrusionOk="0">
                        <a:moveTo>
                          <a:pt x="0" y="0"/>
                        </a:moveTo>
                        <a:cubicBezTo>
                          <a:pt x="235477" y="7361"/>
                          <a:pt x="471059" y="19783"/>
                          <a:pt x="534154" y="0"/>
                        </a:cubicBezTo>
                        <a:cubicBezTo>
                          <a:pt x="497032" y="178915"/>
                          <a:pt x="514360" y="292155"/>
                          <a:pt x="534154" y="489768"/>
                        </a:cubicBezTo>
                        <a:cubicBezTo>
                          <a:pt x="389946" y="493332"/>
                          <a:pt x="54122" y="443268"/>
                          <a:pt x="0" y="489768"/>
                        </a:cubicBezTo>
                        <a:cubicBezTo>
                          <a:pt x="-22295" y="393531"/>
                          <a:pt x="-3693" y="16457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51" name="Rektangel 50">
            <a:extLst>
              <a:ext uri="{FF2B5EF4-FFF2-40B4-BE49-F238E27FC236}">
                <a16:creationId xmlns:a16="http://schemas.microsoft.com/office/drawing/2014/main" id="{360E481A-82C6-3A62-0A46-F2256D91E13A}"/>
              </a:ext>
            </a:extLst>
          </p:cNvPr>
          <p:cNvSpPr/>
          <p:nvPr/>
        </p:nvSpPr>
        <p:spPr>
          <a:xfrm>
            <a:off x="2747243" y="3210363"/>
            <a:ext cx="862778" cy="911004"/>
          </a:xfrm>
          <a:prstGeom prst="rect">
            <a:avLst/>
          </a:prstGeom>
          <a:noFill/>
          <a:ln w="952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597573597">
                  <a:custGeom>
                    <a:avLst/>
                    <a:gdLst>
                      <a:gd name="connsiteX0" fmla="*/ 0 w 534154"/>
                      <a:gd name="connsiteY0" fmla="*/ 0 h 489768"/>
                      <a:gd name="connsiteX1" fmla="*/ 534154 w 534154"/>
                      <a:gd name="connsiteY1" fmla="*/ 0 h 489768"/>
                      <a:gd name="connsiteX2" fmla="*/ 534154 w 534154"/>
                      <a:gd name="connsiteY2" fmla="*/ 489768 h 489768"/>
                      <a:gd name="connsiteX3" fmla="*/ 0 w 534154"/>
                      <a:gd name="connsiteY3" fmla="*/ 489768 h 489768"/>
                      <a:gd name="connsiteX4" fmla="*/ 0 w 534154"/>
                      <a:gd name="connsiteY4" fmla="*/ 0 h 4897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34154" h="489768" extrusionOk="0">
                        <a:moveTo>
                          <a:pt x="0" y="0"/>
                        </a:moveTo>
                        <a:cubicBezTo>
                          <a:pt x="235477" y="7361"/>
                          <a:pt x="471059" y="19783"/>
                          <a:pt x="534154" y="0"/>
                        </a:cubicBezTo>
                        <a:cubicBezTo>
                          <a:pt x="497032" y="178915"/>
                          <a:pt x="514360" y="292155"/>
                          <a:pt x="534154" y="489768"/>
                        </a:cubicBezTo>
                        <a:cubicBezTo>
                          <a:pt x="389946" y="493332"/>
                          <a:pt x="54122" y="443268"/>
                          <a:pt x="0" y="489768"/>
                        </a:cubicBezTo>
                        <a:cubicBezTo>
                          <a:pt x="-22295" y="393531"/>
                          <a:pt x="-3693" y="16457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52" name="Tekstfelt 51">
            <a:extLst>
              <a:ext uri="{FF2B5EF4-FFF2-40B4-BE49-F238E27FC236}">
                <a16:creationId xmlns:a16="http://schemas.microsoft.com/office/drawing/2014/main" id="{656DA1F2-19C2-8534-98E9-9777ABC0DE95}"/>
              </a:ext>
            </a:extLst>
          </p:cNvPr>
          <p:cNvSpPr txBox="1"/>
          <p:nvPr/>
        </p:nvSpPr>
        <p:spPr>
          <a:xfrm>
            <a:off x="3811822" y="1622850"/>
            <a:ext cx="4695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dirty="0">
                <a:solidFill>
                  <a:srgbClr val="6D9480"/>
                </a:solidFill>
                <a:latin typeface="Abc Ny" panose="02000503000000000000" pitchFamily="2" charset="0"/>
              </a:rPr>
              <a:t>I</a:t>
            </a:r>
          </a:p>
        </p:txBody>
      </p:sp>
      <p:sp>
        <p:nvSpPr>
          <p:cNvPr id="53" name="Rektangel: afrundede hjørner 52">
            <a:extLst>
              <a:ext uri="{FF2B5EF4-FFF2-40B4-BE49-F238E27FC236}">
                <a16:creationId xmlns:a16="http://schemas.microsoft.com/office/drawing/2014/main" id="{14F9D85E-7C75-25B4-AEBF-67DCA1816B48}"/>
              </a:ext>
            </a:extLst>
          </p:cNvPr>
          <p:cNvSpPr/>
          <p:nvPr/>
        </p:nvSpPr>
        <p:spPr>
          <a:xfrm>
            <a:off x="3725670" y="1664243"/>
            <a:ext cx="406154" cy="210496"/>
          </a:xfrm>
          <a:prstGeom prst="roundRect">
            <a:avLst/>
          </a:prstGeom>
          <a:noFill/>
          <a:ln>
            <a:solidFill>
              <a:srgbClr val="6D9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54" name="Tekstfelt 53">
            <a:extLst>
              <a:ext uri="{FF2B5EF4-FFF2-40B4-BE49-F238E27FC236}">
                <a16:creationId xmlns:a16="http://schemas.microsoft.com/office/drawing/2014/main" id="{8E23E9A2-A65F-FB22-C462-D6F52062EE9E}"/>
              </a:ext>
            </a:extLst>
          </p:cNvPr>
          <p:cNvSpPr txBox="1"/>
          <p:nvPr/>
        </p:nvSpPr>
        <p:spPr>
          <a:xfrm>
            <a:off x="3793290" y="1045609"/>
            <a:ext cx="2709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4400" b="1" dirty="0">
                <a:solidFill>
                  <a:srgbClr val="C00000"/>
                </a:solidFill>
                <a:latin typeface="Abc Ny" panose="02000503000000000000" pitchFamily="2" charset="0"/>
              </a:rPr>
              <a:t>I</a:t>
            </a:r>
          </a:p>
        </p:txBody>
      </p:sp>
      <p:sp>
        <p:nvSpPr>
          <p:cNvPr id="55" name="Rektangel 54">
            <a:extLst>
              <a:ext uri="{FF2B5EF4-FFF2-40B4-BE49-F238E27FC236}">
                <a16:creationId xmlns:a16="http://schemas.microsoft.com/office/drawing/2014/main" id="{FDD78E6D-C4BA-FE11-C9F3-1BD68E2352DD}"/>
              </a:ext>
            </a:extLst>
          </p:cNvPr>
          <p:cNvSpPr/>
          <p:nvPr/>
        </p:nvSpPr>
        <p:spPr>
          <a:xfrm>
            <a:off x="4263067" y="4450079"/>
            <a:ext cx="341043" cy="348743"/>
          </a:xfrm>
          <a:prstGeom prst="rect">
            <a:avLst/>
          </a:prstGeom>
          <a:noFill/>
          <a:ln w="952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597573597">
                  <a:custGeom>
                    <a:avLst/>
                    <a:gdLst>
                      <a:gd name="connsiteX0" fmla="*/ 0 w 534154"/>
                      <a:gd name="connsiteY0" fmla="*/ 0 h 489768"/>
                      <a:gd name="connsiteX1" fmla="*/ 534154 w 534154"/>
                      <a:gd name="connsiteY1" fmla="*/ 0 h 489768"/>
                      <a:gd name="connsiteX2" fmla="*/ 534154 w 534154"/>
                      <a:gd name="connsiteY2" fmla="*/ 489768 h 489768"/>
                      <a:gd name="connsiteX3" fmla="*/ 0 w 534154"/>
                      <a:gd name="connsiteY3" fmla="*/ 489768 h 489768"/>
                      <a:gd name="connsiteX4" fmla="*/ 0 w 534154"/>
                      <a:gd name="connsiteY4" fmla="*/ 0 h 4897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34154" h="489768" extrusionOk="0">
                        <a:moveTo>
                          <a:pt x="0" y="0"/>
                        </a:moveTo>
                        <a:cubicBezTo>
                          <a:pt x="235477" y="7361"/>
                          <a:pt x="471059" y="19783"/>
                          <a:pt x="534154" y="0"/>
                        </a:cubicBezTo>
                        <a:cubicBezTo>
                          <a:pt x="497032" y="178915"/>
                          <a:pt x="514360" y="292155"/>
                          <a:pt x="534154" y="489768"/>
                        </a:cubicBezTo>
                        <a:cubicBezTo>
                          <a:pt x="389946" y="493332"/>
                          <a:pt x="54122" y="443268"/>
                          <a:pt x="0" y="489768"/>
                        </a:cubicBezTo>
                        <a:cubicBezTo>
                          <a:pt x="-22295" y="393531"/>
                          <a:pt x="-3693" y="16457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56" name="Rektangel 55">
            <a:extLst>
              <a:ext uri="{FF2B5EF4-FFF2-40B4-BE49-F238E27FC236}">
                <a16:creationId xmlns:a16="http://schemas.microsoft.com/office/drawing/2014/main" id="{FA4A1DB5-003E-5A90-65E8-E1C93C010F83}"/>
              </a:ext>
            </a:extLst>
          </p:cNvPr>
          <p:cNvSpPr/>
          <p:nvPr/>
        </p:nvSpPr>
        <p:spPr>
          <a:xfrm>
            <a:off x="4604110" y="4447790"/>
            <a:ext cx="341043" cy="341924"/>
          </a:xfrm>
          <a:prstGeom prst="rect">
            <a:avLst/>
          </a:prstGeom>
          <a:noFill/>
          <a:ln w="952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597573597">
                  <a:custGeom>
                    <a:avLst/>
                    <a:gdLst>
                      <a:gd name="connsiteX0" fmla="*/ 0 w 534154"/>
                      <a:gd name="connsiteY0" fmla="*/ 0 h 489768"/>
                      <a:gd name="connsiteX1" fmla="*/ 534154 w 534154"/>
                      <a:gd name="connsiteY1" fmla="*/ 0 h 489768"/>
                      <a:gd name="connsiteX2" fmla="*/ 534154 w 534154"/>
                      <a:gd name="connsiteY2" fmla="*/ 489768 h 489768"/>
                      <a:gd name="connsiteX3" fmla="*/ 0 w 534154"/>
                      <a:gd name="connsiteY3" fmla="*/ 489768 h 489768"/>
                      <a:gd name="connsiteX4" fmla="*/ 0 w 534154"/>
                      <a:gd name="connsiteY4" fmla="*/ 0 h 4897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34154" h="489768" extrusionOk="0">
                        <a:moveTo>
                          <a:pt x="0" y="0"/>
                        </a:moveTo>
                        <a:cubicBezTo>
                          <a:pt x="235477" y="7361"/>
                          <a:pt x="471059" y="19783"/>
                          <a:pt x="534154" y="0"/>
                        </a:cubicBezTo>
                        <a:cubicBezTo>
                          <a:pt x="497032" y="178915"/>
                          <a:pt x="514360" y="292155"/>
                          <a:pt x="534154" y="489768"/>
                        </a:cubicBezTo>
                        <a:cubicBezTo>
                          <a:pt x="389946" y="493332"/>
                          <a:pt x="54122" y="443268"/>
                          <a:pt x="0" y="489768"/>
                        </a:cubicBezTo>
                        <a:cubicBezTo>
                          <a:pt x="-22295" y="393531"/>
                          <a:pt x="-3693" y="16457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61" name="Rektangel 60">
            <a:extLst>
              <a:ext uri="{FF2B5EF4-FFF2-40B4-BE49-F238E27FC236}">
                <a16:creationId xmlns:a16="http://schemas.microsoft.com/office/drawing/2014/main" id="{831533FF-8E5B-B7FC-A655-4F1DC5334C43}"/>
              </a:ext>
            </a:extLst>
          </p:cNvPr>
          <p:cNvSpPr/>
          <p:nvPr/>
        </p:nvSpPr>
        <p:spPr>
          <a:xfrm>
            <a:off x="3609672" y="3208822"/>
            <a:ext cx="862778" cy="912545"/>
          </a:xfrm>
          <a:prstGeom prst="rect">
            <a:avLst/>
          </a:prstGeom>
          <a:noFill/>
          <a:ln w="952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597573597">
                  <a:custGeom>
                    <a:avLst/>
                    <a:gdLst>
                      <a:gd name="connsiteX0" fmla="*/ 0 w 534154"/>
                      <a:gd name="connsiteY0" fmla="*/ 0 h 489768"/>
                      <a:gd name="connsiteX1" fmla="*/ 534154 w 534154"/>
                      <a:gd name="connsiteY1" fmla="*/ 0 h 489768"/>
                      <a:gd name="connsiteX2" fmla="*/ 534154 w 534154"/>
                      <a:gd name="connsiteY2" fmla="*/ 489768 h 489768"/>
                      <a:gd name="connsiteX3" fmla="*/ 0 w 534154"/>
                      <a:gd name="connsiteY3" fmla="*/ 489768 h 489768"/>
                      <a:gd name="connsiteX4" fmla="*/ 0 w 534154"/>
                      <a:gd name="connsiteY4" fmla="*/ 0 h 4897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34154" h="489768" extrusionOk="0">
                        <a:moveTo>
                          <a:pt x="0" y="0"/>
                        </a:moveTo>
                        <a:cubicBezTo>
                          <a:pt x="235477" y="7361"/>
                          <a:pt x="471059" y="19783"/>
                          <a:pt x="534154" y="0"/>
                        </a:cubicBezTo>
                        <a:cubicBezTo>
                          <a:pt x="497032" y="178915"/>
                          <a:pt x="514360" y="292155"/>
                          <a:pt x="534154" y="489768"/>
                        </a:cubicBezTo>
                        <a:cubicBezTo>
                          <a:pt x="389946" y="493332"/>
                          <a:pt x="54122" y="443268"/>
                          <a:pt x="0" y="489768"/>
                        </a:cubicBezTo>
                        <a:cubicBezTo>
                          <a:pt x="-22295" y="393531"/>
                          <a:pt x="-3693" y="16457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62" name="Rektangel 61">
            <a:extLst>
              <a:ext uri="{FF2B5EF4-FFF2-40B4-BE49-F238E27FC236}">
                <a16:creationId xmlns:a16="http://schemas.microsoft.com/office/drawing/2014/main" id="{EE6F3A70-6DC0-50C1-4C7F-9BDF15586582}"/>
              </a:ext>
            </a:extLst>
          </p:cNvPr>
          <p:cNvSpPr/>
          <p:nvPr/>
        </p:nvSpPr>
        <p:spPr>
          <a:xfrm>
            <a:off x="4945153" y="4447790"/>
            <a:ext cx="341043" cy="348743"/>
          </a:xfrm>
          <a:prstGeom prst="rect">
            <a:avLst/>
          </a:prstGeom>
          <a:noFill/>
          <a:ln w="952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597573597">
                  <a:custGeom>
                    <a:avLst/>
                    <a:gdLst>
                      <a:gd name="connsiteX0" fmla="*/ 0 w 534154"/>
                      <a:gd name="connsiteY0" fmla="*/ 0 h 489768"/>
                      <a:gd name="connsiteX1" fmla="*/ 534154 w 534154"/>
                      <a:gd name="connsiteY1" fmla="*/ 0 h 489768"/>
                      <a:gd name="connsiteX2" fmla="*/ 534154 w 534154"/>
                      <a:gd name="connsiteY2" fmla="*/ 489768 h 489768"/>
                      <a:gd name="connsiteX3" fmla="*/ 0 w 534154"/>
                      <a:gd name="connsiteY3" fmla="*/ 489768 h 489768"/>
                      <a:gd name="connsiteX4" fmla="*/ 0 w 534154"/>
                      <a:gd name="connsiteY4" fmla="*/ 0 h 4897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34154" h="489768" extrusionOk="0">
                        <a:moveTo>
                          <a:pt x="0" y="0"/>
                        </a:moveTo>
                        <a:cubicBezTo>
                          <a:pt x="235477" y="7361"/>
                          <a:pt x="471059" y="19783"/>
                          <a:pt x="534154" y="0"/>
                        </a:cubicBezTo>
                        <a:cubicBezTo>
                          <a:pt x="497032" y="178915"/>
                          <a:pt x="514360" y="292155"/>
                          <a:pt x="534154" y="489768"/>
                        </a:cubicBezTo>
                        <a:cubicBezTo>
                          <a:pt x="389946" y="493332"/>
                          <a:pt x="54122" y="443268"/>
                          <a:pt x="0" y="489768"/>
                        </a:cubicBezTo>
                        <a:cubicBezTo>
                          <a:pt x="-22295" y="393531"/>
                          <a:pt x="-3693" y="16457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64" name="Billede 63" descr="Et billede, der indeholder tekst, vektorgrafik&#10;&#10;Automatisk genereret beskrivelse">
            <a:extLst>
              <a:ext uri="{FF2B5EF4-FFF2-40B4-BE49-F238E27FC236}">
                <a16:creationId xmlns:a16="http://schemas.microsoft.com/office/drawing/2014/main" id="{F86291A0-5B6B-D278-979C-4395A53EF2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34" y="1199650"/>
            <a:ext cx="570962" cy="429581"/>
          </a:xfrm>
          <a:prstGeom prst="rect">
            <a:avLst/>
          </a:prstGeom>
        </p:spPr>
      </p:pic>
      <p:pic>
        <p:nvPicPr>
          <p:cNvPr id="66" name="Billede 65" descr="Et billede, der indeholder tekst, silhuet&#10;&#10;Automatisk genereret beskrivelse">
            <a:extLst>
              <a:ext uri="{FF2B5EF4-FFF2-40B4-BE49-F238E27FC236}">
                <a16:creationId xmlns:a16="http://schemas.microsoft.com/office/drawing/2014/main" id="{4937B26B-E0D8-08A7-9BED-B7551FF598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34" y="2146607"/>
            <a:ext cx="406155" cy="632078"/>
          </a:xfrm>
          <a:prstGeom prst="rect">
            <a:avLst/>
          </a:prstGeom>
        </p:spPr>
      </p:pic>
      <p:pic>
        <p:nvPicPr>
          <p:cNvPr id="68" name="Billede 67" descr="Et billede, der indeholder tekst&#10;&#10;Automatisk genereret beskrivelse">
            <a:extLst>
              <a:ext uri="{FF2B5EF4-FFF2-40B4-BE49-F238E27FC236}">
                <a16:creationId xmlns:a16="http://schemas.microsoft.com/office/drawing/2014/main" id="{BB09BDC3-E45D-5DE4-F9EB-02577F355B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734" y="3291353"/>
            <a:ext cx="667929" cy="578872"/>
          </a:xfrm>
          <a:prstGeom prst="rect">
            <a:avLst/>
          </a:prstGeom>
        </p:spPr>
      </p:pic>
      <p:cxnSp>
        <p:nvCxnSpPr>
          <p:cNvPr id="70" name="Lige pilforbindelse 69">
            <a:extLst>
              <a:ext uri="{FF2B5EF4-FFF2-40B4-BE49-F238E27FC236}">
                <a16:creationId xmlns:a16="http://schemas.microsoft.com/office/drawing/2014/main" id="{7708F52E-A13E-04B9-F330-59F49517BF19}"/>
              </a:ext>
            </a:extLst>
          </p:cNvPr>
          <p:cNvCxnSpPr>
            <a:cxnSpLocks/>
          </p:cNvCxnSpPr>
          <p:nvPr/>
        </p:nvCxnSpPr>
        <p:spPr>
          <a:xfrm>
            <a:off x="536269" y="3487540"/>
            <a:ext cx="134454" cy="186498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Rektangel 71">
            <a:extLst>
              <a:ext uri="{FF2B5EF4-FFF2-40B4-BE49-F238E27FC236}">
                <a16:creationId xmlns:a16="http://schemas.microsoft.com/office/drawing/2014/main" id="{06017A1E-25E1-4D3B-1901-C9B2D0937391}"/>
              </a:ext>
            </a:extLst>
          </p:cNvPr>
          <p:cNvSpPr/>
          <p:nvPr/>
        </p:nvSpPr>
        <p:spPr>
          <a:xfrm>
            <a:off x="5907848" y="1023236"/>
            <a:ext cx="3881036" cy="3650750"/>
          </a:xfrm>
          <a:prstGeom prst="rect">
            <a:avLst/>
          </a:prstGeom>
          <a:noFill/>
          <a:ln w="19050">
            <a:solidFill>
              <a:srgbClr val="6D9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74" name="Billede 73" descr="Et billede, der indeholder logo&#10;&#10;Automatisk genereret beskrivelse">
            <a:extLst>
              <a:ext uri="{FF2B5EF4-FFF2-40B4-BE49-F238E27FC236}">
                <a16:creationId xmlns:a16="http://schemas.microsoft.com/office/drawing/2014/main" id="{86FC4CFB-CE0B-7551-313A-84C2B76CA02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4548" y="398703"/>
            <a:ext cx="217108" cy="236851"/>
          </a:xfrm>
          <a:prstGeom prst="rect">
            <a:avLst/>
          </a:prstGeom>
        </p:spPr>
      </p:pic>
      <p:cxnSp>
        <p:nvCxnSpPr>
          <p:cNvPr id="78" name="Lige forbindelse 77">
            <a:extLst>
              <a:ext uri="{FF2B5EF4-FFF2-40B4-BE49-F238E27FC236}">
                <a16:creationId xmlns:a16="http://schemas.microsoft.com/office/drawing/2014/main" id="{FBA12C67-C496-B2C9-63BE-239A4484C408}"/>
              </a:ext>
            </a:extLst>
          </p:cNvPr>
          <p:cNvCxnSpPr>
            <a:cxnSpLocks/>
          </p:cNvCxnSpPr>
          <p:nvPr/>
        </p:nvCxnSpPr>
        <p:spPr>
          <a:xfrm>
            <a:off x="6690989" y="1024392"/>
            <a:ext cx="0" cy="3645125"/>
          </a:xfrm>
          <a:prstGeom prst="line">
            <a:avLst/>
          </a:prstGeom>
          <a:ln w="12700">
            <a:solidFill>
              <a:srgbClr val="6D94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Lige forbindelse 78">
            <a:extLst>
              <a:ext uri="{FF2B5EF4-FFF2-40B4-BE49-F238E27FC236}">
                <a16:creationId xmlns:a16="http://schemas.microsoft.com/office/drawing/2014/main" id="{A89E85F8-D4C2-CAE1-1A41-FB62CBEF56C1}"/>
              </a:ext>
            </a:extLst>
          </p:cNvPr>
          <p:cNvCxnSpPr>
            <a:cxnSpLocks/>
          </p:cNvCxnSpPr>
          <p:nvPr/>
        </p:nvCxnSpPr>
        <p:spPr>
          <a:xfrm>
            <a:off x="7469064" y="1017158"/>
            <a:ext cx="0" cy="3645125"/>
          </a:xfrm>
          <a:prstGeom prst="line">
            <a:avLst/>
          </a:prstGeom>
          <a:ln w="12700">
            <a:solidFill>
              <a:srgbClr val="6D94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Lige forbindelse 80">
            <a:extLst>
              <a:ext uri="{FF2B5EF4-FFF2-40B4-BE49-F238E27FC236}">
                <a16:creationId xmlns:a16="http://schemas.microsoft.com/office/drawing/2014/main" id="{E01EA444-FF04-2820-80D8-F72B7FD3D0F7}"/>
              </a:ext>
            </a:extLst>
          </p:cNvPr>
          <p:cNvCxnSpPr>
            <a:cxnSpLocks/>
          </p:cNvCxnSpPr>
          <p:nvPr/>
        </p:nvCxnSpPr>
        <p:spPr>
          <a:xfrm>
            <a:off x="8248763" y="1024392"/>
            <a:ext cx="0" cy="3645125"/>
          </a:xfrm>
          <a:prstGeom prst="line">
            <a:avLst/>
          </a:prstGeom>
          <a:ln w="12700">
            <a:solidFill>
              <a:srgbClr val="6D94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Lige forbindelse 81">
            <a:extLst>
              <a:ext uri="{FF2B5EF4-FFF2-40B4-BE49-F238E27FC236}">
                <a16:creationId xmlns:a16="http://schemas.microsoft.com/office/drawing/2014/main" id="{18F3B8C6-E0E6-EB4A-7123-5958A8BC9FDF}"/>
              </a:ext>
            </a:extLst>
          </p:cNvPr>
          <p:cNvCxnSpPr>
            <a:cxnSpLocks/>
          </p:cNvCxnSpPr>
          <p:nvPr/>
        </p:nvCxnSpPr>
        <p:spPr>
          <a:xfrm>
            <a:off x="9034106" y="1024392"/>
            <a:ext cx="0" cy="3656828"/>
          </a:xfrm>
          <a:prstGeom prst="line">
            <a:avLst/>
          </a:prstGeom>
          <a:ln w="12700">
            <a:solidFill>
              <a:srgbClr val="6D94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Lige forbindelse 87">
            <a:extLst>
              <a:ext uri="{FF2B5EF4-FFF2-40B4-BE49-F238E27FC236}">
                <a16:creationId xmlns:a16="http://schemas.microsoft.com/office/drawing/2014/main" id="{0B457F47-ABD7-91B6-7B23-4C8333FACA50}"/>
              </a:ext>
            </a:extLst>
          </p:cNvPr>
          <p:cNvCxnSpPr>
            <a:cxnSpLocks/>
          </p:cNvCxnSpPr>
          <p:nvPr/>
        </p:nvCxnSpPr>
        <p:spPr>
          <a:xfrm>
            <a:off x="5903140" y="2568947"/>
            <a:ext cx="3885744" cy="0"/>
          </a:xfrm>
          <a:prstGeom prst="line">
            <a:avLst/>
          </a:prstGeom>
          <a:ln w="12700">
            <a:solidFill>
              <a:srgbClr val="6D94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Lige forbindelse 89">
            <a:extLst>
              <a:ext uri="{FF2B5EF4-FFF2-40B4-BE49-F238E27FC236}">
                <a16:creationId xmlns:a16="http://schemas.microsoft.com/office/drawing/2014/main" id="{759CDA82-E04A-D4C8-203E-1B52A3F81702}"/>
              </a:ext>
            </a:extLst>
          </p:cNvPr>
          <p:cNvCxnSpPr>
            <a:cxnSpLocks/>
          </p:cNvCxnSpPr>
          <p:nvPr/>
        </p:nvCxnSpPr>
        <p:spPr>
          <a:xfrm>
            <a:off x="5903140" y="1786040"/>
            <a:ext cx="3893307" cy="0"/>
          </a:xfrm>
          <a:prstGeom prst="line">
            <a:avLst/>
          </a:prstGeom>
          <a:ln w="12700">
            <a:solidFill>
              <a:srgbClr val="6D94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Lige forbindelse 90">
            <a:extLst>
              <a:ext uri="{FF2B5EF4-FFF2-40B4-BE49-F238E27FC236}">
                <a16:creationId xmlns:a16="http://schemas.microsoft.com/office/drawing/2014/main" id="{50901FD8-A51D-E457-264D-B3DE6828D675}"/>
              </a:ext>
            </a:extLst>
          </p:cNvPr>
          <p:cNvCxnSpPr>
            <a:cxnSpLocks/>
          </p:cNvCxnSpPr>
          <p:nvPr/>
        </p:nvCxnSpPr>
        <p:spPr>
          <a:xfrm>
            <a:off x="5903140" y="3309101"/>
            <a:ext cx="3885744" cy="0"/>
          </a:xfrm>
          <a:prstGeom prst="line">
            <a:avLst/>
          </a:prstGeom>
          <a:ln w="12700">
            <a:solidFill>
              <a:srgbClr val="6D94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Rektangel: afrundede hjørner 106">
            <a:extLst>
              <a:ext uri="{FF2B5EF4-FFF2-40B4-BE49-F238E27FC236}">
                <a16:creationId xmlns:a16="http://schemas.microsoft.com/office/drawing/2014/main" id="{BCD8D486-5768-2504-4AEC-1F25B099111E}"/>
              </a:ext>
            </a:extLst>
          </p:cNvPr>
          <p:cNvSpPr/>
          <p:nvPr/>
        </p:nvSpPr>
        <p:spPr>
          <a:xfrm>
            <a:off x="5920684" y="682469"/>
            <a:ext cx="569518" cy="250482"/>
          </a:xfrm>
          <a:prstGeom prst="roundRect">
            <a:avLst/>
          </a:prstGeom>
          <a:noFill/>
          <a:ln w="19050">
            <a:solidFill>
              <a:srgbClr val="6D9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08" name="Rektangel: afrundede hjørner 107">
            <a:extLst>
              <a:ext uri="{FF2B5EF4-FFF2-40B4-BE49-F238E27FC236}">
                <a16:creationId xmlns:a16="http://schemas.microsoft.com/office/drawing/2014/main" id="{CBFFCB77-9935-A8F7-B272-A5A8CA9AB6F5}"/>
              </a:ext>
            </a:extLst>
          </p:cNvPr>
          <p:cNvSpPr/>
          <p:nvPr/>
        </p:nvSpPr>
        <p:spPr>
          <a:xfrm>
            <a:off x="8464588" y="676706"/>
            <a:ext cx="569518" cy="250482"/>
          </a:xfrm>
          <a:prstGeom prst="roundRect">
            <a:avLst/>
          </a:prstGeom>
          <a:noFill/>
          <a:ln w="19050">
            <a:solidFill>
              <a:srgbClr val="6D9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12" name="Rektangel: afrundede hjørner 111">
            <a:extLst>
              <a:ext uri="{FF2B5EF4-FFF2-40B4-BE49-F238E27FC236}">
                <a16:creationId xmlns:a16="http://schemas.microsoft.com/office/drawing/2014/main" id="{C8430FB9-BB41-A386-7F42-1120D304AD1E}"/>
              </a:ext>
            </a:extLst>
          </p:cNvPr>
          <p:cNvSpPr/>
          <p:nvPr/>
        </p:nvSpPr>
        <p:spPr>
          <a:xfrm>
            <a:off x="6740916" y="676636"/>
            <a:ext cx="569518" cy="250482"/>
          </a:xfrm>
          <a:prstGeom prst="roundRect">
            <a:avLst/>
          </a:prstGeom>
          <a:noFill/>
          <a:ln w="19050">
            <a:solidFill>
              <a:srgbClr val="6D9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13" name="Rektangel: afrundede hjørner 112">
            <a:extLst>
              <a:ext uri="{FF2B5EF4-FFF2-40B4-BE49-F238E27FC236}">
                <a16:creationId xmlns:a16="http://schemas.microsoft.com/office/drawing/2014/main" id="{A67A2D9E-6000-0A75-8A50-98E473E6E783}"/>
              </a:ext>
            </a:extLst>
          </p:cNvPr>
          <p:cNvSpPr/>
          <p:nvPr/>
        </p:nvSpPr>
        <p:spPr>
          <a:xfrm>
            <a:off x="7602752" y="676636"/>
            <a:ext cx="569518" cy="250482"/>
          </a:xfrm>
          <a:prstGeom prst="roundRect">
            <a:avLst/>
          </a:prstGeom>
          <a:noFill/>
          <a:ln w="19050">
            <a:solidFill>
              <a:srgbClr val="6D9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14" name="Rektangel: afrundede hjørner 113">
            <a:extLst>
              <a:ext uri="{FF2B5EF4-FFF2-40B4-BE49-F238E27FC236}">
                <a16:creationId xmlns:a16="http://schemas.microsoft.com/office/drawing/2014/main" id="{49E39CAA-89CA-0375-0873-1287764B32CC}"/>
              </a:ext>
            </a:extLst>
          </p:cNvPr>
          <p:cNvSpPr/>
          <p:nvPr/>
        </p:nvSpPr>
        <p:spPr>
          <a:xfrm>
            <a:off x="9219700" y="676636"/>
            <a:ext cx="569518" cy="250482"/>
          </a:xfrm>
          <a:prstGeom prst="roundRect">
            <a:avLst/>
          </a:prstGeom>
          <a:noFill/>
          <a:ln w="19050">
            <a:solidFill>
              <a:srgbClr val="6D9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15" name="Tekstfelt 114">
            <a:extLst>
              <a:ext uri="{FF2B5EF4-FFF2-40B4-BE49-F238E27FC236}">
                <a16:creationId xmlns:a16="http://schemas.microsoft.com/office/drawing/2014/main" id="{9CDB9CD5-A76A-C408-AA63-4A1246921020}"/>
              </a:ext>
            </a:extLst>
          </p:cNvPr>
          <p:cNvSpPr txBox="1"/>
          <p:nvPr/>
        </p:nvSpPr>
        <p:spPr>
          <a:xfrm>
            <a:off x="5903140" y="643557"/>
            <a:ext cx="6272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>
                <a:solidFill>
                  <a:schemeClr val="accent5">
                    <a:lumMod val="50000"/>
                  </a:schemeClr>
                </a:solidFill>
                <a:latin typeface="Abc Ny" panose="02000503000000000000" pitchFamily="2" charset="0"/>
              </a:rPr>
              <a:t>JON</a:t>
            </a:r>
          </a:p>
        </p:txBody>
      </p:sp>
      <p:sp>
        <p:nvSpPr>
          <p:cNvPr id="116" name="Tekstfelt 115">
            <a:extLst>
              <a:ext uri="{FF2B5EF4-FFF2-40B4-BE49-F238E27FC236}">
                <a16:creationId xmlns:a16="http://schemas.microsoft.com/office/drawing/2014/main" id="{C51A4AA1-10F1-2A5F-4DFF-2033978DECBC}"/>
              </a:ext>
            </a:extLst>
          </p:cNvPr>
          <p:cNvSpPr txBox="1"/>
          <p:nvPr/>
        </p:nvSpPr>
        <p:spPr>
          <a:xfrm>
            <a:off x="8476337" y="632461"/>
            <a:ext cx="6272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>
                <a:solidFill>
                  <a:schemeClr val="accent4">
                    <a:lumMod val="75000"/>
                  </a:schemeClr>
                </a:solidFill>
                <a:latin typeface="Abc Ny" panose="02000503000000000000" pitchFamily="2" charset="0"/>
              </a:rPr>
              <a:t>GUL</a:t>
            </a:r>
          </a:p>
        </p:txBody>
      </p:sp>
      <p:sp>
        <p:nvSpPr>
          <p:cNvPr id="117" name="Tekstfelt 116">
            <a:extLst>
              <a:ext uri="{FF2B5EF4-FFF2-40B4-BE49-F238E27FC236}">
                <a16:creationId xmlns:a16="http://schemas.microsoft.com/office/drawing/2014/main" id="{925167EB-95D3-9DAE-A1B3-06B1788E22B1}"/>
              </a:ext>
            </a:extLst>
          </p:cNvPr>
          <p:cNvSpPr txBox="1"/>
          <p:nvPr/>
        </p:nvSpPr>
        <p:spPr>
          <a:xfrm>
            <a:off x="6714943" y="641626"/>
            <a:ext cx="6272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>
                <a:solidFill>
                  <a:schemeClr val="accent6">
                    <a:lumMod val="75000"/>
                  </a:schemeClr>
                </a:solidFill>
                <a:latin typeface="Abc Ny" panose="02000503000000000000" pitchFamily="2" charset="0"/>
              </a:rPr>
              <a:t>TRÆ</a:t>
            </a:r>
          </a:p>
        </p:txBody>
      </p:sp>
      <p:sp>
        <p:nvSpPr>
          <p:cNvPr id="118" name="Tekstfelt 117">
            <a:extLst>
              <a:ext uri="{FF2B5EF4-FFF2-40B4-BE49-F238E27FC236}">
                <a16:creationId xmlns:a16="http://schemas.microsoft.com/office/drawing/2014/main" id="{1A779FB5-1D93-6B0D-3A60-54746B604C17}"/>
              </a:ext>
            </a:extLst>
          </p:cNvPr>
          <p:cNvSpPr txBox="1"/>
          <p:nvPr/>
        </p:nvSpPr>
        <p:spPr>
          <a:xfrm>
            <a:off x="7538220" y="634069"/>
            <a:ext cx="7643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>
                <a:solidFill>
                  <a:srgbClr val="C00000"/>
                </a:solidFill>
                <a:latin typeface="Abc Ny" panose="02000503000000000000" pitchFamily="2" charset="0"/>
              </a:rPr>
              <a:t>LAVA</a:t>
            </a:r>
          </a:p>
        </p:txBody>
      </p:sp>
      <p:sp>
        <p:nvSpPr>
          <p:cNvPr id="119" name="Tekstfelt 118">
            <a:extLst>
              <a:ext uri="{FF2B5EF4-FFF2-40B4-BE49-F238E27FC236}">
                <a16:creationId xmlns:a16="http://schemas.microsoft.com/office/drawing/2014/main" id="{3E6292AC-3CD1-E053-2E5A-828D9E5F4E15}"/>
              </a:ext>
            </a:extLst>
          </p:cNvPr>
          <p:cNvSpPr txBox="1"/>
          <p:nvPr/>
        </p:nvSpPr>
        <p:spPr>
          <a:xfrm>
            <a:off x="9346965" y="639452"/>
            <a:ext cx="6272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>
                <a:solidFill>
                  <a:srgbClr val="6E6246"/>
                </a:solidFill>
                <a:latin typeface="Abc Ny" panose="02000503000000000000" pitchFamily="2" charset="0"/>
              </a:rPr>
              <a:t>Ø</a:t>
            </a:r>
          </a:p>
        </p:txBody>
      </p:sp>
      <p:cxnSp>
        <p:nvCxnSpPr>
          <p:cNvPr id="130" name="Lige forbindelse 129">
            <a:extLst>
              <a:ext uri="{FF2B5EF4-FFF2-40B4-BE49-F238E27FC236}">
                <a16:creationId xmlns:a16="http://schemas.microsoft.com/office/drawing/2014/main" id="{ABC8C6D0-17A1-E0E8-0C1F-C6941E50F9B3}"/>
              </a:ext>
            </a:extLst>
          </p:cNvPr>
          <p:cNvCxnSpPr>
            <a:cxnSpLocks/>
          </p:cNvCxnSpPr>
          <p:nvPr/>
        </p:nvCxnSpPr>
        <p:spPr>
          <a:xfrm flipV="1">
            <a:off x="5907848" y="3980165"/>
            <a:ext cx="3881036" cy="3685"/>
          </a:xfrm>
          <a:prstGeom prst="line">
            <a:avLst/>
          </a:prstGeom>
          <a:ln w="12700">
            <a:solidFill>
              <a:srgbClr val="6D94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1" name="Tekstfelt 140">
            <a:extLst>
              <a:ext uri="{FF2B5EF4-FFF2-40B4-BE49-F238E27FC236}">
                <a16:creationId xmlns:a16="http://schemas.microsoft.com/office/drawing/2014/main" id="{63C05509-6F3F-92D0-1780-A33112613EAC}"/>
              </a:ext>
            </a:extLst>
          </p:cNvPr>
          <p:cNvSpPr txBox="1"/>
          <p:nvPr/>
        </p:nvSpPr>
        <p:spPr>
          <a:xfrm>
            <a:off x="6893823" y="1130407"/>
            <a:ext cx="4869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3600" dirty="0">
                <a:solidFill>
                  <a:srgbClr val="6D9480"/>
                </a:solidFill>
                <a:latin typeface="Abc Ny" panose="02000503000000000000" pitchFamily="2" charset="0"/>
              </a:rPr>
              <a:t>L</a:t>
            </a:r>
          </a:p>
        </p:txBody>
      </p:sp>
      <p:sp>
        <p:nvSpPr>
          <p:cNvPr id="142" name="Tekstfelt 141">
            <a:extLst>
              <a:ext uri="{FF2B5EF4-FFF2-40B4-BE49-F238E27FC236}">
                <a16:creationId xmlns:a16="http://schemas.microsoft.com/office/drawing/2014/main" id="{B3728F6C-BDA1-B12C-34BC-A3703055710A}"/>
              </a:ext>
            </a:extLst>
          </p:cNvPr>
          <p:cNvSpPr txBox="1"/>
          <p:nvPr/>
        </p:nvSpPr>
        <p:spPr>
          <a:xfrm>
            <a:off x="9150238" y="1089911"/>
            <a:ext cx="4869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3600" dirty="0">
                <a:solidFill>
                  <a:srgbClr val="6D9480"/>
                </a:solidFill>
                <a:latin typeface="Abc Ny" panose="02000503000000000000" pitchFamily="2" charset="0"/>
              </a:rPr>
              <a:t>A</a:t>
            </a:r>
          </a:p>
        </p:txBody>
      </p:sp>
      <p:sp>
        <p:nvSpPr>
          <p:cNvPr id="143" name="Tekstfelt 142">
            <a:extLst>
              <a:ext uri="{FF2B5EF4-FFF2-40B4-BE49-F238E27FC236}">
                <a16:creationId xmlns:a16="http://schemas.microsoft.com/office/drawing/2014/main" id="{FFB3F9FA-7937-6B0B-50F3-3451BDD2188E}"/>
              </a:ext>
            </a:extLst>
          </p:cNvPr>
          <p:cNvSpPr txBox="1"/>
          <p:nvPr/>
        </p:nvSpPr>
        <p:spPr>
          <a:xfrm>
            <a:off x="7613136" y="3333834"/>
            <a:ext cx="4869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3600" dirty="0">
                <a:solidFill>
                  <a:srgbClr val="6D9480"/>
                </a:solidFill>
                <a:latin typeface="Abc Ny" panose="02000503000000000000" pitchFamily="2" charset="0"/>
              </a:rPr>
              <a:t>J</a:t>
            </a:r>
          </a:p>
        </p:txBody>
      </p:sp>
      <p:sp>
        <p:nvSpPr>
          <p:cNvPr id="144" name="Tekstfelt 143">
            <a:extLst>
              <a:ext uri="{FF2B5EF4-FFF2-40B4-BE49-F238E27FC236}">
                <a16:creationId xmlns:a16="http://schemas.microsoft.com/office/drawing/2014/main" id="{9F8728BB-BB98-45EA-936A-4D1387C0520C}"/>
              </a:ext>
            </a:extLst>
          </p:cNvPr>
          <p:cNvSpPr txBox="1"/>
          <p:nvPr/>
        </p:nvSpPr>
        <p:spPr>
          <a:xfrm>
            <a:off x="8393210" y="1116991"/>
            <a:ext cx="4869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3600" dirty="0">
                <a:solidFill>
                  <a:srgbClr val="6D9480"/>
                </a:solidFill>
                <a:latin typeface="Abc Ny" panose="02000503000000000000" pitchFamily="2" charset="0"/>
              </a:rPr>
              <a:t>V</a:t>
            </a:r>
          </a:p>
        </p:txBody>
      </p:sp>
      <p:sp>
        <p:nvSpPr>
          <p:cNvPr id="145" name="Tekstfelt 144">
            <a:extLst>
              <a:ext uri="{FF2B5EF4-FFF2-40B4-BE49-F238E27FC236}">
                <a16:creationId xmlns:a16="http://schemas.microsoft.com/office/drawing/2014/main" id="{2C9C083A-D3DF-A926-BBCF-6158F4566E9E}"/>
              </a:ext>
            </a:extLst>
          </p:cNvPr>
          <p:cNvSpPr txBox="1"/>
          <p:nvPr/>
        </p:nvSpPr>
        <p:spPr>
          <a:xfrm>
            <a:off x="7582064" y="1132399"/>
            <a:ext cx="4869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3600" dirty="0">
                <a:solidFill>
                  <a:srgbClr val="6D9480"/>
                </a:solidFill>
                <a:latin typeface="Abc Ny" panose="02000503000000000000" pitchFamily="2" charset="0"/>
              </a:rPr>
              <a:t>A</a:t>
            </a:r>
          </a:p>
        </p:txBody>
      </p:sp>
      <p:sp>
        <p:nvSpPr>
          <p:cNvPr id="146" name="Tekstfelt 145">
            <a:extLst>
              <a:ext uri="{FF2B5EF4-FFF2-40B4-BE49-F238E27FC236}">
                <a16:creationId xmlns:a16="http://schemas.microsoft.com/office/drawing/2014/main" id="{28AEFE07-A7C8-0214-34DB-35BAF956F70B}"/>
              </a:ext>
            </a:extLst>
          </p:cNvPr>
          <p:cNvSpPr txBox="1"/>
          <p:nvPr/>
        </p:nvSpPr>
        <p:spPr>
          <a:xfrm>
            <a:off x="9198254" y="3317334"/>
            <a:ext cx="4869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3600" dirty="0">
                <a:solidFill>
                  <a:srgbClr val="6D9480"/>
                </a:solidFill>
                <a:latin typeface="Abc Ny" panose="02000503000000000000" pitchFamily="2" charset="0"/>
              </a:rPr>
              <a:t>N</a:t>
            </a:r>
          </a:p>
        </p:txBody>
      </p:sp>
      <p:sp>
        <p:nvSpPr>
          <p:cNvPr id="147" name="Tekstfelt 146">
            <a:extLst>
              <a:ext uri="{FF2B5EF4-FFF2-40B4-BE49-F238E27FC236}">
                <a16:creationId xmlns:a16="http://schemas.microsoft.com/office/drawing/2014/main" id="{7EE747F5-616A-C9D6-D8BC-63CDB0BF1E08}"/>
              </a:ext>
            </a:extLst>
          </p:cNvPr>
          <p:cNvSpPr txBox="1"/>
          <p:nvPr/>
        </p:nvSpPr>
        <p:spPr>
          <a:xfrm>
            <a:off x="8382961" y="3309101"/>
            <a:ext cx="4869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3600" dirty="0">
                <a:solidFill>
                  <a:srgbClr val="6D9480"/>
                </a:solidFill>
                <a:latin typeface="Abc Ny" panose="02000503000000000000" pitchFamily="2" charset="0"/>
              </a:rPr>
              <a:t>O</a:t>
            </a:r>
          </a:p>
        </p:txBody>
      </p:sp>
      <p:sp>
        <p:nvSpPr>
          <p:cNvPr id="148" name="Tekstfelt 147">
            <a:extLst>
              <a:ext uri="{FF2B5EF4-FFF2-40B4-BE49-F238E27FC236}">
                <a16:creationId xmlns:a16="http://schemas.microsoft.com/office/drawing/2014/main" id="{0EB831C3-49EC-0E5E-604F-53C823CDD878}"/>
              </a:ext>
            </a:extLst>
          </p:cNvPr>
          <p:cNvSpPr txBox="1"/>
          <p:nvPr/>
        </p:nvSpPr>
        <p:spPr>
          <a:xfrm>
            <a:off x="6870691" y="2649529"/>
            <a:ext cx="4869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3600" dirty="0">
                <a:solidFill>
                  <a:srgbClr val="6D9480"/>
                </a:solidFill>
                <a:latin typeface="Abc Ny" panose="02000503000000000000" pitchFamily="2" charset="0"/>
              </a:rPr>
              <a:t>R</a:t>
            </a:r>
          </a:p>
        </p:txBody>
      </p:sp>
      <p:sp>
        <p:nvSpPr>
          <p:cNvPr id="149" name="Tekstfelt 148">
            <a:extLst>
              <a:ext uri="{FF2B5EF4-FFF2-40B4-BE49-F238E27FC236}">
                <a16:creationId xmlns:a16="http://schemas.microsoft.com/office/drawing/2014/main" id="{14218165-9997-A389-897A-EEE6C3CE95F4}"/>
              </a:ext>
            </a:extLst>
          </p:cNvPr>
          <p:cNvSpPr txBox="1"/>
          <p:nvPr/>
        </p:nvSpPr>
        <p:spPr>
          <a:xfrm>
            <a:off x="6038947" y="2659928"/>
            <a:ext cx="4869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3600" dirty="0">
                <a:solidFill>
                  <a:srgbClr val="6D9480"/>
                </a:solidFill>
                <a:latin typeface="Abc Ny" panose="02000503000000000000" pitchFamily="2" charset="0"/>
              </a:rPr>
              <a:t>T</a:t>
            </a:r>
          </a:p>
        </p:txBody>
      </p:sp>
      <p:sp>
        <p:nvSpPr>
          <p:cNvPr id="150" name="Tekstfelt 149">
            <a:extLst>
              <a:ext uri="{FF2B5EF4-FFF2-40B4-BE49-F238E27FC236}">
                <a16:creationId xmlns:a16="http://schemas.microsoft.com/office/drawing/2014/main" id="{D9EEB365-E2D2-B889-197D-AF4AEC149B1D}"/>
              </a:ext>
            </a:extLst>
          </p:cNvPr>
          <p:cNvSpPr txBox="1"/>
          <p:nvPr/>
        </p:nvSpPr>
        <p:spPr>
          <a:xfrm>
            <a:off x="7589378" y="2619921"/>
            <a:ext cx="4869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3600" dirty="0">
                <a:solidFill>
                  <a:srgbClr val="6D9480"/>
                </a:solidFill>
                <a:latin typeface="Abc Ny" panose="02000503000000000000" pitchFamily="2" charset="0"/>
              </a:rPr>
              <a:t>Æ</a:t>
            </a:r>
          </a:p>
        </p:txBody>
      </p:sp>
      <p:sp>
        <p:nvSpPr>
          <p:cNvPr id="151" name="Tekstfelt 150">
            <a:extLst>
              <a:ext uri="{FF2B5EF4-FFF2-40B4-BE49-F238E27FC236}">
                <a16:creationId xmlns:a16="http://schemas.microsoft.com/office/drawing/2014/main" id="{11F2AAD6-C069-6FD9-600B-D0B470668013}"/>
              </a:ext>
            </a:extLst>
          </p:cNvPr>
          <p:cNvSpPr txBox="1"/>
          <p:nvPr/>
        </p:nvSpPr>
        <p:spPr>
          <a:xfrm>
            <a:off x="9204950" y="1866679"/>
            <a:ext cx="4869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3600" dirty="0">
                <a:solidFill>
                  <a:srgbClr val="6D9480"/>
                </a:solidFill>
                <a:latin typeface="Abc Ny" panose="02000503000000000000" pitchFamily="2" charset="0"/>
              </a:rPr>
              <a:t>L</a:t>
            </a:r>
          </a:p>
        </p:txBody>
      </p:sp>
      <p:sp>
        <p:nvSpPr>
          <p:cNvPr id="152" name="Tekstfelt 151">
            <a:extLst>
              <a:ext uri="{FF2B5EF4-FFF2-40B4-BE49-F238E27FC236}">
                <a16:creationId xmlns:a16="http://schemas.microsoft.com/office/drawing/2014/main" id="{54B2796E-7637-586B-B251-0F2550F0D122}"/>
              </a:ext>
            </a:extLst>
          </p:cNvPr>
          <p:cNvSpPr txBox="1"/>
          <p:nvPr/>
        </p:nvSpPr>
        <p:spPr>
          <a:xfrm>
            <a:off x="8427845" y="1879795"/>
            <a:ext cx="4869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3600" dirty="0">
                <a:solidFill>
                  <a:srgbClr val="6D9480"/>
                </a:solidFill>
                <a:latin typeface="Abc Ny" panose="02000503000000000000" pitchFamily="2" charset="0"/>
              </a:rPr>
              <a:t>U</a:t>
            </a:r>
          </a:p>
        </p:txBody>
      </p:sp>
      <p:sp>
        <p:nvSpPr>
          <p:cNvPr id="153" name="Tekstfelt 152">
            <a:extLst>
              <a:ext uri="{FF2B5EF4-FFF2-40B4-BE49-F238E27FC236}">
                <a16:creationId xmlns:a16="http://schemas.microsoft.com/office/drawing/2014/main" id="{A6EC61C4-F9BD-28F0-43BA-74DC791DB88D}"/>
              </a:ext>
            </a:extLst>
          </p:cNvPr>
          <p:cNvSpPr txBox="1"/>
          <p:nvPr/>
        </p:nvSpPr>
        <p:spPr>
          <a:xfrm>
            <a:off x="7612593" y="1856872"/>
            <a:ext cx="4869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3600" dirty="0">
                <a:solidFill>
                  <a:srgbClr val="6D9480"/>
                </a:solidFill>
                <a:latin typeface="Abc Ny" panose="02000503000000000000" pitchFamily="2" charset="0"/>
              </a:rPr>
              <a:t>G</a:t>
            </a:r>
          </a:p>
        </p:txBody>
      </p:sp>
      <p:sp>
        <p:nvSpPr>
          <p:cNvPr id="154" name="Tekstfelt 153">
            <a:extLst>
              <a:ext uri="{FF2B5EF4-FFF2-40B4-BE49-F238E27FC236}">
                <a16:creationId xmlns:a16="http://schemas.microsoft.com/office/drawing/2014/main" id="{D5D54117-96E7-FED4-F1CB-4361502C38C1}"/>
              </a:ext>
            </a:extLst>
          </p:cNvPr>
          <p:cNvSpPr txBox="1"/>
          <p:nvPr/>
        </p:nvSpPr>
        <p:spPr>
          <a:xfrm>
            <a:off x="7612593" y="4037365"/>
            <a:ext cx="4869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3600" dirty="0">
                <a:solidFill>
                  <a:srgbClr val="6D9480"/>
                </a:solidFill>
                <a:latin typeface="Abc Ny" panose="02000503000000000000" pitchFamily="2" charset="0"/>
              </a:rPr>
              <a:t>Ø</a:t>
            </a:r>
          </a:p>
        </p:txBody>
      </p:sp>
      <p:sp>
        <p:nvSpPr>
          <p:cNvPr id="155" name="Tekstfelt 154">
            <a:extLst>
              <a:ext uri="{FF2B5EF4-FFF2-40B4-BE49-F238E27FC236}">
                <a16:creationId xmlns:a16="http://schemas.microsoft.com/office/drawing/2014/main" id="{1496526B-CBC4-C346-63BA-EBF04E127956}"/>
              </a:ext>
            </a:extLst>
          </p:cNvPr>
          <p:cNvSpPr txBox="1"/>
          <p:nvPr/>
        </p:nvSpPr>
        <p:spPr>
          <a:xfrm>
            <a:off x="6070833" y="1879795"/>
            <a:ext cx="4869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3600" dirty="0">
                <a:solidFill>
                  <a:srgbClr val="6D9480"/>
                </a:solidFill>
                <a:latin typeface="Abc Ny" panose="02000503000000000000" pitchFamily="2" charset="0"/>
              </a:rPr>
              <a:t>J</a:t>
            </a:r>
          </a:p>
        </p:txBody>
      </p:sp>
      <p:sp>
        <p:nvSpPr>
          <p:cNvPr id="156" name="Tekstfelt 155">
            <a:extLst>
              <a:ext uri="{FF2B5EF4-FFF2-40B4-BE49-F238E27FC236}">
                <a16:creationId xmlns:a16="http://schemas.microsoft.com/office/drawing/2014/main" id="{A06D2A63-3067-DC34-B481-EA3BDB9107E7}"/>
              </a:ext>
            </a:extLst>
          </p:cNvPr>
          <p:cNvSpPr txBox="1"/>
          <p:nvPr/>
        </p:nvSpPr>
        <p:spPr>
          <a:xfrm>
            <a:off x="6854029" y="1873669"/>
            <a:ext cx="4869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3600" dirty="0">
                <a:solidFill>
                  <a:srgbClr val="6D9480"/>
                </a:solidFill>
                <a:latin typeface="Abc Ny" panose="02000503000000000000" pitchFamily="2" charset="0"/>
              </a:rPr>
              <a:t>P</a:t>
            </a:r>
          </a:p>
        </p:txBody>
      </p:sp>
      <p:sp>
        <p:nvSpPr>
          <p:cNvPr id="157" name="Tekstfelt 156">
            <a:extLst>
              <a:ext uri="{FF2B5EF4-FFF2-40B4-BE49-F238E27FC236}">
                <a16:creationId xmlns:a16="http://schemas.microsoft.com/office/drawing/2014/main" id="{D8177502-555E-E68E-B412-BF0180A9E085}"/>
              </a:ext>
            </a:extLst>
          </p:cNvPr>
          <p:cNvSpPr txBox="1"/>
          <p:nvPr/>
        </p:nvSpPr>
        <p:spPr>
          <a:xfrm>
            <a:off x="6059545" y="1112041"/>
            <a:ext cx="4869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3600" dirty="0">
                <a:solidFill>
                  <a:srgbClr val="6D9480"/>
                </a:solidFill>
                <a:latin typeface="Abc Ny" panose="02000503000000000000" pitchFamily="2" charset="0"/>
              </a:rPr>
              <a:t>S</a:t>
            </a:r>
          </a:p>
        </p:txBody>
      </p:sp>
      <p:sp>
        <p:nvSpPr>
          <p:cNvPr id="158" name="Tekstfelt 157">
            <a:extLst>
              <a:ext uri="{FF2B5EF4-FFF2-40B4-BE49-F238E27FC236}">
                <a16:creationId xmlns:a16="http://schemas.microsoft.com/office/drawing/2014/main" id="{00149890-E9AD-A987-EC91-D4753DC7B3CF}"/>
              </a:ext>
            </a:extLst>
          </p:cNvPr>
          <p:cNvSpPr txBox="1"/>
          <p:nvPr/>
        </p:nvSpPr>
        <p:spPr>
          <a:xfrm>
            <a:off x="8416287" y="2627409"/>
            <a:ext cx="4869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3600" dirty="0">
                <a:solidFill>
                  <a:srgbClr val="6D9480"/>
                </a:solidFill>
                <a:latin typeface="Abc Ny" panose="02000503000000000000" pitchFamily="2" charset="0"/>
              </a:rPr>
              <a:t>V</a:t>
            </a:r>
          </a:p>
        </p:txBody>
      </p:sp>
      <p:sp>
        <p:nvSpPr>
          <p:cNvPr id="159" name="Tekstfelt 158">
            <a:extLst>
              <a:ext uri="{FF2B5EF4-FFF2-40B4-BE49-F238E27FC236}">
                <a16:creationId xmlns:a16="http://schemas.microsoft.com/office/drawing/2014/main" id="{A1819C4C-D715-1F02-2236-DFF81AC9F0B8}"/>
              </a:ext>
            </a:extLst>
          </p:cNvPr>
          <p:cNvSpPr txBox="1"/>
          <p:nvPr/>
        </p:nvSpPr>
        <p:spPr>
          <a:xfrm>
            <a:off x="6823044" y="3318792"/>
            <a:ext cx="4869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3600" dirty="0">
                <a:solidFill>
                  <a:srgbClr val="6D9480"/>
                </a:solidFill>
                <a:latin typeface="Abc Ny" panose="02000503000000000000" pitchFamily="2" charset="0"/>
              </a:rPr>
              <a:t>W</a:t>
            </a:r>
          </a:p>
        </p:txBody>
      </p:sp>
      <p:sp>
        <p:nvSpPr>
          <p:cNvPr id="160" name="Tekstfelt 159">
            <a:extLst>
              <a:ext uri="{FF2B5EF4-FFF2-40B4-BE49-F238E27FC236}">
                <a16:creationId xmlns:a16="http://schemas.microsoft.com/office/drawing/2014/main" id="{583B6E1B-9D6F-77B6-ED16-BF420DF03312}"/>
              </a:ext>
            </a:extLst>
          </p:cNvPr>
          <p:cNvSpPr txBox="1"/>
          <p:nvPr/>
        </p:nvSpPr>
        <p:spPr>
          <a:xfrm>
            <a:off x="6123980" y="3341873"/>
            <a:ext cx="4869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3600" dirty="0">
                <a:solidFill>
                  <a:srgbClr val="6D9480"/>
                </a:solidFill>
                <a:latin typeface="Abc Ny" panose="02000503000000000000" pitchFamily="2" charset="0"/>
              </a:rPr>
              <a:t>P</a:t>
            </a:r>
          </a:p>
        </p:txBody>
      </p:sp>
      <p:sp>
        <p:nvSpPr>
          <p:cNvPr id="161" name="Tekstfelt 160">
            <a:extLst>
              <a:ext uri="{FF2B5EF4-FFF2-40B4-BE49-F238E27FC236}">
                <a16:creationId xmlns:a16="http://schemas.microsoft.com/office/drawing/2014/main" id="{10E0C240-4CB1-8F18-09F8-117447162330}"/>
              </a:ext>
            </a:extLst>
          </p:cNvPr>
          <p:cNvSpPr txBox="1"/>
          <p:nvPr/>
        </p:nvSpPr>
        <p:spPr>
          <a:xfrm>
            <a:off x="9191361" y="2643689"/>
            <a:ext cx="4869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3600" dirty="0">
                <a:solidFill>
                  <a:srgbClr val="6D9480"/>
                </a:solidFill>
                <a:latin typeface="Abc Ny" panose="02000503000000000000" pitchFamily="2" charset="0"/>
              </a:rPr>
              <a:t>E</a:t>
            </a:r>
          </a:p>
        </p:txBody>
      </p:sp>
      <p:sp>
        <p:nvSpPr>
          <p:cNvPr id="162" name="Tekstfelt 161">
            <a:extLst>
              <a:ext uri="{FF2B5EF4-FFF2-40B4-BE49-F238E27FC236}">
                <a16:creationId xmlns:a16="http://schemas.microsoft.com/office/drawing/2014/main" id="{BE7A55BA-FD5B-EA3D-7330-26C2051323B5}"/>
              </a:ext>
            </a:extLst>
          </p:cNvPr>
          <p:cNvSpPr txBox="1"/>
          <p:nvPr/>
        </p:nvSpPr>
        <p:spPr>
          <a:xfrm>
            <a:off x="6870691" y="4031568"/>
            <a:ext cx="4869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3600" dirty="0">
                <a:solidFill>
                  <a:srgbClr val="6D9480"/>
                </a:solidFill>
                <a:latin typeface="Abc Ny" panose="02000503000000000000" pitchFamily="2" charset="0"/>
              </a:rPr>
              <a:t>A</a:t>
            </a:r>
          </a:p>
        </p:txBody>
      </p:sp>
      <p:sp>
        <p:nvSpPr>
          <p:cNvPr id="163" name="Tekstfelt 162">
            <a:extLst>
              <a:ext uri="{FF2B5EF4-FFF2-40B4-BE49-F238E27FC236}">
                <a16:creationId xmlns:a16="http://schemas.microsoft.com/office/drawing/2014/main" id="{59B32FF8-6264-888D-8ACD-3AA5A2CCD5BD}"/>
              </a:ext>
            </a:extLst>
          </p:cNvPr>
          <p:cNvSpPr txBox="1"/>
          <p:nvPr/>
        </p:nvSpPr>
        <p:spPr>
          <a:xfrm>
            <a:off x="6063624" y="4031052"/>
            <a:ext cx="4869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3600" dirty="0">
                <a:solidFill>
                  <a:srgbClr val="6D9480"/>
                </a:solidFill>
                <a:latin typeface="Abc Ny" panose="02000503000000000000" pitchFamily="2" charset="0"/>
              </a:rPr>
              <a:t>K</a:t>
            </a:r>
          </a:p>
        </p:txBody>
      </p:sp>
      <p:sp>
        <p:nvSpPr>
          <p:cNvPr id="164" name="Tekstfelt 163">
            <a:extLst>
              <a:ext uri="{FF2B5EF4-FFF2-40B4-BE49-F238E27FC236}">
                <a16:creationId xmlns:a16="http://schemas.microsoft.com/office/drawing/2014/main" id="{960AF872-6375-5AB4-EEB5-0061B34C4D36}"/>
              </a:ext>
            </a:extLst>
          </p:cNvPr>
          <p:cNvSpPr txBox="1"/>
          <p:nvPr/>
        </p:nvSpPr>
        <p:spPr>
          <a:xfrm>
            <a:off x="8437084" y="4025353"/>
            <a:ext cx="4869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3600" dirty="0">
                <a:solidFill>
                  <a:srgbClr val="6D9480"/>
                </a:solidFill>
                <a:latin typeface="Abc Ny" panose="02000503000000000000" pitchFamily="2" charset="0"/>
              </a:rPr>
              <a:t>U</a:t>
            </a:r>
          </a:p>
        </p:txBody>
      </p:sp>
      <p:sp>
        <p:nvSpPr>
          <p:cNvPr id="165" name="Tekstfelt 164">
            <a:extLst>
              <a:ext uri="{FF2B5EF4-FFF2-40B4-BE49-F238E27FC236}">
                <a16:creationId xmlns:a16="http://schemas.microsoft.com/office/drawing/2014/main" id="{9AF4AFD2-60DF-4F00-D5A8-001DBE4C8B5D}"/>
              </a:ext>
            </a:extLst>
          </p:cNvPr>
          <p:cNvSpPr txBox="1"/>
          <p:nvPr/>
        </p:nvSpPr>
        <p:spPr>
          <a:xfrm>
            <a:off x="9165897" y="4012755"/>
            <a:ext cx="4869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3600" dirty="0">
                <a:solidFill>
                  <a:srgbClr val="6D9480"/>
                </a:solidFill>
                <a:latin typeface="Abc Ny" panose="02000503000000000000" pitchFamily="2" charset="0"/>
              </a:rPr>
              <a:t>Z</a:t>
            </a:r>
          </a:p>
        </p:txBody>
      </p:sp>
      <p:sp>
        <p:nvSpPr>
          <p:cNvPr id="166" name="Rektangel 165">
            <a:extLst>
              <a:ext uri="{FF2B5EF4-FFF2-40B4-BE49-F238E27FC236}">
                <a16:creationId xmlns:a16="http://schemas.microsoft.com/office/drawing/2014/main" id="{285F7F22-9A8B-65DD-3648-4CEBBF77EA44}"/>
              </a:ext>
            </a:extLst>
          </p:cNvPr>
          <p:cNvSpPr/>
          <p:nvPr/>
        </p:nvSpPr>
        <p:spPr>
          <a:xfrm>
            <a:off x="496627" y="5412731"/>
            <a:ext cx="4658548" cy="25443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67" name="Rektangel: afrundede hjørner 166">
            <a:extLst>
              <a:ext uri="{FF2B5EF4-FFF2-40B4-BE49-F238E27FC236}">
                <a16:creationId xmlns:a16="http://schemas.microsoft.com/office/drawing/2014/main" id="{5D3858D4-F558-19EA-1F48-4C2965A2287E}"/>
              </a:ext>
            </a:extLst>
          </p:cNvPr>
          <p:cNvSpPr/>
          <p:nvPr/>
        </p:nvSpPr>
        <p:spPr>
          <a:xfrm>
            <a:off x="3871364" y="7116603"/>
            <a:ext cx="1029563" cy="635803"/>
          </a:xfrm>
          <a:prstGeom prst="roundRect">
            <a:avLst/>
          </a:prstGeom>
          <a:noFill/>
          <a:ln>
            <a:solidFill>
              <a:srgbClr val="6D9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68" name="Rektangel: afrundede hjørner 167">
            <a:extLst>
              <a:ext uri="{FF2B5EF4-FFF2-40B4-BE49-F238E27FC236}">
                <a16:creationId xmlns:a16="http://schemas.microsoft.com/office/drawing/2014/main" id="{4CB111ED-8054-C11C-5EA7-0C281EBC6078}"/>
              </a:ext>
            </a:extLst>
          </p:cNvPr>
          <p:cNvSpPr/>
          <p:nvPr/>
        </p:nvSpPr>
        <p:spPr>
          <a:xfrm>
            <a:off x="3834166" y="8893700"/>
            <a:ext cx="1029563" cy="635803"/>
          </a:xfrm>
          <a:prstGeom prst="roundRect">
            <a:avLst/>
          </a:prstGeom>
          <a:noFill/>
          <a:ln>
            <a:solidFill>
              <a:srgbClr val="6D9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69" name="Rektangel: afrundede hjørner 168">
            <a:extLst>
              <a:ext uri="{FF2B5EF4-FFF2-40B4-BE49-F238E27FC236}">
                <a16:creationId xmlns:a16="http://schemas.microsoft.com/office/drawing/2014/main" id="{A48C4F9E-22D9-8AEE-CD64-8BD93C05328A}"/>
              </a:ext>
            </a:extLst>
          </p:cNvPr>
          <p:cNvSpPr/>
          <p:nvPr/>
        </p:nvSpPr>
        <p:spPr>
          <a:xfrm>
            <a:off x="3860371" y="8026516"/>
            <a:ext cx="1029563" cy="635803"/>
          </a:xfrm>
          <a:prstGeom prst="roundRect">
            <a:avLst/>
          </a:prstGeom>
          <a:noFill/>
          <a:ln>
            <a:solidFill>
              <a:srgbClr val="6D9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70" name="Rektangel: afrundede hjørner 169">
            <a:extLst>
              <a:ext uri="{FF2B5EF4-FFF2-40B4-BE49-F238E27FC236}">
                <a16:creationId xmlns:a16="http://schemas.microsoft.com/office/drawing/2014/main" id="{EA7C386B-EECC-00A5-2AB6-540D1E259EAC}"/>
              </a:ext>
            </a:extLst>
          </p:cNvPr>
          <p:cNvSpPr/>
          <p:nvPr/>
        </p:nvSpPr>
        <p:spPr>
          <a:xfrm>
            <a:off x="688361" y="6126292"/>
            <a:ext cx="1029563" cy="821753"/>
          </a:xfrm>
          <a:prstGeom prst="roundRect">
            <a:avLst/>
          </a:prstGeom>
          <a:noFill/>
          <a:ln>
            <a:solidFill>
              <a:srgbClr val="6D9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71" name="Rektangel: afrundede hjørner 170">
            <a:extLst>
              <a:ext uri="{FF2B5EF4-FFF2-40B4-BE49-F238E27FC236}">
                <a16:creationId xmlns:a16="http://schemas.microsoft.com/office/drawing/2014/main" id="{8A606806-DB73-718A-3CDB-4DE58BB0F7B2}"/>
              </a:ext>
            </a:extLst>
          </p:cNvPr>
          <p:cNvSpPr/>
          <p:nvPr/>
        </p:nvSpPr>
        <p:spPr>
          <a:xfrm>
            <a:off x="681076" y="6998884"/>
            <a:ext cx="1029563" cy="821753"/>
          </a:xfrm>
          <a:prstGeom prst="roundRect">
            <a:avLst/>
          </a:prstGeom>
          <a:noFill/>
          <a:ln>
            <a:solidFill>
              <a:srgbClr val="6D9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72" name="Rektangel: afrundede hjørner 171">
            <a:extLst>
              <a:ext uri="{FF2B5EF4-FFF2-40B4-BE49-F238E27FC236}">
                <a16:creationId xmlns:a16="http://schemas.microsoft.com/office/drawing/2014/main" id="{D8B02267-0997-A59C-21D9-02465B6FC0FA}"/>
              </a:ext>
            </a:extLst>
          </p:cNvPr>
          <p:cNvSpPr/>
          <p:nvPr/>
        </p:nvSpPr>
        <p:spPr>
          <a:xfrm>
            <a:off x="688361" y="7883574"/>
            <a:ext cx="1029563" cy="821753"/>
          </a:xfrm>
          <a:prstGeom prst="roundRect">
            <a:avLst/>
          </a:prstGeom>
          <a:noFill/>
          <a:ln>
            <a:solidFill>
              <a:srgbClr val="6D9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73" name="Rektangel: afrundede hjørner 172">
            <a:extLst>
              <a:ext uri="{FF2B5EF4-FFF2-40B4-BE49-F238E27FC236}">
                <a16:creationId xmlns:a16="http://schemas.microsoft.com/office/drawing/2014/main" id="{7B9A2EFB-A15F-A248-F29D-36991ADBED13}"/>
              </a:ext>
            </a:extLst>
          </p:cNvPr>
          <p:cNvSpPr/>
          <p:nvPr/>
        </p:nvSpPr>
        <p:spPr>
          <a:xfrm>
            <a:off x="676642" y="8773905"/>
            <a:ext cx="1029563" cy="821753"/>
          </a:xfrm>
          <a:prstGeom prst="roundRect">
            <a:avLst/>
          </a:prstGeom>
          <a:noFill/>
          <a:ln>
            <a:solidFill>
              <a:srgbClr val="6D9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74" name="Rektangel: afrundede hjørner 173">
            <a:extLst>
              <a:ext uri="{FF2B5EF4-FFF2-40B4-BE49-F238E27FC236}">
                <a16:creationId xmlns:a16="http://schemas.microsoft.com/office/drawing/2014/main" id="{88046A18-9AFC-7333-9385-C869771B6D9F}"/>
              </a:ext>
            </a:extLst>
          </p:cNvPr>
          <p:cNvSpPr/>
          <p:nvPr/>
        </p:nvSpPr>
        <p:spPr>
          <a:xfrm>
            <a:off x="3869470" y="6233173"/>
            <a:ext cx="1029563" cy="635803"/>
          </a:xfrm>
          <a:prstGeom prst="roundRect">
            <a:avLst/>
          </a:prstGeom>
          <a:noFill/>
          <a:ln>
            <a:solidFill>
              <a:srgbClr val="6D9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75" name="Tekstfelt 174">
            <a:extLst>
              <a:ext uri="{FF2B5EF4-FFF2-40B4-BE49-F238E27FC236}">
                <a16:creationId xmlns:a16="http://schemas.microsoft.com/office/drawing/2014/main" id="{7AB2EF90-A41F-28CD-C28C-D5DFC07ECCC2}"/>
              </a:ext>
            </a:extLst>
          </p:cNvPr>
          <p:cNvSpPr txBox="1"/>
          <p:nvPr/>
        </p:nvSpPr>
        <p:spPr>
          <a:xfrm>
            <a:off x="3983364" y="6282683"/>
            <a:ext cx="8436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3200" dirty="0">
                <a:solidFill>
                  <a:srgbClr val="6D9480"/>
                </a:solidFill>
                <a:latin typeface="Abc Ny" panose="02000503000000000000" pitchFamily="2" charset="0"/>
              </a:rPr>
              <a:t>WC</a:t>
            </a:r>
          </a:p>
        </p:txBody>
      </p:sp>
      <p:sp>
        <p:nvSpPr>
          <p:cNvPr id="176" name="Tekstfelt 175">
            <a:extLst>
              <a:ext uri="{FF2B5EF4-FFF2-40B4-BE49-F238E27FC236}">
                <a16:creationId xmlns:a16="http://schemas.microsoft.com/office/drawing/2014/main" id="{17934272-8280-D004-0771-C45301A394D2}"/>
              </a:ext>
            </a:extLst>
          </p:cNvPr>
          <p:cNvSpPr txBox="1"/>
          <p:nvPr/>
        </p:nvSpPr>
        <p:spPr>
          <a:xfrm>
            <a:off x="3939134" y="7175881"/>
            <a:ext cx="10445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3200" dirty="0">
                <a:solidFill>
                  <a:srgbClr val="6D9480"/>
                </a:solidFill>
                <a:latin typeface="Abc Ny" panose="02000503000000000000" pitchFamily="2" charset="0"/>
              </a:rPr>
              <a:t>PITA</a:t>
            </a:r>
          </a:p>
        </p:txBody>
      </p:sp>
      <p:sp>
        <p:nvSpPr>
          <p:cNvPr id="177" name="Tekstfelt 176">
            <a:extLst>
              <a:ext uri="{FF2B5EF4-FFF2-40B4-BE49-F238E27FC236}">
                <a16:creationId xmlns:a16="http://schemas.microsoft.com/office/drawing/2014/main" id="{F2F62AE3-1E53-86C5-32D6-83E2E0C5EFF7}"/>
              </a:ext>
            </a:extLst>
          </p:cNvPr>
          <p:cNvSpPr txBox="1"/>
          <p:nvPr/>
        </p:nvSpPr>
        <p:spPr>
          <a:xfrm>
            <a:off x="4010114" y="8077544"/>
            <a:ext cx="8798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3200" dirty="0">
                <a:solidFill>
                  <a:srgbClr val="6D9480"/>
                </a:solidFill>
                <a:latin typeface="Abc Ny" panose="02000503000000000000" pitchFamily="2" charset="0"/>
              </a:rPr>
              <a:t>FIS</a:t>
            </a:r>
          </a:p>
        </p:txBody>
      </p:sp>
      <p:sp>
        <p:nvSpPr>
          <p:cNvPr id="178" name="Tekstfelt 177">
            <a:extLst>
              <a:ext uri="{FF2B5EF4-FFF2-40B4-BE49-F238E27FC236}">
                <a16:creationId xmlns:a16="http://schemas.microsoft.com/office/drawing/2014/main" id="{58879649-E482-B92E-704E-7DE40C83FEB0}"/>
              </a:ext>
            </a:extLst>
          </p:cNvPr>
          <p:cNvSpPr txBox="1"/>
          <p:nvPr/>
        </p:nvSpPr>
        <p:spPr>
          <a:xfrm>
            <a:off x="3923687" y="8944728"/>
            <a:ext cx="10295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3200" dirty="0">
                <a:solidFill>
                  <a:srgbClr val="6D9480"/>
                </a:solidFill>
                <a:latin typeface="Abc Ny" panose="02000503000000000000" pitchFamily="2" charset="0"/>
              </a:rPr>
              <a:t>GUL</a:t>
            </a:r>
          </a:p>
        </p:txBody>
      </p:sp>
      <p:sp>
        <p:nvSpPr>
          <p:cNvPr id="179" name="Tekstfelt 178">
            <a:extLst>
              <a:ext uri="{FF2B5EF4-FFF2-40B4-BE49-F238E27FC236}">
                <a16:creationId xmlns:a16="http://schemas.microsoft.com/office/drawing/2014/main" id="{A535C96B-7FE3-BD11-B5F7-6995BE664239}"/>
              </a:ext>
            </a:extLst>
          </p:cNvPr>
          <p:cNvSpPr txBox="1"/>
          <p:nvPr/>
        </p:nvSpPr>
        <p:spPr>
          <a:xfrm>
            <a:off x="681076" y="5397900"/>
            <a:ext cx="26416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200" dirty="0">
                <a:latin typeface="Abc Ny" panose="02000503000000000000" pitchFamily="2" charset="0"/>
              </a:rPr>
              <a:t>Træk streg til det rigtige ord.</a:t>
            </a:r>
          </a:p>
        </p:txBody>
      </p:sp>
      <p:sp>
        <p:nvSpPr>
          <p:cNvPr id="180" name="Ellipse 179">
            <a:extLst>
              <a:ext uri="{FF2B5EF4-FFF2-40B4-BE49-F238E27FC236}">
                <a16:creationId xmlns:a16="http://schemas.microsoft.com/office/drawing/2014/main" id="{7FF08F5E-3686-7100-2C43-FFD35D007BD3}"/>
              </a:ext>
            </a:extLst>
          </p:cNvPr>
          <p:cNvSpPr/>
          <p:nvPr/>
        </p:nvSpPr>
        <p:spPr>
          <a:xfrm>
            <a:off x="4814017" y="5380246"/>
            <a:ext cx="358408" cy="37738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181" name="Kombinationstegning: figur 180">
            <a:extLst>
              <a:ext uri="{FF2B5EF4-FFF2-40B4-BE49-F238E27FC236}">
                <a16:creationId xmlns:a16="http://schemas.microsoft.com/office/drawing/2014/main" id="{55A4FC50-1304-D8B6-16C1-820C4539EF8D}"/>
              </a:ext>
            </a:extLst>
          </p:cNvPr>
          <p:cNvSpPr/>
          <p:nvPr/>
        </p:nvSpPr>
        <p:spPr>
          <a:xfrm rot="963965">
            <a:off x="4857747" y="5540756"/>
            <a:ext cx="131667" cy="103971"/>
          </a:xfrm>
          <a:custGeom>
            <a:avLst/>
            <a:gdLst>
              <a:gd name="connsiteX0" fmla="*/ 22860 w 220028"/>
              <a:gd name="connsiteY0" fmla="*/ 0 h 122873"/>
              <a:gd name="connsiteX1" fmla="*/ 8573 w 220028"/>
              <a:gd name="connsiteY1" fmla="*/ 8573 h 122873"/>
              <a:gd name="connsiteX2" fmla="*/ 5715 w 220028"/>
              <a:gd name="connsiteY2" fmla="*/ 20003 h 122873"/>
              <a:gd name="connsiteX3" fmla="*/ 0 w 220028"/>
              <a:gd name="connsiteY3" fmla="*/ 42863 h 122873"/>
              <a:gd name="connsiteX4" fmla="*/ 11430 w 220028"/>
              <a:gd name="connsiteY4" fmla="*/ 77153 h 122873"/>
              <a:gd name="connsiteX5" fmla="*/ 28575 w 220028"/>
              <a:gd name="connsiteY5" fmla="*/ 82868 h 122873"/>
              <a:gd name="connsiteX6" fmla="*/ 134303 w 220028"/>
              <a:gd name="connsiteY6" fmla="*/ 82868 h 122873"/>
              <a:gd name="connsiteX7" fmla="*/ 151448 w 220028"/>
              <a:gd name="connsiteY7" fmla="*/ 94298 h 122873"/>
              <a:gd name="connsiteX8" fmla="*/ 160020 w 220028"/>
              <a:gd name="connsiteY8" fmla="*/ 105728 h 122873"/>
              <a:gd name="connsiteX9" fmla="*/ 180023 w 220028"/>
              <a:gd name="connsiteY9" fmla="*/ 117158 h 122873"/>
              <a:gd name="connsiteX10" fmla="*/ 197168 w 220028"/>
              <a:gd name="connsiteY10" fmla="*/ 122873 h 122873"/>
              <a:gd name="connsiteX11" fmla="*/ 220028 w 220028"/>
              <a:gd name="connsiteY11" fmla="*/ 120015 h 122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0028" h="122873">
                <a:moveTo>
                  <a:pt x="22860" y="0"/>
                </a:moveTo>
                <a:cubicBezTo>
                  <a:pt x="18098" y="2858"/>
                  <a:pt x="12187" y="4356"/>
                  <a:pt x="8573" y="8573"/>
                </a:cubicBezTo>
                <a:cubicBezTo>
                  <a:pt x="6017" y="11555"/>
                  <a:pt x="6794" y="16227"/>
                  <a:pt x="5715" y="20003"/>
                </a:cubicBezTo>
                <a:cubicBezTo>
                  <a:pt x="-141" y="40500"/>
                  <a:pt x="5809" y="13822"/>
                  <a:pt x="0" y="42863"/>
                </a:cubicBezTo>
                <a:cubicBezTo>
                  <a:pt x="1516" y="54991"/>
                  <a:pt x="-551" y="69166"/>
                  <a:pt x="11430" y="77153"/>
                </a:cubicBezTo>
                <a:cubicBezTo>
                  <a:pt x="16442" y="80495"/>
                  <a:pt x="28575" y="82868"/>
                  <a:pt x="28575" y="82868"/>
                </a:cubicBezTo>
                <a:cubicBezTo>
                  <a:pt x="64962" y="80268"/>
                  <a:pt x="97034" y="76442"/>
                  <a:pt x="134303" y="82868"/>
                </a:cubicBezTo>
                <a:cubicBezTo>
                  <a:pt x="141072" y="84035"/>
                  <a:pt x="151448" y="94298"/>
                  <a:pt x="151448" y="94298"/>
                </a:cubicBezTo>
                <a:cubicBezTo>
                  <a:pt x="154305" y="98108"/>
                  <a:pt x="156652" y="102360"/>
                  <a:pt x="160020" y="105728"/>
                </a:cubicBezTo>
                <a:cubicBezTo>
                  <a:pt x="163456" y="109164"/>
                  <a:pt x="176289" y="115664"/>
                  <a:pt x="180023" y="117158"/>
                </a:cubicBezTo>
                <a:cubicBezTo>
                  <a:pt x="185616" y="119395"/>
                  <a:pt x="197168" y="122873"/>
                  <a:pt x="197168" y="122873"/>
                </a:cubicBezTo>
                <a:lnTo>
                  <a:pt x="220028" y="120015"/>
                </a:lnTo>
              </a:path>
            </a:pathLst>
          </a:custGeom>
          <a:noFill/>
          <a:ln w="127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182" name="Billede 181">
            <a:extLst>
              <a:ext uri="{FF2B5EF4-FFF2-40B4-BE49-F238E27FC236}">
                <a16:creationId xmlns:a16="http://schemas.microsoft.com/office/drawing/2014/main" id="{D3444B40-373D-9834-66D9-6CD6B8B24B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7392">
            <a:off x="4990205" y="5429035"/>
            <a:ext cx="60856" cy="284981"/>
          </a:xfrm>
          <a:prstGeom prst="rect">
            <a:avLst/>
          </a:prstGeom>
        </p:spPr>
      </p:pic>
      <p:pic>
        <p:nvPicPr>
          <p:cNvPr id="21" name="Billede 20">
            <a:extLst>
              <a:ext uri="{FF2B5EF4-FFF2-40B4-BE49-F238E27FC236}">
                <a16:creationId xmlns:a16="http://schemas.microsoft.com/office/drawing/2014/main" id="{4880DC84-7F99-7836-62E1-578B99C849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85098">
            <a:off x="327994" y="5320426"/>
            <a:ext cx="435044" cy="400344"/>
          </a:xfrm>
          <a:prstGeom prst="rect">
            <a:avLst/>
          </a:prstGeom>
        </p:spPr>
      </p:pic>
      <p:pic>
        <p:nvPicPr>
          <p:cNvPr id="188" name="Billede 187" descr="Et billede, der indeholder toilet&#10;&#10;Automatisk genereret beskrivelse">
            <a:extLst>
              <a:ext uri="{FF2B5EF4-FFF2-40B4-BE49-F238E27FC236}">
                <a16:creationId xmlns:a16="http://schemas.microsoft.com/office/drawing/2014/main" id="{3ED9BC54-67E3-6BFF-3B7F-2B5C1AB4F7D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651" y="7049206"/>
            <a:ext cx="537065" cy="750056"/>
          </a:xfrm>
          <a:prstGeom prst="rect">
            <a:avLst/>
          </a:prstGeom>
        </p:spPr>
      </p:pic>
      <p:pic>
        <p:nvPicPr>
          <p:cNvPr id="190" name="Billede 189" descr="Et billede, der indeholder tekst, silhuet, vektorgrafik&#10;&#10;Automatisk genereret beskrivelse">
            <a:extLst>
              <a:ext uri="{FF2B5EF4-FFF2-40B4-BE49-F238E27FC236}">
                <a16:creationId xmlns:a16="http://schemas.microsoft.com/office/drawing/2014/main" id="{85ACBAD2-2D12-04C5-8C27-BFD62B01BC5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006" y="6310070"/>
            <a:ext cx="822504" cy="530000"/>
          </a:xfrm>
          <a:prstGeom prst="rect">
            <a:avLst/>
          </a:prstGeom>
        </p:spPr>
      </p:pic>
      <p:pic>
        <p:nvPicPr>
          <p:cNvPr id="193" name="Billede 192" descr="Et billede, der indeholder silhuet&#10;&#10;Automatisk genereret beskrivelse">
            <a:extLst>
              <a:ext uri="{FF2B5EF4-FFF2-40B4-BE49-F238E27FC236}">
                <a16:creationId xmlns:a16="http://schemas.microsoft.com/office/drawing/2014/main" id="{9FFCCFBD-5840-7FF9-8E4B-663F12EB56A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91114">
            <a:off x="643687" y="7720361"/>
            <a:ext cx="1220263" cy="1220263"/>
          </a:xfrm>
          <a:prstGeom prst="rect">
            <a:avLst/>
          </a:prstGeom>
        </p:spPr>
      </p:pic>
      <p:pic>
        <p:nvPicPr>
          <p:cNvPr id="195" name="Billede 194" descr="Et billede, der indeholder tekst&#10;&#10;Automatisk genereret beskrivelse">
            <a:extLst>
              <a:ext uri="{FF2B5EF4-FFF2-40B4-BE49-F238E27FC236}">
                <a16:creationId xmlns:a16="http://schemas.microsoft.com/office/drawing/2014/main" id="{BA7F058A-C632-BFF4-30A9-4733A13B8A8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362" y="8859076"/>
            <a:ext cx="692268" cy="705049"/>
          </a:xfrm>
          <a:prstGeom prst="rect">
            <a:avLst/>
          </a:prstGeom>
        </p:spPr>
      </p:pic>
      <p:sp>
        <p:nvSpPr>
          <p:cNvPr id="196" name="Rektangel 195">
            <a:extLst>
              <a:ext uri="{FF2B5EF4-FFF2-40B4-BE49-F238E27FC236}">
                <a16:creationId xmlns:a16="http://schemas.microsoft.com/office/drawing/2014/main" id="{BE9A6089-1B20-15E4-8402-6454C0F8FCE7}"/>
              </a:ext>
            </a:extLst>
          </p:cNvPr>
          <p:cNvSpPr/>
          <p:nvPr/>
        </p:nvSpPr>
        <p:spPr>
          <a:xfrm>
            <a:off x="7549051" y="7076969"/>
            <a:ext cx="862778" cy="914095"/>
          </a:xfrm>
          <a:prstGeom prst="rect">
            <a:avLst/>
          </a:prstGeom>
          <a:noFill/>
          <a:ln w="952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597573597">
                  <a:custGeom>
                    <a:avLst/>
                    <a:gdLst>
                      <a:gd name="connsiteX0" fmla="*/ 0 w 534154"/>
                      <a:gd name="connsiteY0" fmla="*/ 0 h 489768"/>
                      <a:gd name="connsiteX1" fmla="*/ 534154 w 534154"/>
                      <a:gd name="connsiteY1" fmla="*/ 0 h 489768"/>
                      <a:gd name="connsiteX2" fmla="*/ 534154 w 534154"/>
                      <a:gd name="connsiteY2" fmla="*/ 489768 h 489768"/>
                      <a:gd name="connsiteX3" fmla="*/ 0 w 534154"/>
                      <a:gd name="connsiteY3" fmla="*/ 489768 h 489768"/>
                      <a:gd name="connsiteX4" fmla="*/ 0 w 534154"/>
                      <a:gd name="connsiteY4" fmla="*/ 0 h 4897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34154" h="489768" extrusionOk="0">
                        <a:moveTo>
                          <a:pt x="0" y="0"/>
                        </a:moveTo>
                        <a:cubicBezTo>
                          <a:pt x="235477" y="7361"/>
                          <a:pt x="471059" y="19783"/>
                          <a:pt x="534154" y="0"/>
                        </a:cubicBezTo>
                        <a:cubicBezTo>
                          <a:pt x="497032" y="178915"/>
                          <a:pt x="514360" y="292155"/>
                          <a:pt x="534154" y="489768"/>
                        </a:cubicBezTo>
                        <a:cubicBezTo>
                          <a:pt x="389946" y="493332"/>
                          <a:pt x="54122" y="443268"/>
                          <a:pt x="0" y="489768"/>
                        </a:cubicBezTo>
                        <a:cubicBezTo>
                          <a:pt x="-22295" y="393531"/>
                          <a:pt x="-3693" y="16457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97" name="Rektangel 196">
            <a:extLst>
              <a:ext uri="{FF2B5EF4-FFF2-40B4-BE49-F238E27FC236}">
                <a16:creationId xmlns:a16="http://schemas.microsoft.com/office/drawing/2014/main" id="{B4BA78ED-164E-C1DE-C972-8DA2A6A217ED}"/>
              </a:ext>
            </a:extLst>
          </p:cNvPr>
          <p:cNvSpPr/>
          <p:nvPr/>
        </p:nvSpPr>
        <p:spPr>
          <a:xfrm>
            <a:off x="8415293" y="7994126"/>
            <a:ext cx="862778" cy="916453"/>
          </a:xfrm>
          <a:prstGeom prst="rect">
            <a:avLst/>
          </a:prstGeom>
          <a:noFill/>
          <a:ln w="952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597573597">
                  <a:custGeom>
                    <a:avLst/>
                    <a:gdLst>
                      <a:gd name="connsiteX0" fmla="*/ 0 w 534154"/>
                      <a:gd name="connsiteY0" fmla="*/ 0 h 489768"/>
                      <a:gd name="connsiteX1" fmla="*/ 534154 w 534154"/>
                      <a:gd name="connsiteY1" fmla="*/ 0 h 489768"/>
                      <a:gd name="connsiteX2" fmla="*/ 534154 w 534154"/>
                      <a:gd name="connsiteY2" fmla="*/ 489768 h 489768"/>
                      <a:gd name="connsiteX3" fmla="*/ 0 w 534154"/>
                      <a:gd name="connsiteY3" fmla="*/ 489768 h 489768"/>
                      <a:gd name="connsiteX4" fmla="*/ 0 w 534154"/>
                      <a:gd name="connsiteY4" fmla="*/ 0 h 4897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34154" h="489768" extrusionOk="0">
                        <a:moveTo>
                          <a:pt x="0" y="0"/>
                        </a:moveTo>
                        <a:cubicBezTo>
                          <a:pt x="235477" y="7361"/>
                          <a:pt x="471059" y="19783"/>
                          <a:pt x="534154" y="0"/>
                        </a:cubicBezTo>
                        <a:cubicBezTo>
                          <a:pt x="497032" y="178915"/>
                          <a:pt x="514360" y="292155"/>
                          <a:pt x="534154" y="489768"/>
                        </a:cubicBezTo>
                        <a:cubicBezTo>
                          <a:pt x="389946" y="493332"/>
                          <a:pt x="54122" y="443268"/>
                          <a:pt x="0" y="489768"/>
                        </a:cubicBezTo>
                        <a:cubicBezTo>
                          <a:pt x="-22295" y="393531"/>
                          <a:pt x="-3693" y="16457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98" name="Rektangel 197">
            <a:extLst>
              <a:ext uri="{FF2B5EF4-FFF2-40B4-BE49-F238E27FC236}">
                <a16:creationId xmlns:a16="http://schemas.microsoft.com/office/drawing/2014/main" id="{02153D66-7A06-C382-12F0-56FEA957A51D}"/>
              </a:ext>
            </a:extLst>
          </p:cNvPr>
          <p:cNvSpPr/>
          <p:nvPr/>
        </p:nvSpPr>
        <p:spPr>
          <a:xfrm>
            <a:off x="9274325" y="7076969"/>
            <a:ext cx="862778" cy="916453"/>
          </a:xfrm>
          <a:prstGeom prst="rect">
            <a:avLst/>
          </a:prstGeom>
          <a:noFill/>
          <a:ln w="952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597573597">
                  <a:custGeom>
                    <a:avLst/>
                    <a:gdLst>
                      <a:gd name="connsiteX0" fmla="*/ 0 w 534154"/>
                      <a:gd name="connsiteY0" fmla="*/ 0 h 489768"/>
                      <a:gd name="connsiteX1" fmla="*/ 534154 w 534154"/>
                      <a:gd name="connsiteY1" fmla="*/ 0 h 489768"/>
                      <a:gd name="connsiteX2" fmla="*/ 534154 w 534154"/>
                      <a:gd name="connsiteY2" fmla="*/ 489768 h 489768"/>
                      <a:gd name="connsiteX3" fmla="*/ 0 w 534154"/>
                      <a:gd name="connsiteY3" fmla="*/ 489768 h 489768"/>
                      <a:gd name="connsiteX4" fmla="*/ 0 w 534154"/>
                      <a:gd name="connsiteY4" fmla="*/ 0 h 4897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34154" h="489768" extrusionOk="0">
                        <a:moveTo>
                          <a:pt x="0" y="0"/>
                        </a:moveTo>
                        <a:cubicBezTo>
                          <a:pt x="235477" y="7361"/>
                          <a:pt x="471059" y="19783"/>
                          <a:pt x="534154" y="0"/>
                        </a:cubicBezTo>
                        <a:cubicBezTo>
                          <a:pt x="497032" y="178915"/>
                          <a:pt x="514360" y="292155"/>
                          <a:pt x="534154" y="489768"/>
                        </a:cubicBezTo>
                        <a:cubicBezTo>
                          <a:pt x="389946" y="493332"/>
                          <a:pt x="54122" y="443268"/>
                          <a:pt x="0" y="489768"/>
                        </a:cubicBezTo>
                        <a:cubicBezTo>
                          <a:pt x="-22295" y="393531"/>
                          <a:pt x="-3693" y="16457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99" name="Pil: højre 198">
            <a:extLst>
              <a:ext uri="{FF2B5EF4-FFF2-40B4-BE49-F238E27FC236}">
                <a16:creationId xmlns:a16="http://schemas.microsoft.com/office/drawing/2014/main" id="{C67A054B-A128-ED47-4778-994B9524992B}"/>
              </a:ext>
            </a:extLst>
          </p:cNvPr>
          <p:cNvSpPr/>
          <p:nvPr/>
        </p:nvSpPr>
        <p:spPr>
          <a:xfrm>
            <a:off x="5881531" y="6560171"/>
            <a:ext cx="284409" cy="152939"/>
          </a:xfrm>
          <a:custGeom>
            <a:avLst/>
            <a:gdLst>
              <a:gd name="connsiteX0" fmla="*/ 0 w 284409"/>
              <a:gd name="connsiteY0" fmla="*/ 38235 h 152939"/>
              <a:gd name="connsiteX1" fmla="*/ 207940 w 284409"/>
              <a:gd name="connsiteY1" fmla="*/ 38235 h 152939"/>
              <a:gd name="connsiteX2" fmla="*/ 207940 w 284409"/>
              <a:gd name="connsiteY2" fmla="*/ 0 h 152939"/>
              <a:gd name="connsiteX3" fmla="*/ 284409 w 284409"/>
              <a:gd name="connsiteY3" fmla="*/ 76470 h 152939"/>
              <a:gd name="connsiteX4" fmla="*/ 207940 w 284409"/>
              <a:gd name="connsiteY4" fmla="*/ 152939 h 152939"/>
              <a:gd name="connsiteX5" fmla="*/ 207940 w 284409"/>
              <a:gd name="connsiteY5" fmla="*/ 114704 h 152939"/>
              <a:gd name="connsiteX6" fmla="*/ 0 w 284409"/>
              <a:gd name="connsiteY6" fmla="*/ 114704 h 152939"/>
              <a:gd name="connsiteX7" fmla="*/ 0 w 284409"/>
              <a:gd name="connsiteY7" fmla="*/ 38235 h 152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84409" h="152939" extrusionOk="0">
                <a:moveTo>
                  <a:pt x="0" y="38235"/>
                </a:moveTo>
                <a:cubicBezTo>
                  <a:pt x="100763" y="16331"/>
                  <a:pt x="146603" y="50820"/>
                  <a:pt x="207940" y="38235"/>
                </a:cubicBezTo>
                <a:cubicBezTo>
                  <a:pt x="206802" y="20240"/>
                  <a:pt x="209831" y="12438"/>
                  <a:pt x="207940" y="0"/>
                </a:cubicBezTo>
                <a:cubicBezTo>
                  <a:pt x="246507" y="31771"/>
                  <a:pt x="248370" y="47897"/>
                  <a:pt x="284409" y="76470"/>
                </a:cubicBezTo>
                <a:cubicBezTo>
                  <a:pt x="259843" y="114901"/>
                  <a:pt x="240849" y="119857"/>
                  <a:pt x="207940" y="152939"/>
                </a:cubicBezTo>
                <a:cubicBezTo>
                  <a:pt x="207580" y="138060"/>
                  <a:pt x="209103" y="122622"/>
                  <a:pt x="207940" y="114704"/>
                </a:cubicBezTo>
                <a:cubicBezTo>
                  <a:pt x="122991" y="138746"/>
                  <a:pt x="49258" y="100228"/>
                  <a:pt x="0" y="114704"/>
                </a:cubicBezTo>
                <a:cubicBezTo>
                  <a:pt x="-5427" y="76748"/>
                  <a:pt x="3560" y="67587"/>
                  <a:pt x="0" y="38235"/>
                </a:cubicBezTo>
                <a:close/>
              </a:path>
            </a:pathLst>
          </a:custGeom>
          <a:noFill/>
          <a:ln>
            <a:solidFill>
              <a:srgbClr val="6D9480"/>
            </a:solidFill>
            <a:extLst>
              <a:ext uri="{C807C97D-BFC1-408E-A445-0C87EB9F89A2}">
                <ask:lineSketchStyleProps xmlns:ask="http://schemas.microsoft.com/office/drawing/2018/sketchyshapes" sd="2765677371">
                  <a:prstGeom prst="rightArrow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00" name="Pil: højre 199">
            <a:extLst>
              <a:ext uri="{FF2B5EF4-FFF2-40B4-BE49-F238E27FC236}">
                <a16:creationId xmlns:a16="http://schemas.microsoft.com/office/drawing/2014/main" id="{7C3D5ADA-4912-CDEB-7D53-1BF0C82E3CEA}"/>
              </a:ext>
            </a:extLst>
          </p:cNvPr>
          <p:cNvSpPr/>
          <p:nvPr/>
        </p:nvSpPr>
        <p:spPr>
          <a:xfrm rot="5400000">
            <a:off x="6155298" y="5878647"/>
            <a:ext cx="307863" cy="181691"/>
          </a:xfrm>
          <a:custGeom>
            <a:avLst/>
            <a:gdLst>
              <a:gd name="connsiteX0" fmla="*/ 0 w 307863"/>
              <a:gd name="connsiteY0" fmla="*/ 45423 h 181691"/>
              <a:gd name="connsiteX1" fmla="*/ 217018 w 307863"/>
              <a:gd name="connsiteY1" fmla="*/ 45423 h 181691"/>
              <a:gd name="connsiteX2" fmla="*/ 217018 w 307863"/>
              <a:gd name="connsiteY2" fmla="*/ 0 h 181691"/>
              <a:gd name="connsiteX3" fmla="*/ 307863 w 307863"/>
              <a:gd name="connsiteY3" fmla="*/ 90846 h 181691"/>
              <a:gd name="connsiteX4" fmla="*/ 217018 w 307863"/>
              <a:gd name="connsiteY4" fmla="*/ 181691 h 181691"/>
              <a:gd name="connsiteX5" fmla="*/ 217018 w 307863"/>
              <a:gd name="connsiteY5" fmla="*/ 136268 h 181691"/>
              <a:gd name="connsiteX6" fmla="*/ 0 w 307863"/>
              <a:gd name="connsiteY6" fmla="*/ 136268 h 181691"/>
              <a:gd name="connsiteX7" fmla="*/ 0 w 307863"/>
              <a:gd name="connsiteY7" fmla="*/ 45423 h 181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7863" h="181691" extrusionOk="0">
                <a:moveTo>
                  <a:pt x="0" y="45423"/>
                </a:moveTo>
                <a:cubicBezTo>
                  <a:pt x="90786" y="30819"/>
                  <a:pt x="143779" y="49017"/>
                  <a:pt x="217018" y="45423"/>
                </a:cubicBezTo>
                <a:cubicBezTo>
                  <a:pt x="212305" y="34426"/>
                  <a:pt x="220199" y="14251"/>
                  <a:pt x="217018" y="0"/>
                </a:cubicBezTo>
                <a:cubicBezTo>
                  <a:pt x="255684" y="37112"/>
                  <a:pt x="266173" y="50135"/>
                  <a:pt x="307863" y="90846"/>
                </a:cubicBezTo>
                <a:cubicBezTo>
                  <a:pt x="272758" y="139715"/>
                  <a:pt x="247776" y="141932"/>
                  <a:pt x="217018" y="181691"/>
                </a:cubicBezTo>
                <a:cubicBezTo>
                  <a:pt x="215744" y="171992"/>
                  <a:pt x="219724" y="149359"/>
                  <a:pt x="217018" y="136268"/>
                </a:cubicBezTo>
                <a:cubicBezTo>
                  <a:pt x="126403" y="161214"/>
                  <a:pt x="97993" y="114290"/>
                  <a:pt x="0" y="136268"/>
                </a:cubicBezTo>
                <a:cubicBezTo>
                  <a:pt x="-9919" y="114905"/>
                  <a:pt x="1408" y="69265"/>
                  <a:pt x="0" y="45423"/>
                </a:cubicBezTo>
                <a:close/>
              </a:path>
            </a:pathLst>
          </a:custGeom>
          <a:noFill/>
          <a:ln>
            <a:solidFill>
              <a:srgbClr val="6D9480"/>
            </a:solidFill>
            <a:extLst>
              <a:ext uri="{C807C97D-BFC1-408E-A445-0C87EB9F89A2}">
                <ask:lineSketchStyleProps xmlns:ask="http://schemas.microsoft.com/office/drawing/2018/sketchyshapes" sd="2765677371">
                  <a:prstGeom prst="rightArrow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01" name="Rektangel: afrundede hjørner 200">
            <a:extLst>
              <a:ext uri="{FF2B5EF4-FFF2-40B4-BE49-F238E27FC236}">
                <a16:creationId xmlns:a16="http://schemas.microsoft.com/office/drawing/2014/main" id="{9BC0E81A-86F8-4245-9EDB-EEE02A601F68}"/>
              </a:ext>
            </a:extLst>
          </p:cNvPr>
          <p:cNvSpPr/>
          <p:nvPr/>
        </p:nvSpPr>
        <p:spPr>
          <a:xfrm>
            <a:off x="5820802" y="5791276"/>
            <a:ext cx="406154" cy="210496"/>
          </a:xfrm>
          <a:prstGeom prst="roundRect">
            <a:avLst/>
          </a:prstGeom>
          <a:noFill/>
          <a:ln>
            <a:solidFill>
              <a:srgbClr val="6D9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02" name="Rektangel 201">
            <a:extLst>
              <a:ext uri="{FF2B5EF4-FFF2-40B4-BE49-F238E27FC236}">
                <a16:creationId xmlns:a16="http://schemas.microsoft.com/office/drawing/2014/main" id="{0966CD4F-4DCE-B981-C946-42A032FC2787}"/>
              </a:ext>
            </a:extLst>
          </p:cNvPr>
          <p:cNvSpPr/>
          <p:nvPr/>
        </p:nvSpPr>
        <p:spPr>
          <a:xfrm>
            <a:off x="8417595" y="8909803"/>
            <a:ext cx="862778" cy="916453"/>
          </a:xfrm>
          <a:prstGeom prst="rect">
            <a:avLst/>
          </a:prstGeom>
          <a:noFill/>
          <a:ln w="952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597573597">
                  <a:custGeom>
                    <a:avLst/>
                    <a:gdLst>
                      <a:gd name="connsiteX0" fmla="*/ 0 w 534154"/>
                      <a:gd name="connsiteY0" fmla="*/ 0 h 489768"/>
                      <a:gd name="connsiteX1" fmla="*/ 534154 w 534154"/>
                      <a:gd name="connsiteY1" fmla="*/ 0 h 489768"/>
                      <a:gd name="connsiteX2" fmla="*/ 534154 w 534154"/>
                      <a:gd name="connsiteY2" fmla="*/ 489768 h 489768"/>
                      <a:gd name="connsiteX3" fmla="*/ 0 w 534154"/>
                      <a:gd name="connsiteY3" fmla="*/ 489768 h 489768"/>
                      <a:gd name="connsiteX4" fmla="*/ 0 w 534154"/>
                      <a:gd name="connsiteY4" fmla="*/ 0 h 4897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34154" h="489768" extrusionOk="0">
                        <a:moveTo>
                          <a:pt x="0" y="0"/>
                        </a:moveTo>
                        <a:cubicBezTo>
                          <a:pt x="235477" y="7361"/>
                          <a:pt x="471059" y="19783"/>
                          <a:pt x="534154" y="0"/>
                        </a:cubicBezTo>
                        <a:cubicBezTo>
                          <a:pt x="497032" y="178915"/>
                          <a:pt x="514360" y="292155"/>
                          <a:pt x="534154" y="489768"/>
                        </a:cubicBezTo>
                        <a:cubicBezTo>
                          <a:pt x="389946" y="493332"/>
                          <a:pt x="54122" y="443268"/>
                          <a:pt x="0" y="489768"/>
                        </a:cubicBezTo>
                        <a:cubicBezTo>
                          <a:pt x="-22295" y="393531"/>
                          <a:pt x="-3693" y="16457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03" name="Rektangel 202">
            <a:extLst>
              <a:ext uri="{FF2B5EF4-FFF2-40B4-BE49-F238E27FC236}">
                <a16:creationId xmlns:a16="http://schemas.microsoft.com/office/drawing/2014/main" id="{DEDB55F6-AB30-84BF-AE08-793C2BD2BA44}"/>
              </a:ext>
            </a:extLst>
          </p:cNvPr>
          <p:cNvSpPr/>
          <p:nvPr/>
        </p:nvSpPr>
        <p:spPr>
          <a:xfrm>
            <a:off x="8415790" y="7077357"/>
            <a:ext cx="862778" cy="916453"/>
          </a:xfrm>
          <a:prstGeom prst="rect">
            <a:avLst/>
          </a:prstGeom>
          <a:noFill/>
          <a:ln w="952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597573597">
                  <a:custGeom>
                    <a:avLst/>
                    <a:gdLst>
                      <a:gd name="connsiteX0" fmla="*/ 0 w 534154"/>
                      <a:gd name="connsiteY0" fmla="*/ 0 h 489768"/>
                      <a:gd name="connsiteX1" fmla="*/ 534154 w 534154"/>
                      <a:gd name="connsiteY1" fmla="*/ 0 h 489768"/>
                      <a:gd name="connsiteX2" fmla="*/ 534154 w 534154"/>
                      <a:gd name="connsiteY2" fmla="*/ 489768 h 489768"/>
                      <a:gd name="connsiteX3" fmla="*/ 0 w 534154"/>
                      <a:gd name="connsiteY3" fmla="*/ 489768 h 489768"/>
                      <a:gd name="connsiteX4" fmla="*/ 0 w 534154"/>
                      <a:gd name="connsiteY4" fmla="*/ 0 h 4897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34154" h="489768" extrusionOk="0">
                        <a:moveTo>
                          <a:pt x="0" y="0"/>
                        </a:moveTo>
                        <a:cubicBezTo>
                          <a:pt x="235477" y="7361"/>
                          <a:pt x="471059" y="19783"/>
                          <a:pt x="534154" y="0"/>
                        </a:cubicBezTo>
                        <a:cubicBezTo>
                          <a:pt x="497032" y="178915"/>
                          <a:pt x="514360" y="292155"/>
                          <a:pt x="534154" y="489768"/>
                        </a:cubicBezTo>
                        <a:cubicBezTo>
                          <a:pt x="389946" y="493332"/>
                          <a:pt x="54122" y="443268"/>
                          <a:pt x="0" y="489768"/>
                        </a:cubicBezTo>
                        <a:cubicBezTo>
                          <a:pt x="-22295" y="393531"/>
                          <a:pt x="-3693" y="16457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04" name="Rektangel 203">
            <a:extLst>
              <a:ext uri="{FF2B5EF4-FFF2-40B4-BE49-F238E27FC236}">
                <a16:creationId xmlns:a16="http://schemas.microsoft.com/office/drawing/2014/main" id="{7C8B87B8-ACA3-2943-E5B4-3E5D7115E38B}"/>
              </a:ext>
            </a:extLst>
          </p:cNvPr>
          <p:cNvSpPr/>
          <p:nvPr/>
        </p:nvSpPr>
        <p:spPr>
          <a:xfrm>
            <a:off x="8416287" y="6162980"/>
            <a:ext cx="862778" cy="916453"/>
          </a:xfrm>
          <a:prstGeom prst="rect">
            <a:avLst/>
          </a:prstGeom>
          <a:noFill/>
          <a:ln w="952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597573597">
                  <a:custGeom>
                    <a:avLst/>
                    <a:gdLst>
                      <a:gd name="connsiteX0" fmla="*/ 0 w 534154"/>
                      <a:gd name="connsiteY0" fmla="*/ 0 h 489768"/>
                      <a:gd name="connsiteX1" fmla="*/ 534154 w 534154"/>
                      <a:gd name="connsiteY1" fmla="*/ 0 h 489768"/>
                      <a:gd name="connsiteX2" fmla="*/ 534154 w 534154"/>
                      <a:gd name="connsiteY2" fmla="*/ 489768 h 489768"/>
                      <a:gd name="connsiteX3" fmla="*/ 0 w 534154"/>
                      <a:gd name="connsiteY3" fmla="*/ 489768 h 489768"/>
                      <a:gd name="connsiteX4" fmla="*/ 0 w 534154"/>
                      <a:gd name="connsiteY4" fmla="*/ 0 h 4897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34154" h="489768" extrusionOk="0">
                        <a:moveTo>
                          <a:pt x="0" y="0"/>
                        </a:moveTo>
                        <a:cubicBezTo>
                          <a:pt x="235477" y="7361"/>
                          <a:pt x="471059" y="19783"/>
                          <a:pt x="534154" y="0"/>
                        </a:cubicBezTo>
                        <a:cubicBezTo>
                          <a:pt x="497032" y="178915"/>
                          <a:pt x="514360" y="292155"/>
                          <a:pt x="534154" y="489768"/>
                        </a:cubicBezTo>
                        <a:cubicBezTo>
                          <a:pt x="389946" y="493332"/>
                          <a:pt x="54122" y="443268"/>
                          <a:pt x="0" y="489768"/>
                        </a:cubicBezTo>
                        <a:cubicBezTo>
                          <a:pt x="-22295" y="393531"/>
                          <a:pt x="-3693" y="16457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05" name="Rektangel 204">
            <a:extLst>
              <a:ext uri="{FF2B5EF4-FFF2-40B4-BE49-F238E27FC236}">
                <a16:creationId xmlns:a16="http://schemas.microsoft.com/office/drawing/2014/main" id="{E32593CE-49C6-DE59-6197-E0D9236290A1}"/>
              </a:ext>
            </a:extLst>
          </p:cNvPr>
          <p:cNvSpPr/>
          <p:nvPr/>
        </p:nvSpPr>
        <p:spPr>
          <a:xfrm>
            <a:off x="6187826" y="6154255"/>
            <a:ext cx="594339" cy="566771"/>
          </a:xfrm>
          <a:prstGeom prst="rect">
            <a:avLst/>
          </a:prstGeom>
          <a:noFill/>
          <a:ln w="952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597573597">
                  <a:custGeom>
                    <a:avLst/>
                    <a:gdLst>
                      <a:gd name="connsiteX0" fmla="*/ 0 w 534154"/>
                      <a:gd name="connsiteY0" fmla="*/ 0 h 489768"/>
                      <a:gd name="connsiteX1" fmla="*/ 534154 w 534154"/>
                      <a:gd name="connsiteY1" fmla="*/ 0 h 489768"/>
                      <a:gd name="connsiteX2" fmla="*/ 534154 w 534154"/>
                      <a:gd name="connsiteY2" fmla="*/ 489768 h 489768"/>
                      <a:gd name="connsiteX3" fmla="*/ 0 w 534154"/>
                      <a:gd name="connsiteY3" fmla="*/ 489768 h 489768"/>
                      <a:gd name="connsiteX4" fmla="*/ 0 w 534154"/>
                      <a:gd name="connsiteY4" fmla="*/ 0 h 4897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34154" h="489768" extrusionOk="0">
                        <a:moveTo>
                          <a:pt x="0" y="0"/>
                        </a:moveTo>
                        <a:cubicBezTo>
                          <a:pt x="235477" y="7361"/>
                          <a:pt x="471059" y="19783"/>
                          <a:pt x="534154" y="0"/>
                        </a:cubicBezTo>
                        <a:cubicBezTo>
                          <a:pt x="497032" y="178915"/>
                          <a:pt x="514360" y="292155"/>
                          <a:pt x="534154" y="489768"/>
                        </a:cubicBezTo>
                        <a:cubicBezTo>
                          <a:pt x="389946" y="493332"/>
                          <a:pt x="54122" y="443268"/>
                          <a:pt x="0" y="489768"/>
                        </a:cubicBezTo>
                        <a:cubicBezTo>
                          <a:pt x="-22295" y="393531"/>
                          <a:pt x="-3693" y="16457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06" name="Rektangel: afrundede hjørner 205">
            <a:extLst>
              <a:ext uri="{FF2B5EF4-FFF2-40B4-BE49-F238E27FC236}">
                <a16:creationId xmlns:a16="http://schemas.microsoft.com/office/drawing/2014/main" id="{8C0C77AB-0402-68A0-87FD-A43A102ED4F9}"/>
              </a:ext>
            </a:extLst>
          </p:cNvPr>
          <p:cNvSpPr/>
          <p:nvPr/>
        </p:nvSpPr>
        <p:spPr>
          <a:xfrm>
            <a:off x="8080261" y="5832129"/>
            <a:ext cx="406154" cy="210496"/>
          </a:xfrm>
          <a:prstGeom prst="roundRect">
            <a:avLst/>
          </a:prstGeom>
          <a:noFill/>
          <a:ln>
            <a:solidFill>
              <a:srgbClr val="6D9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07" name="Pil: højre 206">
            <a:extLst>
              <a:ext uri="{FF2B5EF4-FFF2-40B4-BE49-F238E27FC236}">
                <a16:creationId xmlns:a16="http://schemas.microsoft.com/office/drawing/2014/main" id="{8980F0C6-491A-2411-A26C-5709EE4FB9B8}"/>
              </a:ext>
            </a:extLst>
          </p:cNvPr>
          <p:cNvSpPr/>
          <p:nvPr/>
        </p:nvSpPr>
        <p:spPr>
          <a:xfrm>
            <a:off x="5881409" y="9654162"/>
            <a:ext cx="284410" cy="159968"/>
          </a:xfrm>
          <a:custGeom>
            <a:avLst/>
            <a:gdLst>
              <a:gd name="connsiteX0" fmla="*/ 0 w 284410"/>
              <a:gd name="connsiteY0" fmla="*/ 39992 h 159968"/>
              <a:gd name="connsiteX1" fmla="*/ 204426 w 284410"/>
              <a:gd name="connsiteY1" fmla="*/ 39992 h 159968"/>
              <a:gd name="connsiteX2" fmla="*/ 204426 w 284410"/>
              <a:gd name="connsiteY2" fmla="*/ 0 h 159968"/>
              <a:gd name="connsiteX3" fmla="*/ 284410 w 284410"/>
              <a:gd name="connsiteY3" fmla="*/ 79984 h 159968"/>
              <a:gd name="connsiteX4" fmla="*/ 204426 w 284410"/>
              <a:gd name="connsiteY4" fmla="*/ 159968 h 159968"/>
              <a:gd name="connsiteX5" fmla="*/ 204426 w 284410"/>
              <a:gd name="connsiteY5" fmla="*/ 119976 h 159968"/>
              <a:gd name="connsiteX6" fmla="*/ 0 w 284410"/>
              <a:gd name="connsiteY6" fmla="*/ 119976 h 159968"/>
              <a:gd name="connsiteX7" fmla="*/ 0 w 284410"/>
              <a:gd name="connsiteY7" fmla="*/ 39992 h 159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84410" h="159968" extrusionOk="0">
                <a:moveTo>
                  <a:pt x="0" y="39992"/>
                </a:moveTo>
                <a:cubicBezTo>
                  <a:pt x="70214" y="20699"/>
                  <a:pt x="150728" y="54959"/>
                  <a:pt x="204426" y="39992"/>
                </a:cubicBezTo>
                <a:cubicBezTo>
                  <a:pt x="200059" y="28482"/>
                  <a:pt x="206031" y="11028"/>
                  <a:pt x="204426" y="0"/>
                </a:cubicBezTo>
                <a:cubicBezTo>
                  <a:pt x="244360" y="22195"/>
                  <a:pt x="250849" y="59637"/>
                  <a:pt x="284410" y="79984"/>
                </a:cubicBezTo>
                <a:cubicBezTo>
                  <a:pt x="267988" y="112539"/>
                  <a:pt x="218896" y="135883"/>
                  <a:pt x="204426" y="159968"/>
                </a:cubicBezTo>
                <a:cubicBezTo>
                  <a:pt x="201106" y="148307"/>
                  <a:pt x="206313" y="135160"/>
                  <a:pt x="204426" y="119976"/>
                </a:cubicBezTo>
                <a:cubicBezTo>
                  <a:pt x="149143" y="126618"/>
                  <a:pt x="46093" y="117384"/>
                  <a:pt x="0" y="119976"/>
                </a:cubicBezTo>
                <a:cubicBezTo>
                  <a:pt x="-4926" y="88354"/>
                  <a:pt x="6754" y="74429"/>
                  <a:pt x="0" y="39992"/>
                </a:cubicBezTo>
                <a:close/>
              </a:path>
            </a:pathLst>
          </a:custGeom>
          <a:noFill/>
          <a:ln>
            <a:solidFill>
              <a:srgbClr val="6D9480"/>
            </a:solidFill>
            <a:extLst>
              <a:ext uri="{C807C97D-BFC1-408E-A445-0C87EB9F89A2}">
                <ask:lineSketchStyleProps xmlns:ask="http://schemas.microsoft.com/office/drawing/2018/sketchyshapes" sd="2765677371">
                  <a:prstGeom prst="rightArrow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08" name="Rektangel: afrundede hjørner 207">
            <a:extLst>
              <a:ext uri="{FF2B5EF4-FFF2-40B4-BE49-F238E27FC236}">
                <a16:creationId xmlns:a16="http://schemas.microsoft.com/office/drawing/2014/main" id="{CE2FB5F3-7C10-6A43-947A-C1A214731320}"/>
              </a:ext>
            </a:extLst>
          </p:cNvPr>
          <p:cNvSpPr/>
          <p:nvPr/>
        </p:nvSpPr>
        <p:spPr>
          <a:xfrm>
            <a:off x="5477506" y="9612992"/>
            <a:ext cx="406154" cy="210496"/>
          </a:xfrm>
          <a:prstGeom prst="roundRect">
            <a:avLst/>
          </a:prstGeom>
          <a:noFill/>
          <a:ln>
            <a:solidFill>
              <a:srgbClr val="6D9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09" name="Rektangel: afrundede hjørner 208">
            <a:extLst>
              <a:ext uri="{FF2B5EF4-FFF2-40B4-BE49-F238E27FC236}">
                <a16:creationId xmlns:a16="http://schemas.microsoft.com/office/drawing/2014/main" id="{67F42F91-71E9-8AE5-8173-0E08DF5C500C}"/>
              </a:ext>
            </a:extLst>
          </p:cNvPr>
          <p:cNvSpPr/>
          <p:nvPr/>
        </p:nvSpPr>
        <p:spPr>
          <a:xfrm>
            <a:off x="5466195" y="6509062"/>
            <a:ext cx="406154" cy="210496"/>
          </a:xfrm>
          <a:prstGeom prst="roundRect">
            <a:avLst/>
          </a:prstGeom>
          <a:noFill/>
          <a:ln>
            <a:solidFill>
              <a:srgbClr val="6D9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10" name="Pil: højre 209">
            <a:extLst>
              <a:ext uri="{FF2B5EF4-FFF2-40B4-BE49-F238E27FC236}">
                <a16:creationId xmlns:a16="http://schemas.microsoft.com/office/drawing/2014/main" id="{D041FD3C-411D-654A-5857-369A6CF6D6DC}"/>
              </a:ext>
            </a:extLst>
          </p:cNvPr>
          <p:cNvSpPr/>
          <p:nvPr/>
        </p:nvSpPr>
        <p:spPr>
          <a:xfrm rot="5400000">
            <a:off x="8423929" y="5928592"/>
            <a:ext cx="280623" cy="157454"/>
          </a:xfrm>
          <a:custGeom>
            <a:avLst/>
            <a:gdLst>
              <a:gd name="connsiteX0" fmla="*/ 0 w 280623"/>
              <a:gd name="connsiteY0" fmla="*/ 39364 h 157454"/>
              <a:gd name="connsiteX1" fmla="*/ 201896 w 280623"/>
              <a:gd name="connsiteY1" fmla="*/ 39364 h 157454"/>
              <a:gd name="connsiteX2" fmla="*/ 201896 w 280623"/>
              <a:gd name="connsiteY2" fmla="*/ 0 h 157454"/>
              <a:gd name="connsiteX3" fmla="*/ 280623 w 280623"/>
              <a:gd name="connsiteY3" fmla="*/ 78727 h 157454"/>
              <a:gd name="connsiteX4" fmla="*/ 201896 w 280623"/>
              <a:gd name="connsiteY4" fmla="*/ 157454 h 157454"/>
              <a:gd name="connsiteX5" fmla="*/ 201896 w 280623"/>
              <a:gd name="connsiteY5" fmla="*/ 118091 h 157454"/>
              <a:gd name="connsiteX6" fmla="*/ 0 w 280623"/>
              <a:gd name="connsiteY6" fmla="*/ 118091 h 157454"/>
              <a:gd name="connsiteX7" fmla="*/ 0 w 280623"/>
              <a:gd name="connsiteY7" fmla="*/ 39364 h 157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80623" h="157454" extrusionOk="0">
                <a:moveTo>
                  <a:pt x="0" y="39364"/>
                </a:moveTo>
                <a:cubicBezTo>
                  <a:pt x="88637" y="34656"/>
                  <a:pt x="157248" y="51784"/>
                  <a:pt x="201896" y="39364"/>
                </a:cubicBezTo>
                <a:cubicBezTo>
                  <a:pt x="199049" y="22968"/>
                  <a:pt x="202125" y="9626"/>
                  <a:pt x="201896" y="0"/>
                </a:cubicBezTo>
                <a:cubicBezTo>
                  <a:pt x="238251" y="23938"/>
                  <a:pt x="258266" y="57311"/>
                  <a:pt x="280623" y="78727"/>
                </a:cubicBezTo>
                <a:cubicBezTo>
                  <a:pt x="264001" y="109335"/>
                  <a:pt x="226300" y="129260"/>
                  <a:pt x="201896" y="157454"/>
                </a:cubicBezTo>
                <a:cubicBezTo>
                  <a:pt x="201550" y="140292"/>
                  <a:pt x="204369" y="132072"/>
                  <a:pt x="201896" y="118091"/>
                </a:cubicBezTo>
                <a:cubicBezTo>
                  <a:pt x="159394" y="137746"/>
                  <a:pt x="73096" y="99196"/>
                  <a:pt x="0" y="118091"/>
                </a:cubicBezTo>
                <a:cubicBezTo>
                  <a:pt x="-2411" y="91580"/>
                  <a:pt x="663" y="73198"/>
                  <a:pt x="0" y="39364"/>
                </a:cubicBezTo>
                <a:close/>
              </a:path>
            </a:pathLst>
          </a:custGeom>
          <a:noFill/>
          <a:ln>
            <a:solidFill>
              <a:srgbClr val="6D9480"/>
            </a:solidFill>
            <a:extLst>
              <a:ext uri="{C807C97D-BFC1-408E-A445-0C87EB9F89A2}">
                <ask:lineSketchStyleProps xmlns:ask="http://schemas.microsoft.com/office/drawing/2018/sketchyshapes" sd="2765677371">
                  <a:prstGeom prst="rightArrow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11" name="Tekstfelt 210">
            <a:extLst>
              <a:ext uri="{FF2B5EF4-FFF2-40B4-BE49-F238E27FC236}">
                <a16:creationId xmlns:a16="http://schemas.microsoft.com/office/drawing/2014/main" id="{408E3E35-8AD9-721B-B07B-4F0567F86E95}"/>
              </a:ext>
            </a:extLst>
          </p:cNvPr>
          <p:cNvSpPr txBox="1"/>
          <p:nvPr/>
        </p:nvSpPr>
        <p:spPr>
          <a:xfrm>
            <a:off x="5790618" y="5757831"/>
            <a:ext cx="5529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dirty="0">
                <a:solidFill>
                  <a:srgbClr val="6D9480"/>
                </a:solidFill>
                <a:latin typeface="Abc Ny" panose="02000503000000000000" pitchFamily="2" charset="0"/>
              </a:rPr>
              <a:t>GRÅ</a:t>
            </a:r>
          </a:p>
        </p:txBody>
      </p:sp>
      <p:sp>
        <p:nvSpPr>
          <p:cNvPr id="212" name="Tekstfelt 211">
            <a:extLst>
              <a:ext uri="{FF2B5EF4-FFF2-40B4-BE49-F238E27FC236}">
                <a16:creationId xmlns:a16="http://schemas.microsoft.com/office/drawing/2014/main" id="{BBAE00E8-4212-6A3C-39B2-818503CEF8D1}"/>
              </a:ext>
            </a:extLst>
          </p:cNvPr>
          <p:cNvSpPr txBox="1"/>
          <p:nvPr/>
        </p:nvSpPr>
        <p:spPr>
          <a:xfrm>
            <a:off x="5436893" y="6467317"/>
            <a:ext cx="5529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dirty="0">
                <a:solidFill>
                  <a:srgbClr val="6D9480"/>
                </a:solidFill>
                <a:latin typeface="Abc Ny" panose="02000503000000000000" pitchFamily="2" charset="0"/>
              </a:rPr>
              <a:t>GUL</a:t>
            </a:r>
          </a:p>
        </p:txBody>
      </p:sp>
      <p:sp>
        <p:nvSpPr>
          <p:cNvPr id="215" name="Tekstfelt 214">
            <a:extLst>
              <a:ext uri="{FF2B5EF4-FFF2-40B4-BE49-F238E27FC236}">
                <a16:creationId xmlns:a16="http://schemas.microsoft.com/office/drawing/2014/main" id="{DE14A572-82C2-5929-9EC7-C81F97BD5D9E}"/>
              </a:ext>
            </a:extLst>
          </p:cNvPr>
          <p:cNvSpPr txBox="1"/>
          <p:nvPr/>
        </p:nvSpPr>
        <p:spPr>
          <a:xfrm>
            <a:off x="8035930" y="5797742"/>
            <a:ext cx="5529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dirty="0">
                <a:solidFill>
                  <a:srgbClr val="6D9480"/>
                </a:solidFill>
                <a:latin typeface="Abc Ny" panose="02000503000000000000" pitchFamily="2" charset="0"/>
              </a:rPr>
              <a:t>PITA</a:t>
            </a:r>
          </a:p>
        </p:txBody>
      </p:sp>
      <p:pic>
        <p:nvPicPr>
          <p:cNvPr id="219" name="Billede 218">
            <a:extLst>
              <a:ext uri="{FF2B5EF4-FFF2-40B4-BE49-F238E27FC236}">
                <a16:creationId xmlns:a16="http://schemas.microsoft.com/office/drawing/2014/main" id="{C2B088FD-73D9-062F-0417-E15590ADF67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7426">
            <a:off x="7566332" y="8253102"/>
            <a:ext cx="208386" cy="410234"/>
          </a:xfrm>
          <a:prstGeom prst="rect">
            <a:avLst/>
          </a:prstGeom>
        </p:spPr>
      </p:pic>
      <p:sp>
        <p:nvSpPr>
          <p:cNvPr id="220" name="Ellipse 219">
            <a:extLst>
              <a:ext uri="{FF2B5EF4-FFF2-40B4-BE49-F238E27FC236}">
                <a16:creationId xmlns:a16="http://schemas.microsoft.com/office/drawing/2014/main" id="{7748AC5C-85FA-472A-3183-7C1E28750A78}"/>
              </a:ext>
            </a:extLst>
          </p:cNvPr>
          <p:cNvSpPr/>
          <p:nvPr/>
        </p:nvSpPr>
        <p:spPr>
          <a:xfrm>
            <a:off x="9908029" y="5382837"/>
            <a:ext cx="358408" cy="37738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221" name="Ellipse 220">
            <a:extLst>
              <a:ext uri="{FF2B5EF4-FFF2-40B4-BE49-F238E27FC236}">
                <a16:creationId xmlns:a16="http://schemas.microsoft.com/office/drawing/2014/main" id="{95E147C4-BF4C-F077-4951-C4F33CDD26A6}"/>
              </a:ext>
            </a:extLst>
          </p:cNvPr>
          <p:cNvSpPr/>
          <p:nvPr/>
        </p:nvSpPr>
        <p:spPr>
          <a:xfrm>
            <a:off x="9911769" y="5380246"/>
            <a:ext cx="358408" cy="37738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222" name="Rektangel 221">
            <a:extLst>
              <a:ext uri="{FF2B5EF4-FFF2-40B4-BE49-F238E27FC236}">
                <a16:creationId xmlns:a16="http://schemas.microsoft.com/office/drawing/2014/main" id="{ECE72329-67EB-C084-6088-C806E9790E58}"/>
              </a:ext>
            </a:extLst>
          </p:cNvPr>
          <p:cNvSpPr/>
          <p:nvPr/>
        </p:nvSpPr>
        <p:spPr>
          <a:xfrm>
            <a:off x="10088430" y="5535860"/>
            <a:ext cx="78503" cy="78194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23" name="Rektangel 222">
            <a:extLst>
              <a:ext uri="{FF2B5EF4-FFF2-40B4-BE49-F238E27FC236}">
                <a16:creationId xmlns:a16="http://schemas.microsoft.com/office/drawing/2014/main" id="{C63CE376-4BA6-24BA-4D1E-9AE29849DF5D}"/>
              </a:ext>
            </a:extLst>
          </p:cNvPr>
          <p:cNvSpPr/>
          <p:nvPr/>
        </p:nvSpPr>
        <p:spPr>
          <a:xfrm>
            <a:off x="10166933" y="5535860"/>
            <a:ext cx="78503" cy="78194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24" name="Rektangel 223">
            <a:extLst>
              <a:ext uri="{FF2B5EF4-FFF2-40B4-BE49-F238E27FC236}">
                <a16:creationId xmlns:a16="http://schemas.microsoft.com/office/drawing/2014/main" id="{9D77CE45-82AC-BA1C-7642-82B13014E84F}"/>
              </a:ext>
            </a:extLst>
          </p:cNvPr>
          <p:cNvSpPr/>
          <p:nvPr/>
        </p:nvSpPr>
        <p:spPr>
          <a:xfrm>
            <a:off x="10088430" y="5614179"/>
            <a:ext cx="78503" cy="78194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225" name="Billede 224">
            <a:extLst>
              <a:ext uri="{FF2B5EF4-FFF2-40B4-BE49-F238E27FC236}">
                <a16:creationId xmlns:a16="http://schemas.microsoft.com/office/drawing/2014/main" id="{C04A7106-B0E3-C3E4-14FA-E2D204660A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7392">
            <a:off x="10060544" y="5424146"/>
            <a:ext cx="60856" cy="284981"/>
          </a:xfrm>
          <a:prstGeom prst="rect">
            <a:avLst/>
          </a:prstGeom>
        </p:spPr>
      </p:pic>
      <p:sp>
        <p:nvSpPr>
          <p:cNvPr id="226" name="Tekstfelt 225">
            <a:extLst>
              <a:ext uri="{FF2B5EF4-FFF2-40B4-BE49-F238E27FC236}">
                <a16:creationId xmlns:a16="http://schemas.microsoft.com/office/drawing/2014/main" id="{8296954B-A077-A6F9-8A93-C0D66B8B4858}"/>
              </a:ext>
            </a:extLst>
          </p:cNvPr>
          <p:cNvSpPr txBox="1"/>
          <p:nvPr/>
        </p:nvSpPr>
        <p:spPr>
          <a:xfrm>
            <a:off x="10096473" y="5502779"/>
            <a:ext cx="45719" cy="153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400" dirty="0">
                <a:latin typeface="Abc Ny" panose="02000503000000000000" pitchFamily="2" charset="0"/>
              </a:rPr>
              <a:t>S</a:t>
            </a:r>
          </a:p>
        </p:txBody>
      </p:sp>
      <p:sp>
        <p:nvSpPr>
          <p:cNvPr id="227" name="Tekstfelt 226">
            <a:extLst>
              <a:ext uri="{FF2B5EF4-FFF2-40B4-BE49-F238E27FC236}">
                <a16:creationId xmlns:a16="http://schemas.microsoft.com/office/drawing/2014/main" id="{041F4250-F115-4A83-CF6C-FE2BBC7E6238}"/>
              </a:ext>
            </a:extLst>
          </p:cNvPr>
          <p:cNvSpPr txBox="1"/>
          <p:nvPr/>
        </p:nvSpPr>
        <p:spPr>
          <a:xfrm>
            <a:off x="10176691" y="5504301"/>
            <a:ext cx="45719" cy="153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400" dirty="0">
                <a:latin typeface="Abc Ny" panose="02000503000000000000" pitchFamily="2" charset="0"/>
              </a:rPr>
              <a:t>I</a:t>
            </a:r>
          </a:p>
        </p:txBody>
      </p:sp>
      <p:sp>
        <p:nvSpPr>
          <p:cNvPr id="228" name="Tekstfelt 227">
            <a:extLst>
              <a:ext uri="{FF2B5EF4-FFF2-40B4-BE49-F238E27FC236}">
                <a16:creationId xmlns:a16="http://schemas.microsoft.com/office/drawing/2014/main" id="{BCFA3EF8-8CD8-C12E-B86A-E6F26EC1FB5E}"/>
              </a:ext>
            </a:extLst>
          </p:cNvPr>
          <p:cNvSpPr txBox="1"/>
          <p:nvPr/>
        </p:nvSpPr>
        <p:spPr>
          <a:xfrm>
            <a:off x="10092346" y="5581016"/>
            <a:ext cx="45719" cy="153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400" dirty="0">
                <a:latin typeface="Abc Ny" panose="02000503000000000000" pitchFamily="2" charset="0"/>
              </a:rPr>
              <a:t>Ø</a:t>
            </a:r>
          </a:p>
        </p:txBody>
      </p:sp>
      <p:sp>
        <p:nvSpPr>
          <p:cNvPr id="2" name="Rektangel 1">
            <a:extLst>
              <a:ext uri="{FF2B5EF4-FFF2-40B4-BE49-F238E27FC236}">
                <a16:creationId xmlns:a16="http://schemas.microsoft.com/office/drawing/2014/main" id="{90FD86A4-7B32-A088-966E-3EE6DE793154}"/>
              </a:ext>
            </a:extLst>
          </p:cNvPr>
          <p:cNvSpPr/>
          <p:nvPr/>
        </p:nvSpPr>
        <p:spPr>
          <a:xfrm>
            <a:off x="6779084" y="6154256"/>
            <a:ext cx="594339" cy="568478"/>
          </a:xfrm>
          <a:prstGeom prst="rect">
            <a:avLst/>
          </a:prstGeom>
          <a:noFill/>
          <a:ln w="952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597573597">
                  <a:custGeom>
                    <a:avLst/>
                    <a:gdLst>
                      <a:gd name="connsiteX0" fmla="*/ 0 w 534154"/>
                      <a:gd name="connsiteY0" fmla="*/ 0 h 489768"/>
                      <a:gd name="connsiteX1" fmla="*/ 534154 w 534154"/>
                      <a:gd name="connsiteY1" fmla="*/ 0 h 489768"/>
                      <a:gd name="connsiteX2" fmla="*/ 534154 w 534154"/>
                      <a:gd name="connsiteY2" fmla="*/ 489768 h 489768"/>
                      <a:gd name="connsiteX3" fmla="*/ 0 w 534154"/>
                      <a:gd name="connsiteY3" fmla="*/ 489768 h 489768"/>
                      <a:gd name="connsiteX4" fmla="*/ 0 w 534154"/>
                      <a:gd name="connsiteY4" fmla="*/ 0 h 4897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34154" h="489768" extrusionOk="0">
                        <a:moveTo>
                          <a:pt x="0" y="0"/>
                        </a:moveTo>
                        <a:cubicBezTo>
                          <a:pt x="235477" y="7361"/>
                          <a:pt x="471059" y="19783"/>
                          <a:pt x="534154" y="0"/>
                        </a:cubicBezTo>
                        <a:cubicBezTo>
                          <a:pt x="497032" y="178915"/>
                          <a:pt x="514360" y="292155"/>
                          <a:pt x="534154" y="489768"/>
                        </a:cubicBezTo>
                        <a:cubicBezTo>
                          <a:pt x="389946" y="493332"/>
                          <a:pt x="54122" y="443268"/>
                          <a:pt x="0" y="489768"/>
                        </a:cubicBezTo>
                        <a:cubicBezTo>
                          <a:pt x="-22295" y="393531"/>
                          <a:pt x="-3693" y="16457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AD1FD424-FFF1-2AE5-CD87-77455727746D}"/>
              </a:ext>
            </a:extLst>
          </p:cNvPr>
          <p:cNvSpPr/>
          <p:nvPr/>
        </p:nvSpPr>
        <p:spPr>
          <a:xfrm>
            <a:off x="7373423" y="6154256"/>
            <a:ext cx="594339" cy="566771"/>
          </a:xfrm>
          <a:prstGeom prst="rect">
            <a:avLst/>
          </a:prstGeom>
          <a:noFill/>
          <a:ln w="952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597573597">
                  <a:custGeom>
                    <a:avLst/>
                    <a:gdLst>
                      <a:gd name="connsiteX0" fmla="*/ 0 w 534154"/>
                      <a:gd name="connsiteY0" fmla="*/ 0 h 489768"/>
                      <a:gd name="connsiteX1" fmla="*/ 534154 w 534154"/>
                      <a:gd name="connsiteY1" fmla="*/ 0 h 489768"/>
                      <a:gd name="connsiteX2" fmla="*/ 534154 w 534154"/>
                      <a:gd name="connsiteY2" fmla="*/ 489768 h 489768"/>
                      <a:gd name="connsiteX3" fmla="*/ 0 w 534154"/>
                      <a:gd name="connsiteY3" fmla="*/ 489768 h 489768"/>
                      <a:gd name="connsiteX4" fmla="*/ 0 w 534154"/>
                      <a:gd name="connsiteY4" fmla="*/ 0 h 4897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34154" h="489768" extrusionOk="0">
                        <a:moveTo>
                          <a:pt x="0" y="0"/>
                        </a:moveTo>
                        <a:cubicBezTo>
                          <a:pt x="235477" y="7361"/>
                          <a:pt x="471059" y="19783"/>
                          <a:pt x="534154" y="0"/>
                        </a:cubicBezTo>
                        <a:cubicBezTo>
                          <a:pt x="497032" y="178915"/>
                          <a:pt x="514360" y="292155"/>
                          <a:pt x="534154" y="489768"/>
                        </a:cubicBezTo>
                        <a:cubicBezTo>
                          <a:pt x="389946" y="493332"/>
                          <a:pt x="54122" y="443268"/>
                          <a:pt x="0" y="489768"/>
                        </a:cubicBezTo>
                        <a:cubicBezTo>
                          <a:pt x="-22295" y="393531"/>
                          <a:pt x="-3693" y="16457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8" name="Rektangel 17">
            <a:extLst>
              <a:ext uri="{FF2B5EF4-FFF2-40B4-BE49-F238E27FC236}">
                <a16:creationId xmlns:a16="http://schemas.microsoft.com/office/drawing/2014/main" id="{D9E52D49-731C-C0AF-AD86-AB18466B7E3D}"/>
              </a:ext>
            </a:extLst>
          </p:cNvPr>
          <p:cNvSpPr/>
          <p:nvPr/>
        </p:nvSpPr>
        <p:spPr>
          <a:xfrm>
            <a:off x="6187826" y="6724425"/>
            <a:ext cx="594339" cy="566771"/>
          </a:xfrm>
          <a:prstGeom prst="rect">
            <a:avLst/>
          </a:prstGeom>
          <a:noFill/>
          <a:ln w="952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597573597">
                  <a:custGeom>
                    <a:avLst/>
                    <a:gdLst>
                      <a:gd name="connsiteX0" fmla="*/ 0 w 534154"/>
                      <a:gd name="connsiteY0" fmla="*/ 0 h 489768"/>
                      <a:gd name="connsiteX1" fmla="*/ 534154 w 534154"/>
                      <a:gd name="connsiteY1" fmla="*/ 0 h 489768"/>
                      <a:gd name="connsiteX2" fmla="*/ 534154 w 534154"/>
                      <a:gd name="connsiteY2" fmla="*/ 489768 h 489768"/>
                      <a:gd name="connsiteX3" fmla="*/ 0 w 534154"/>
                      <a:gd name="connsiteY3" fmla="*/ 489768 h 489768"/>
                      <a:gd name="connsiteX4" fmla="*/ 0 w 534154"/>
                      <a:gd name="connsiteY4" fmla="*/ 0 h 4897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34154" h="489768" extrusionOk="0">
                        <a:moveTo>
                          <a:pt x="0" y="0"/>
                        </a:moveTo>
                        <a:cubicBezTo>
                          <a:pt x="235477" y="7361"/>
                          <a:pt x="471059" y="19783"/>
                          <a:pt x="534154" y="0"/>
                        </a:cubicBezTo>
                        <a:cubicBezTo>
                          <a:pt x="497032" y="178915"/>
                          <a:pt x="514360" y="292155"/>
                          <a:pt x="534154" y="489768"/>
                        </a:cubicBezTo>
                        <a:cubicBezTo>
                          <a:pt x="389946" y="493332"/>
                          <a:pt x="54122" y="443268"/>
                          <a:pt x="0" y="489768"/>
                        </a:cubicBezTo>
                        <a:cubicBezTo>
                          <a:pt x="-22295" y="393531"/>
                          <a:pt x="-3693" y="16457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8" name="Rektangel 27">
            <a:extLst>
              <a:ext uri="{FF2B5EF4-FFF2-40B4-BE49-F238E27FC236}">
                <a16:creationId xmlns:a16="http://schemas.microsoft.com/office/drawing/2014/main" id="{65AA8FF9-ADC3-A224-612B-327B4232B218}"/>
              </a:ext>
            </a:extLst>
          </p:cNvPr>
          <p:cNvSpPr/>
          <p:nvPr/>
        </p:nvSpPr>
        <p:spPr>
          <a:xfrm>
            <a:off x="6188140" y="7293812"/>
            <a:ext cx="594339" cy="566771"/>
          </a:xfrm>
          <a:prstGeom prst="rect">
            <a:avLst/>
          </a:prstGeom>
          <a:noFill/>
          <a:ln w="952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597573597">
                  <a:custGeom>
                    <a:avLst/>
                    <a:gdLst>
                      <a:gd name="connsiteX0" fmla="*/ 0 w 534154"/>
                      <a:gd name="connsiteY0" fmla="*/ 0 h 489768"/>
                      <a:gd name="connsiteX1" fmla="*/ 534154 w 534154"/>
                      <a:gd name="connsiteY1" fmla="*/ 0 h 489768"/>
                      <a:gd name="connsiteX2" fmla="*/ 534154 w 534154"/>
                      <a:gd name="connsiteY2" fmla="*/ 489768 h 489768"/>
                      <a:gd name="connsiteX3" fmla="*/ 0 w 534154"/>
                      <a:gd name="connsiteY3" fmla="*/ 489768 h 489768"/>
                      <a:gd name="connsiteX4" fmla="*/ 0 w 534154"/>
                      <a:gd name="connsiteY4" fmla="*/ 0 h 4897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34154" h="489768" extrusionOk="0">
                        <a:moveTo>
                          <a:pt x="0" y="0"/>
                        </a:moveTo>
                        <a:cubicBezTo>
                          <a:pt x="235477" y="7361"/>
                          <a:pt x="471059" y="19783"/>
                          <a:pt x="534154" y="0"/>
                        </a:cubicBezTo>
                        <a:cubicBezTo>
                          <a:pt x="497032" y="178915"/>
                          <a:pt x="514360" y="292155"/>
                          <a:pt x="534154" y="489768"/>
                        </a:cubicBezTo>
                        <a:cubicBezTo>
                          <a:pt x="389946" y="493332"/>
                          <a:pt x="54122" y="443268"/>
                          <a:pt x="0" y="489768"/>
                        </a:cubicBezTo>
                        <a:cubicBezTo>
                          <a:pt x="-22295" y="393531"/>
                          <a:pt x="-3693" y="16457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57" name="Rektangel 56">
            <a:extLst>
              <a:ext uri="{FF2B5EF4-FFF2-40B4-BE49-F238E27FC236}">
                <a16:creationId xmlns:a16="http://schemas.microsoft.com/office/drawing/2014/main" id="{34CA7265-F16A-3089-3E7B-F87F18DC7919}"/>
              </a:ext>
            </a:extLst>
          </p:cNvPr>
          <p:cNvSpPr/>
          <p:nvPr/>
        </p:nvSpPr>
        <p:spPr>
          <a:xfrm>
            <a:off x="6180552" y="9274629"/>
            <a:ext cx="594339" cy="555796"/>
          </a:xfrm>
          <a:prstGeom prst="rect">
            <a:avLst/>
          </a:prstGeom>
          <a:noFill/>
          <a:ln w="952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597573597">
                  <a:custGeom>
                    <a:avLst/>
                    <a:gdLst>
                      <a:gd name="connsiteX0" fmla="*/ 0 w 534154"/>
                      <a:gd name="connsiteY0" fmla="*/ 0 h 489768"/>
                      <a:gd name="connsiteX1" fmla="*/ 534154 w 534154"/>
                      <a:gd name="connsiteY1" fmla="*/ 0 h 489768"/>
                      <a:gd name="connsiteX2" fmla="*/ 534154 w 534154"/>
                      <a:gd name="connsiteY2" fmla="*/ 489768 h 489768"/>
                      <a:gd name="connsiteX3" fmla="*/ 0 w 534154"/>
                      <a:gd name="connsiteY3" fmla="*/ 489768 h 489768"/>
                      <a:gd name="connsiteX4" fmla="*/ 0 w 534154"/>
                      <a:gd name="connsiteY4" fmla="*/ 0 h 4897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34154" h="489768" extrusionOk="0">
                        <a:moveTo>
                          <a:pt x="0" y="0"/>
                        </a:moveTo>
                        <a:cubicBezTo>
                          <a:pt x="235477" y="7361"/>
                          <a:pt x="471059" y="19783"/>
                          <a:pt x="534154" y="0"/>
                        </a:cubicBezTo>
                        <a:cubicBezTo>
                          <a:pt x="497032" y="178915"/>
                          <a:pt x="514360" y="292155"/>
                          <a:pt x="534154" y="489768"/>
                        </a:cubicBezTo>
                        <a:cubicBezTo>
                          <a:pt x="389946" y="493332"/>
                          <a:pt x="54122" y="443268"/>
                          <a:pt x="0" y="489768"/>
                        </a:cubicBezTo>
                        <a:cubicBezTo>
                          <a:pt x="-22295" y="393531"/>
                          <a:pt x="-3693" y="16457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58" name="Rektangel 57">
            <a:extLst>
              <a:ext uri="{FF2B5EF4-FFF2-40B4-BE49-F238E27FC236}">
                <a16:creationId xmlns:a16="http://schemas.microsoft.com/office/drawing/2014/main" id="{B65521F0-9D35-E81A-7150-1CA2E2487B76}"/>
              </a:ext>
            </a:extLst>
          </p:cNvPr>
          <p:cNvSpPr/>
          <p:nvPr/>
        </p:nvSpPr>
        <p:spPr>
          <a:xfrm>
            <a:off x="7377759" y="9272040"/>
            <a:ext cx="594339" cy="558384"/>
          </a:xfrm>
          <a:prstGeom prst="rect">
            <a:avLst/>
          </a:prstGeom>
          <a:noFill/>
          <a:ln w="952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597573597">
                  <a:custGeom>
                    <a:avLst/>
                    <a:gdLst>
                      <a:gd name="connsiteX0" fmla="*/ 0 w 534154"/>
                      <a:gd name="connsiteY0" fmla="*/ 0 h 489768"/>
                      <a:gd name="connsiteX1" fmla="*/ 534154 w 534154"/>
                      <a:gd name="connsiteY1" fmla="*/ 0 h 489768"/>
                      <a:gd name="connsiteX2" fmla="*/ 534154 w 534154"/>
                      <a:gd name="connsiteY2" fmla="*/ 489768 h 489768"/>
                      <a:gd name="connsiteX3" fmla="*/ 0 w 534154"/>
                      <a:gd name="connsiteY3" fmla="*/ 489768 h 489768"/>
                      <a:gd name="connsiteX4" fmla="*/ 0 w 534154"/>
                      <a:gd name="connsiteY4" fmla="*/ 0 h 4897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34154" h="489768" extrusionOk="0">
                        <a:moveTo>
                          <a:pt x="0" y="0"/>
                        </a:moveTo>
                        <a:cubicBezTo>
                          <a:pt x="235477" y="7361"/>
                          <a:pt x="471059" y="19783"/>
                          <a:pt x="534154" y="0"/>
                        </a:cubicBezTo>
                        <a:cubicBezTo>
                          <a:pt x="497032" y="178915"/>
                          <a:pt x="514360" y="292155"/>
                          <a:pt x="534154" y="489768"/>
                        </a:cubicBezTo>
                        <a:cubicBezTo>
                          <a:pt x="389946" y="493332"/>
                          <a:pt x="54122" y="443268"/>
                          <a:pt x="0" y="489768"/>
                        </a:cubicBezTo>
                        <a:cubicBezTo>
                          <a:pt x="-22295" y="393531"/>
                          <a:pt x="-3693" y="16457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59" name="Rektangel 58">
            <a:extLst>
              <a:ext uri="{FF2B5EF4-FFF2-40B4-BE49-F238E27FC236}">
                <a16:creationId xmlns:a16="http://schemas.microsoft.com/office/drawing/2014/main" id="{0365E0F8-B70D-BEDE-8DC8-8AEDFDC82911}"/>
              </a:ext>
            </a:extLst>
          </p:cNvPr>
          <p:cNvSpPr/>
          <p:nvPr/>
        </p:nvSpPr>
        <p:spPr>
          <a:xfrm>
            <a:off x="6779084" y="9274620"/>
            <a:ext cx="594339" cy="558384"/>
          </a:xfrm>
          <a:prstGeom prst="rect">
            <a:avLst/>
          </a:prstGeom>
          <a:noFill/>
          <a:ln w="952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597573597">
                  <a:custGeom>
                    <a:avLst/>
                    <a:gdLst>
                      <a:gd name="connsiteX0" fmla="*/ 0 w 534154"/>
                      <a:gd name="connsiteY0" fmla="*/ 0 h 489768"/>
                      <a:gd name="connsiteX1" fmla="*/ 534154 w 534154"/>
                      <a:gd name="connsiteY1" fmla="*/ 0 h 489768"/>
                      <a:gd name="connsiteX2" fmla="*/ 534154 w 534154"/>
                      <a:gd name="connsiteY2" fmla="*/ 489768 h 489768"/>
                      <a:gd name="connsiteX3" fmla="*/ 0 w 534154"/>
                      <a:gd name="connsiteY3" fmla="*/ 489768 h 489768"/>
                      <a:gd name="connsiteX4" fmla="*/ 0 w 534154"/>
                      <a:gd name="connsiteY4" fmla="*/ 0 h 4897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34154" h="489768" extrusionOk="0">
                        <a:moveTo>
                          <a:pt x="0" y="0"/>
                        </a:moveTo>
                        <a:cubicBezTo>
                          <a:pt x="235477" y="7361"/>
                          <a:pt x="471059" y="19783"/>
                          <a:pt x="534154" y="0"/>
                        </a:cubicBezTo>
                        <a:cubicBezTo>
                          <a:pt x="497032" y="178915"/>
                          <a:pt x="514360" y="292155"/>
                          <a:pt x="534154" y="489768"/>
                        </a:cubicBezTo>
                        <a:cubicBezTo>
                          <a:pt x="389946" y="493332"/>
                          <a:pt x="54122" y="443268"/>
                          <a:pt x="0" y="489768"/>
                        </a:cubicBezTo>
                        <a:cubicBezTo>
                          <a:pt x="-22295" y="393531"/>
                          <a:pt x="-3693" y="16457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60" name="Rektangel 59">
            <a:extLst>
              <a:ext uri="{FF2B5EF4-FFF2-40B4-BE49-F238E27FC236}">
                <a16:creationId xmlns:a16="http://schemas.microsoft.com/office/drawing/2014/main" id="{4C7AA9C1-D28C-86EA-3D0E-378F3E9FB3B0}"/>
              </a:ext>
            </a:extLst>
          </p:cNvPr>
          <p:cNvSpPr/>
          <p:nvPr/>
        </p:nvSpPr>
        <p:spPr>
          <a:xfrm>
            <a:off x="7380061" y="8709422"/>
            <a:ext cx="594339" cy="566771"/>
          </a:xfrm>
          <a:prstGeom prst="rect">
            <a:avLst/>
          </a:prstGeom>
          <a:noFill/>
          <a:ln w="952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597573597">
                  <a:custGeom>
                    <a:avLst/>
                    <a:gdLst>
                      <a:gd name="connsiteX0" fmla="*/ 0 w 534154"/>
                      <a:gd name="connsiteY0" fmla="*/ 0 h 489768"/>
                      <a:gd name="connsiteX1" fmla="*/ 534154 w 534154"/>
                      <a:gd name="connsiteY1" fmla="*/ 0 h 489768"/>
                      <a:gd name="connsiteX2" fmla="*/ 534154 w 534154"/>
                      <a:gd name="connsiteY2" fmla="*/ 489768 h 489768"/>
                      <a:gd name="connsiteX3" fmla="*/ 0 w 534154"/>
                      <a:gd name="connsiteY3" fmla="*/ 489768 h 489768"/>
                      <a:gd name="connsiteX4" fmla="*/ 0 w 534154"/>
                      <a:gd name="connsiteY4" fmla="*/ 0 h 4897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34154" h="489768" extrusionOk="0">
                        <a:moveTo>
                          <a:pt x="0" y="0"/>
                        </a:moveTo>
                        <a:cubicBezTo>
                          <a:pt x="235477" y="7361"/>
                          <a:pt x="471059" y="19783"/>
                          <a:pt x="534154" y="0"/>
                        </a:cubicBezTo>
                        <a:cubicBezTo>
                          <a:pt x="497032" y="178915"/>
                          <a:pt x="514360" y="292155"/>
                          <a:pt x="534154" y="489768"/>
                        </a:cubicBezTo>
                        <a:cubicBezTo>
                          <a:pt x="389946" y="493332"/>
                          <a:pt x="54122" y="443268"/>
                          <a:pt x="0" y="489768"/>
                        </a:cubicBezTo>
                        <a:cubicBezTo>
                          <a:pt x="-22295" y="393531"/>
                          <a:pt x="-3693" y="16457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63" name="Rektangel: afrundede hjørner 62">
            <a:extLst>
              <a:ext uri="{FF2B5EF4-FFF2-40B4-BE49-F238E27FC236}">
                <a16:creationId xmlns:a16="http://schemas.microsoft.com/office/drawing/2014/main" id="{7D1A0818-EB0E-8F81-32D3-EF137B8309B7}"/>
              </a:ext>
            </a:extLst>
          </p:cNvPr>
          <p:cNvSpPr/>
          <p:nvPr/>
        </p:nvSpPr>
        <p:spPr>
          <a:xfrm>
            <a:off x="6999740" y="8347104"/>
            <a:ext cx="406154" cy="210496"/>
          </a:xfrm>
          <a:prstGeom prst="roundRect">
            <a:avLst/>
          </a:prstGeom>
          <a:noFill/>
          <a:ln>
            <a:solidFill>
              <a:srgbClr val="6D9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65" name="Pil: højre 64">
            <a:extLst>
              <a:ext uri="{FF2B5EF4-FFF2-40B4-BE49-F238E27FC236}">
                <a16:creationId xmlns:a16="http://schemas.microsoft.com/office/drawing/2014/main" id="{9C64563A-837C-035C-1C7C-49D3F5D6C3B1}"/>
              </a:ext>
            </a:extLst>
          </p:cNvPr>
          <p:cNvSpPr/>
          <p:nvPr/>
        </p:nvSpPr>
        <p:spPr>
          <a:xfrm rot="5400000">
            <a:off x="7332667" y="8430523"/>
            <a:ext cx="307863" cy="181691"/>
          </a:xfrm>
          <a:custGeom>
            <a:avLst/>
            <a:gdLst>
              <a:gd name="connsiteX0" fmla="*/ 0 w 307863"/>
              <a:gd name="connsiteY0" fmla="*/ 45423 h 181691"/>
              <a:gd name="connsiteX1" fmla="*/ 217018 w 307863"/>
              <a:gd name="connsiteY1" fmla="*/ 45423 h 181691"/>
              <a:gd name="connsiteX2" fmla="*/ 217018 w 307863"/>
              <a:gd name="connsiteY2" fmla="*/ 0 h 181691"/>
              <a:gd name="connsiteX3" fmla="*/ 307863 w 307863"/>
              <a:gd name="connsiteY3" fmla="*/ 90846 h 181691"/>
              <a:gd name="connsiteX4" fmla="*/ 217018 w 307863"/>
              <a:gd name="connsiteY4" fmla="*/ 181691 h 181691"/>
              <a:gd name="connsiteX5" fmla="*/ 217018 w 307863"/>
              <a:gd name="connsiteY5" fmla="*/ 136268 h 181691"/>
              <a:gd name="connsiteX6" fmla="*/ 0 w 307863"/>
              <a:gd name="connsiteY6" fmla="*/ 136268 h 181691"/>
              <a:gd name="connsiteX7" fmla="*/ 0 w 307863"/>
              <a:gd name="connsiteY7" fmla="*/ 45423 h 181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7863" h="181691" extrusionOk="0">
                <a:moveTo>
                  <a:pt x="0" y="45423"/>
                </a:moveTo>
                <a:cubicBezTo>
                  <a:pt x="90786" y="30819"/>
                  <a:pt x="143779" y="49017"/>
                  <a:pt x="217018" y="45423"/>
                </a:cubicBezTo>
                <a:cubicBezTo>
                  <a:pt x="212305" y="34426"/>
                  <a:pt x="220199" y="14251"/>
                  <a:pt x="217018" y="0"/>
                </a:cubicBezTo>
                <a:cubicBezTo>
                  <a:pt x="255684" y="37112"/>
                  <a:pt x="266173" y="50135"/>
                  <a:pt x="307863" y="90846"/>
                </a:cubicBezTo>
                <a:cubicBezTo>
                  <a:pt x="272758" y="139715"/>
                  <a:pt x="247776" y="141932"/>
                  <a:pt x="217018" y="181691"/>
                </a:cubicBezTo>
                <a:cubicBezTo>
                  <a:pt x="215744" y="171992"/>
                  <a:pt x="219724" y="149359"/>
                  <a:pt x="217018" y="136268"/>
                </a:cubicBezTo>
                <a:cubicBezTo>
                  <a:pt x="126403" y="161214"/>
                  <a:pt x="97993" y="114290"/>
                  <a:pt x="0" y="136268"/>
                </a:cubicBezTo>
                <a:cubicBezTo>
                  <a:pt x="-9919" y="114905"/>
                  <a:pt x="1408" y="69265"/>
                  <a:pt x="0" y="45423"/>
                </a:cubicBezTo>
                <a:close/>
              </a:path>
            </a:pathLst>
          </a:custGeom>
          <a:noFill/>
          <a:ln>
            <a:solidFill>
              <a:srgbClr val="6D9480"/>
            </a:solidFill>
            <a:extLst>
              <a:ext uri="{C807C97D-BFC1-408E-A445-0C87EB9F89A2}">
                <ask:lineSketchStyleProps xmlns:ask="http://schemas.microsoft.com/office/drawing/2018/sketchyshapes" sd="2765677371">
                  <a:prstGeom prst="rightArrow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67" name="Tekstfelt 66">
            <a:extLst>
              <a:ext uri="{FF2B5EF4-FFF2-40B4-BE49-F238E27FC236}">
                <a16:creationId xmlns:a16="http://schemas.microsoft.com/office/drawing/2014/main" id="{A06A192C-2C51-7A04-5BA8-32EC24726261}"/>
              </a:ext>
            </a:extLst>
          </p:cNvPr>
          <p:cNvSpPr txBox="1"/>
          <p:nvPr/>
        </p:nvSpPr>
        <p:spPr>
          <a:xfrm>
            <a:off x="6873048" y="7683287"/>
            <a:ext cx="5529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dirty="0">
                <a:solidFill>
                  <a:srgbClr val="6D9480"/>
                </a:solidFill>
                <a:latin typeface="Abc Ny" panose="02000503000000000000" pitchFamily="2" charset="0"/>
              </a:rPr>
              <a:t>FIS</a:t>
            </a:r>
          </a:p>
        </p:txBody>
      </p:sp>
      <p:sp>
        <p:nvSpPr>
          <p:cNvPr id="69" name="Rektangel: afrundede hjørner 68">
            <a:extLst>
              <a:ext uri="{FF2B5EF4-FFF2-40B4-BE49-F238E27FC236}">
                <a16:creationId xmlns:a16="http://schemas.microsoft.com/office/drawing/2014/main" id="{60DBA65F-C0D4-B370-D7F8-9276AF0EBE07}"/>
              </a:ext>
            </a:extLst>
          </p:cNvPr>
          <p:cNvSpPr/>
          <p:nvPr/>
        </p:nvSpPr>
        <p:spPr>
          <a:xfrm>
            <a:off x="6866487" y="7723551"/>
            <a:ext cx="406154" cy="210496"/>
          </a:xfrm>
          <a:prstGeom prst="roundRect">
            <a:avLst/>
          </a:prstGeom>
          <a:noFill/>
          <a:ln>
            <a:solidFill>
              <a:srgbClr val="6D9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71" name="Pil: højre 70">
            <a:extLst>
              <a:ext uri="{FF2B5EF4-FFF2-40B4-BE49-F238E27FC236}">
                <a16:creationId xmlns:a16="http://schemas.microsoft.com/office/drawing/2014/main" id="{E9C470C6-6FD6-C4E8-B2E4-DFEF3E646409}"/>
              </a:ext>
            </a:extLst>
          </p:cNvPr>
          <p:cNvSpPr/>
          <p:nvPr/>
        </p:nvSpPr>
        <p:spPr>
          <a:xfrm>
            <a:off x="7278056" y="7794086"/>
            <a:ext cx="260164" cy="154498"/>
          </a:xfrm>
          <a:custGeom>
            <a:avLst/>
            <a:gdLst>
              <a:gd name="connsiteX0" fmla="*/ 0 w 260164"/>
              <a:gd name="connsiteY0" fmla="*/ 38625 h 154498"/>
              <a:gd name="connsiteX1" fmla="*/ 182915 w 260164"/>
              <a:gd name="connsiteY1" fmla="*/ 38625 h 154498"/>
              <a:gd name="connsiteX2" fmla="*/ 182915 w 260164"/>
              <a:gd name="connsiteY2" fmla="*/ 0 h 154498"/>
              <a:gd name="connsiteX3" fmla="*/ 260164 w 260164"/>
              <a:gd name="connsiteY3" fmla="*/ 77249 h 154498"/>
              <a:gd name="connsiteX4" fmla="*/ 182915 w 260164"/>
              <a:gd name="connsiteY4" fmla="*/ 154498 h 154498"/>
              <a:gd name="connsiteX5" fmla="*/ 182915 w 260164"/>
              <a:gd name="connsiteY5" fmla="*/ 115874 h 154498"/>
              <a:gd name="connsiteX6" fmla="*/ 0 w 260164"/>
              <a:gd name="connsiteY6" fmla="*/ 115874 h 154498"/>
              <a:gd name="connsiteX7" fmla="*/ 0 w 260164"/>
              <a:gd name="connsiteY7" fmla="*/ 38625 h 154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0164" h="154498" extrusionOk="0">
                <a:moveTo>
                  <a:pt x="0" y="38625"/>
                </a:moveTo>
                <a:cubicBezTo>
                  <a:pt x="83802" y="28953"/>
                  <a:pt x="122546" y="43490"/>
                  <a:pt x="182915" y="38625"/>
                </a:cubicBezTo>
                <a:cubicBezTo>
                  <a:pt x="181725" y="27934"/>
                  <a:pt x="183537" y="7997"/>
                  <a:pt x="182915" y="0"/>
                </a:cubicBezTo>
                <a:cubicBezTo>
                  <a:pt x="202877" y="15678"/>
                  <a:pt x="224167" y="43991"/>
                  <a:pt x="260164" y="77249"/>
                </a:cubicBezTo>
                <a:cubicBezTo>
                  <a:pt x="240770" y="108643"/>
                  <a:pt x="201551" y="123504"/>
                  <a:pt x="182915" y="154498"/>
                </a:cubicBezTo>
                <a:cubicBezTo>
                  <a:pt x="182444" y="144842"/>
                  <a:pt x="183625" y="126974"/>
                  <a:pt x="182915" y="115874"/>
                </a:cubicBezTo>
                <a:cubicBezTo>
                  <a:pt x="92382" y="127200"/>
                  <a:pt x="59527" y="101196"/>
                  <a:pt x="0" y="115874"/>
                </a:cubicBezTo>
                <a:cubicBezTo>
                  <a:pt x="-1125" y="97469"/>
                  <a:pt x="3660" y="60282"/>
                  <a:pt x="0" y="38625"/>
                </a:cubicBezTo>
                <a:close/>
              </a:path>
            </a:pathLst>
          </a:custGeom>
          <a:noFill/>
          <a:ln>
            <a:solidFill>
              <a:srgbClr val="6D9480"/>
            </a:solidFill>
            <a:extLst>
              <a:ext uri="{C807C97D-BFC1-408E-A445-0C87EB9F89A2}">
                <ask:lineSketchStyleProps xmlns:ask="http://schemas.microsoft.com/office/drawing/2018/sketchyshapes" sd="2765677371">
                  <a:prstGeom prst="rightArrow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73" name="Tekstfelt 72">
            <a:extLst>
              <a:ext uri="{FF2B5EF4-FFF2-40B4-BE49-F238E27FC236}">
                <a16:creationId xmlns:a16="http://schemas.microsoft.com/office/drawing/2014/main" id="{B04ED3B4-AD4D-F033-1A97-9671052E8840}"/>
              </a:ext>
            </a:extLst>
          </p:cNvPr>
          <p:cNvSpPr txBox="1"/>
          <p:nvPr/>
        </p:nvSpPr>
        <p:spPr>
          <a:xfrm>
            <a:off x="7015350" y="8307364"/>
            <a:ext cx="5529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dirty="0">
                <a:solidFill>
                  <a:srgbClr val="6D9480"/>
                </a:solidFill>
                <a:latin typeface="Abc Ny" panose="02000503000000000000" pitchFamily="2" charset="0"/>
              </a:rPr>
              <a:t>EN</a:t>
            </a:r>
          </a:p>
        </p:txBody>
      </p:sp>
      <p:sp>
        <p:nvSpPr>
          <p:cNvPr id="75" name="Tekstfelt 74">
            <a:extLst>
              <a:ext uri="{FF2B5EF4-FFF2-40B4-BE49-F238E27FC236}">
                <a16:creationId xmlns:a16="http://schemas.microsoft.com/office/drawing/2014/main" id="{BAC30235-5257-D8A4-55C5-127FAAD4E26C}"/>
              </a:ext>
            </a:extLst>
          </p:cNvPr>
          <p:cNvSpPr txBox="1"/>
          <p:nvPr/>
        </p:nvSpPr>
        <p:spPr>
          <a:xfrm>
            <a:off x="5447099" y="9564351"/>
            <a:ext cx="5529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dirty="0">
                <a:solidFill>
                  <a:srgbClr val="6D9480"/>
                </a:solidFill>
                <a:latin typeface="Abc Ny" panose="02000503000000000000" pitchFamily="2" charset="0"/>
              </a:rPr>
              <a:t>JON</a:t>
            </a:r>
          </a:p>
        </p:txBody>
      </p:sp>
      <p:pic>
        <p:nvPicPr>
          <p:cNvPr id="76" name="Billede 75" descr="Et billede, der indeholder silhuet&#10;&#10;Automatisk genereret beskrivelse">
            <a:extLst>
              <a:ext uri="{FF2B5EF4-FFF2-40B4-BE49-F238E27FC236}">
                <a16:creationId xmlns:a16="http://schemas.microsoft.com/office/drawing/2014/main" id="{26ACA852-EF1D-508A-553C-CF4937C9192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91114">
            <a:off x="5525894" y="5951484"/>
            <a:ext cx="813995" cy="813995"/>
          </a:xfrm>
          <a:prstGeom prst="rect">
            <a:avLst/>
          </a:prstGeom>
        </p:spPr>
      </p:pic>
      <p:pic>
        <p:nvPicPr>
          <p:cNvPr id="77" name="Billede 76" descr="Et billede, der indeholder tekst, silhuet, vektorgrafik&#10;&#10;Automatisk genereret beskrivelse">
            <a:extLst>
              <a:ext uri="{FF2B5EF4-FFF2-40B4-BE49-F238E27FC236}">
                <a16:creationId xmlns:a16="http://schemas.microsoft.com/office/drawing/2014/main" id="{F50A3314-70F2-B1F2-3201-7E0C8BBB84D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5644" y="7295038"/>
            <a:ext cx="610275" cy="393245"/>
          </a:xfrm>
          <a:prstGeom prst="rect">
            <a:avLst/>
          </a:prstGeom>
        </p:spPr>
      </p:pic>
      <p:pic>
        <p:nvPicPr>
          <p:cNvPr id="80" name="Billede 79" descr="Et billede, der indeholder tekst&#10;&#10;Automatisk genereret beskrivelse">
            <a:extLst>
              <a:ext uri="{FF2B5EF4-FFF2-40B4-BE49-F238E27FC236}">
                <a16:creationId xmlns:a16="http://schemas.microsoft.com/office/drawing/2014/main" id="{AC7D2590-5B73-AB42-A640-EC86F33C7A0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0656" y="5698501"/>
            <a:ext cx="443908" cy="452104"/>
          </a:xfrm>
          <a:prstGeom prst="rect">
            <a:avLst/>
          </a:prstGeom>
        </p:spPr>
      </p:pic>
      <p:pic>
        <p:nvPicPr>
          <p:cNvPr id="84" name="Billede 83" descr="Et billede, der indeholder tekst, vektorgrafik&#10;&#10;Automatisk genereret beskrivelse">
            <a:extLst>
              <a:ext uri="{FF2B5EF4-FFF2-40B4-BE49-F238E27FC236}">
                <a16:creationId xmlns:a16="http://schemas.microsoft.com/office/drawing/2014/main" id="{67A9B7B3-579F-6ADA-7857-EE1B4652B5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3537" y="9052276"/>
            <a:ext cx="745255" cy="560716"/>
          </a:xfrm>
          <a:prstGeom prst="rect">
            <a:avLst/>
          </a:prstGeom>
        </p:spPr>
      </p:pic>
      <p:pic>
        <p:nvPicPr>
          <p:cNvPr id="86" name="Billede 85">
            <a:extLst>
              <a:ext uri="{FF2B5EF4-FFF2-40B4-BE49-F238E27FC236}">
                <a16:creationId xmlns:a16="http://schemas.microsoft.com/office/drawing/2014/main" id="{A49E170F-9D81-19B6-C166-9D92350D4A5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68113">
            <a:off x="6373730" y="5712032"/>
            <a:ext cx="433393" cy="42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5334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ktangel 15">
            <a:extLst>
              <a:ext uri="{FF2B5EF4-FFF2-40B4-BE49-F238E27FC236}">
                <a16:creationId xmlns:a16="http://schemas.microsoft.com/office/drawing/2014/main" id="{F0BFF844-AD6E-6A10-897C-A0C290F4B03D}"/>
              </a:ext>
            </a:extLst>
          </p:cNvPr>
          <p:cNvSpPr/>
          <p:nvPr/>
        </p:nvSpPr>
        <p:spPr>
          <a:xfrm>
            <a:off x="5590134" y="363272"/>
            <a:ext cx="4658548" cy="25443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CA80D2D9-4B06-DFC9-1792-4A6C4FEDD7E6}"/>
              </a:ext>
            </a:extLst>
          </p:cNvPr>
          <p:cNvSpPr/>
          <p:nvPr/>
        </p:nvSpPr>
        <p:spPr>
          <a:xfrm>
            <a:off x="305906" y="0"/>
            <a:ext cx="5040000" cy="5040000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A8B2310E-AAEC-92BF-E543-D94659B7153D}"/>
              </a:ext>
            </a:extLst>
          </p:cNvPr>
          <p:cNvSpPr/>
          <p:nvPr/>
        </p:nvSpPr>
        <p:spPr>
          <a:xfrm>
            <a:off x="5345906" y="0"/>
            <a:ext cx="5040000" cy="5040000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FDF2D507-28DE-E0E9-E537-6D1B22C5B21F}"/>
              </a:ext>
            </a:extLst>
          </p:cNvPr>
          <p:cNvSpPr/>
          <p:nvPr/>
        </p:nvSpPr>
        <p:spPr>
          <a:xfrm>
            <a:off x="305906" y="5048250"/>
            <a:ext cx="5040000" cy="5040000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25105504-F17A-CEC8-3EB2-B21180E2A0A9}"/>
              </a:ext>
            </a:extLst>
          </p:cNvPr>
          <p:cNvSpPr/>
          <p:nvPr/>
        </p:nvSpPr>
        <p:spPr>
          <a:xfrm>
            <a:off x="5345906" y="5040000"/>
            <a:ext cx="5040000" cy="5040000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32F91996-5C62-C334-ABFB-8D77973CB014}"/>
              </a:ext>
            </a:extLst>
          </p:cNvPr>
          <p:cNvSpPr/>
          <p:nvPr/>
        </p:nvSpPr>
        <p:spPr>
          <a:xfrm>
            <a:off x="305906" y="10096500"/>
            <a:ext cx="5040000" cy="5040000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3" name="Rektangel 12">
            <a:extLst>
              <a:ext uri="{FF2B5EF4-FFF2-40B4-BE49-F238E27FC236}">
                <a16:creationId xmlns:a16="http://schemas.microsoft.com/office/drawing/2014/main" id="{23852E92-4B72-BE3E-9DF3-3B2C34C3EB01}"/>
              </a:ext>
            </a:extLst>
          </p:cNvPr>
          <p:cNvSpPr/>
          <p:nvPr/>
        </p:nvSpPr>
        <p:spPr>
          <a:xfrm>
            <a:off x="5345906" y="10096500"/>
            <a:ext cx="5040000" cy="5040000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F095791C-EBBC-A8F2-8DBB-FE641F129FC1}"/>
              </a:ext>
            </a:extLst>
          </p:cNvPr>
          <p:cNvSpPr/>
          <p:nvPr/>
        </p:nvSpPr>
        <p:spPr>
          <a:xfrm>
            <a:off x="300437" y="0"/>
            <a:ext cx="10080000" cy="255032"/>
          </a:xfrm>
          <a:prstGeom prst="rect">
            <a:avLst/>
          </a:prstGeom>
          <a:solidFill>
            <a:srgbClr val="6D94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2A532929-4226-19D2-66FC-2037023D413A}"/>
              </a:ext>
            </a:extLst>
          </p:cNvPr>
          <p:cNvSpPr/>
          <p:nvPr/>
        </p:nvSpPr>
        <p:spPr>
          <a:xfrm>
            <a:off x="305906" y="5056500"/>
            <a:ext cx="10080000" cy="255032"/>
          </a:xfrm>
          <a:prstGeom prst="rect">
            <a:avLst/>
          </a:prstGeom>
          <a:solidFill>
            <a:srgbClr val="6D94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FB50B0E2-B9E7-3B84-4206-E4880124D726}"/>
              </a:ext>
            </a:extLst>
          </p:cNvPr>
          <p:cNvSpPr/>
          <p:nvPr/>
        </p:nvSpPr>
        <p:spPr>
          <a:xfrm>
            <a:off x="305906" y="10104750"/>
            <a:ext cx="10080000" cy="255032"/>
          </a:xfrm>
          <a:prstGeom prst="rect">
            <a:avLst/>
          </a:prstGeom>
          <a:solidFill>
            <a:srgbClr val="6D94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0" name="Rektangel 19">
            <a:extLst>
              <a:ext uri="{FF2B5EF4-FFF2-40B4-BE49-F238E27FC236}">
                <a16:creationId xmlns:a16="http://schemas.microsoft.com/office/drawing/2014/main" id="{1A9C6CFC-084A-74CF-2B29-EE643CECBE2C}"/>
              </a:ext>
            </a:extLst>
          </p:cNvPr>
          <p:cNvSpPr/>
          <p:nvPr/>
        </p:nvSpPr>
        <p:spPr>
          <a:xfrm>
            <a:off x="550134" y="363272"/>
            <a:ext cx="4658548" cy="25443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17" name="Billede 16">
            <a:extLst>
              <a:ext uri="{FF2B5EF4-FFF2-40B4-BE49-F238E27FC236}">
                <a16:creationId xmlns:a16="http://schemas.microsoft.com/office/drawing/2014/main" id="{430EA9AE-7C9B-780A-BB8D-DA2528F5FD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85098">
            <a:off x="378542" y="290616"/>
            <a:ext cx="435044" cy="400344"/>
          </a:xfrm>
          <a:prstGeom prst="rect">
            <a:avLst/>
          </a:prstGeo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008AB16D-4B41-8C25-D0F6-D1631DD9DB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85098">
            <a:off x="5418541" y="290616"/>
            <a:ext cx="435044" cy="400344"/>
          </a:xfrm>
          <a:prstGeom prst="rect">
            <a:avLst/>
          </a:prstGeom>
        </p:spPr>
      </p:pic>
      <p:sp>
        <p:nvSpPr>
          <p:cNvPr id="18" name="Rektangel 17">
            <a:extLst>
              <a:ext uri="{FF2B5EF4-FFF2-40B4-BE49-F238E27FC236}">
                <a16:creationId xmlns:a16="http://schemas.microsoft.com/office/drawing/2014/main" id="{DD10A6B9-42F9-BEA1-1EC4-4959F287C6B0}"/>
              </a:ext>
            </a:extLst>
          </p:cNvPr>
          <p:cNvSpPr/>
          <p:nvPr/>
        </p:nvSpPr>
        <p:spPr>
          <a:xfrm>
            <a:off x="545516" y="5402512"/>
            <a:ext cx="4658548" cy="25443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9" name="Rektangel 18">
            <a:extLst>
              <a:ext uri="{FF2B5EF4-FFF2-40B4-BE49-F238E27FC236}">
                <a16:creationId xmlns:a16="http://schemas.microsoft.com/office/drawing/2014/main" id="{255F5350-7445-8BD4-EE3A-85B78D911BB6}"/>
              </a:ext>
            </a:extLst>
          </p:cNvPr>
          <p:cNvSpPr/>
          <p:nvPr/>
        </p:nvSpPr>
        <p:spPr>
          <a:xfrm>
            <a:off x="5590134" y="5402512"/>
            <a:ext cx="4658548" cy="25443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21" name="Billede 20">
            <a:extLst>
              <a:ext uri="{FF2B5EF4-FFF2-40B4-BE49-F238E27FC236}">
                <a16:creationId xmlns:a16="http://schemas.microsoft.com/office/drawing/2014/main" id="{4880DC84-7F99-7836-62E1-578B99C849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85098">
            <a:off x="327994" y="5320426"/>
            <a:ext cx="435044" cy="400344"/>
          </a:xfrm>
          <a:prstGeom prst="rect">
            <a:avLst/>
          </a:prstGeom>
        </p:spPr>
      </p:pic>
      <p:pic>
        <p:nvPicPr>
          <p:cNvPr id="22" name="Billede 21">
            <a:extLst>
              <a:ext uri="{FF2B5EF4-FFF2-40B4-BE49-F238E27FC236}">
                <a16:creationId xmlns:a16="http://schemas.microsoft.com/office/drawing/2014/main" id="{77D00A07-8B7F-45FC-FE93-8666AAB2C1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85098">
            <a:off x="5367993" y="5320425"/>
            <a:ext cx="435044" cy="400344"/>
          </a:xfrm>
          <a:prstGeom prst="rect">
            <a:avLst/>
          </a:prstGeom>
        </p:spPr>
      </p:pic>
      <p:sp>
        <p:nvSpPr>
          <p:cNvPr id="23" name="Rektangel 22">
            <a:extLst>
              <a:ext uri="{FF2B5EF4-FFF2-40B4-BE49-F238E27FC236}">
                <a16:creationId xmlns:a16="http://schemas.microsoft.com/office/drawing/2014/main" id="{F7EB2DD6-3BEF-568C-F4D6-8087088E2A52}"/>
              </a:ext>
            </a:extLst>
          </p:cNvPr>
          <p:cNvSpPr/>
          <p:nvPr/>
        </p:nvSpPr>
        <p:spPr>
          <a:xfrm>
            <a:off x="567554" y="10442574"/>
            <a:ext cx="4658548" cy="25443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24" name="Billede 23">
            <a:extLst>
              <a:ext uri="{FF2B5EF4-FFF2-40B4-BE49-F238E27FC236}">
                <a16:creationId xmlns:a16="http://schemas.microsoft.com/office/drawing/2014/main" id="{65C40D97-4451-E674-3EF3-12423E2494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85098">
            <a:off x="361618" y="10369620"/>
            <a:ext cx="435044" cy="400344"/>
          </a:xfrm>
          <a:prstGeom prst="rect">
            <a:avLst/>
          </a:prstGeom>
        </p:spPr>
      </p:pic>
      <p:sp>
        <p:nvSpPr>
          <p:cNvPr id="25" name="Rektangel 24">
            <a:extLst>
              <a:ext uri="{FF2B5EF4-FFF2-40B4-BE49-F238E27FC236}">
                <a16:creationId xmlns:a16="http://schemas.microsoft.com/office/drawing/2014/main" id="{8011A723-C340-07DF-AC9C-097D2A247D35}"/>
              </a:ext>
            </a:extLst>
          </p:cNvPr>
          <p:cNvSpPr/>
          <p:nvPr/>
        </p:nvSpPr>
        <p:spPr>
          <a:xfrm>
            <a:off x="5585515" y="10442574"/>
            <a:ext cx="4658548" cy="25443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26" name="Billede 25">
            <a:extLst>
              <a:ext uri="{FF2B5EF4-FFF2-40B4-BE49-F238E27FC236}">
                <a16:creationId xmlns:a16="http://schemas.microsoft.com/office/drawing/2014/main" id="{29323838-F2E9-80B9-504F-4B69496830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85098">
            <a:off x="5372612" y="10369619"/>
            <a:ext cx="435044" cy="400344"/>
          </a:xfrm>
          <a:prstGeom prst="rect">
            <a:avLst/>
          </a:prstGeom>
        </p:spPr>
      </p:pic>
      <p:sp>
        <p:nvSpPr>
          <p:cNvPr id="27" name="Tekstfelt 26">
            <a:extLst>
              <a:ext uri="{FF2B5EF4-FFF2-40B4-BE49-F238E27FC236}">
                <a16:creationId xmlns:a16="http://schemas.microsoft.com/office/drawing/2014/main" id="{C4522CC6-7876-F054-5701-2627A5508A5E}"/>
              </a:ext>
            </a:extLst>
          </p:cNvPr>
          <p:cNvSpPr txBox="1"/>
          <p:nvPr/>
        </p:nvSpPr>
        <p:spPr>
          <a:xfrm>
            <a:off x="719355" y="344832"/>
            <a:ext cx="26416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200" dirty="0">
                <a:latin typeface="Abc Ny" panose="02000503000000000000" pitchFamily="2" charset="0"/>
              </a:rPr>
              <a:t>Skriv ordene. Skriv og læs sætningen. </a:t>
            </a:r>
          </a:p>
        </p:txBody>
      </p:sp>
      <p:pic>
        <p:nvPicPr>
          <p:cNvPr id="31" name="Billede 30" descr="Et billede, der indeholder tekst&#10;&#10;Automatisk genereret beskrivelse">
            <a:extLst>
              <a:ext uri="{FF2B5EF4-FFF2-40B4-BE49-F238E27FC236}">
                <a16:creationId xmlns:a16="http://schemas.microsoft.com/office/drawing/2014/main" id="{6678B1FF-BFCD-DF6E-2567-7C25AC203C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081" y="2175956"/>
            <a:ext cx="328267" cy="597658"/>
          </a:xfrm>
          <a:prstGeom prst="rect">
            <a:avLst/>
          </a:prstGeom>
        </p:spPr>
      </p:pic>
      <p:pic>
        <p:nvPicPr>
          <p:cNvPr id="36" name="Billede 35">
            <a:extLst>
              <a:ext uri="{FF2B5EF4-FFF2-40B4-BE49-F238E27FC236}">
                <a16:creationId xmlns:a16="http://schemas.microsoft.com/office/drawing/2014/main" id="{8DFD8C32-BC38-4A6D-4B09-A6F5AB54F9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8671" y="1226218"/>
            <a:ext cx="191440" cy="421473"/>
          </a:xfrm>
          <a:prstGeom prst="rect">
            <a:avLst/>
          </a:prstGeom>
        </p:spPr>
      </p:pic>
      <p:pic>
        <p:nvPicPr>
          <p:cNvPr id="42" name="Billede 41">
            <a:extLst>
              <a:ext uri="{FF2B5EF4-FFF2-40B4-BE49-F238E27FC236}">
                <a16:creationId xmlns:a16="http://schemas.microsoft.com/office/drawing/2014/main" id="{8ADD11C8-201E-CD13-33BB-E8BE9E9055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442" y="1195491"/>
            <a:ext cx="407440" cy="460780"/>
          </a:xfrm>
          <a:prstGeom prst="rect">
            <a:avLst/>
          </a:prstGeom>
        </p:spPr>
      </p:pic>
      <p:pic>
        <p:nvPicPr>
          <p:cNvPr id="61" name="Billede 60" descr="Et billede, der indeholder silhuet&#10;&#10;Automatisk genereret beskrivelse">
            <a:extLst>
              <a:ext uri="{FF2B5EF4-FFF2-40B4-BE49-F238E27FC236}">
                <a16:creationId xmlns:a16="http://schemas.microsoft.com/office/drawing/2014/main" id="{F921F36E-1C7E-2DA1-CA87-35B550A8FB1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5312" y="3512220"/>
            <a:ext cx="447505" cy="447505"/>
          </a:xfrm>
          <a:prstGeom prst="rect">
            <a:avLst/>
          </a:prstGeom>
        </p:spPr>
      </p:pic>
      <p:sp>
        <p:nvSpPr>
          <p:cNvPr id="63" name="Tekstfelt 62">
            <a:extLst>
              <a:ext uri="{FF2B5EF4-FFF2-40B4-BE49-F238E27FC236}">
                <a16:creationId xmlns:a16="http://schemas.microsoft.com/office/drawing/2014/main" id="{EE2C7EB8-2DDD-30CF-E664-FDCCD561D522}"/>
              </a:ext>
            </a:extLst>
          </p:cNvPr>
          <p:cNvSpPr txBox="1"/>
          <p:nvPr/>
        </p:nvSpPr>
        <p:spPr>
          <a:xfrm>
            <a:off x="517017" y="1666513"/>
            <a:ext cx="4695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dirty="0">
                <a:solidFill>
                  <a:srgbClr val="6D9480"/>
                </a:solidFill>
                <a:latin typeface="Abc Ny" panose="02000503000000000000" pitchFamily="2" charset="0"/>
              </a:rPr>
              <a:t>SE</a:t>
            </a:r>
          </a:p>
        </p:txBody>
      </p:sp>
      <p:sp>
        <p:nvSpPr>
          <p:cNvPr id="66" name="Rektangel: afrundede hjørner 65">
            <a:extLst>
              <a:ext uri="{FF2B5EF4-FFF2-40B4-BE49-F238E27FC236}">
                <a16:creationId xmlns:a16="http://schemas.microsoft.com/office/drawing/2014/main" id="{26AD335F-4361-963C-DD76-9788E2872B50}"/>
              </a:ext>
            </a:extLst>
          </p:cNvPr>
          <p:cNvSpPr/>
          <p:nvPr/>
        </p:nvSpPr>
        <p:spPr>
          <a:xfrm>
            <a:off x="511543" y="1694787"/>
            <a:ext cx="406154" cy="210496"/>
          </a:xfrm>
          <a:prstGeom prst="roundRect">
            <a:avLst/>
          </a:prstGeom>
          <a:noFill/>
          <a:ln>
            <a:solidFill>
              <a:srgbClr val="6D9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67" name="Tekstfelt 66">
            <a:extLst>
              <a:ext uri="{FF2B5EF4-FFF2-40B4-BE49-F238E27FC236}">
                <a16:creationId xmlns:a16="http://schemas.microsoft.com/office/drawing/2014/main" id="{31C1457F-91B0-67A4-487B-312B5F6F9285}"/>
              </a:ext>
            </a:extLst>
          </p:cNvPr>
          <p:cNvSpPr txBox="1"/>
          <p:nvPr/>
        </p:nvSpPr>
        <p:spPr>
          <a:xfrm>
            <a:off x="567215" y="2772579"/>
            <a:ext cx="4695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dirty="0">
                <a:solidFill>
                  <a:srgbClr val="6D9480"/>
                </a:solidFill>
                <a:latin typeface="Abc Ny" panose="02000503000000000000" pitchFamily="2" charset="0"/>
              </a:rPr>
              <a:t>IS</a:t>
            </a:r>
          </a:p>
        </p:txBody>
      </p:sp>
      <p:sp>
        <p:nvSpPr>
          <p:cNvPr id="68" name="Tekstfelt 67">
            <a:extLst>
              <a:ext uri="{FF2B5EF4-FFF2-40B4-BE49-F238E27FC236}">
                <a16:creationId xmlns:a16="http://schemas.microsoft.com/office/drawing/2014/main" id="{903042DA-C22A-17E1-5E73-C08EF7E7D546}"/>
              </a:ext>
            </a:extLst>
          </p:cNvPr>
          <p:cNvSpPr txBox="1"/>
          <p:nvPr/>
        </p:nvSpPr>
        <p:spPr>
          <a:xfrm>
            <a:off x="2931462" y="3976903"/>
            <a:ext cx="4695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dirty="0">
                <a:solidFill>
                  <a:srgbClr val="6D9480"/>
                </a:solidFill>
                <a:latin typeface="Abc Ny" panose="02000503000000000000" pitchFamily="2" charset="0"/>
              </a:rPr>
              <a:t>Å</a:t>
            </a:r>
          </a:p>
        </p:txBody>
      </p:sp>
      <p:sp>
        <p:nvSpPr>
          <p:cNvPr id="69" name="Tekstfelt 68">
            <a:extLst>
              <a:ext uri="{FF2B5EF4-FFF2-40B4-BE49-F238E27FC236}">
                <a16:creationId xmlns:a16="http://schemas.microsoft.com/office/drawing/2014/main" id="{E027DA71-D1CD-1A08-6C7F-FF0129638FA7}"/>
              </a:ext>
            </a:extLst>
          </p:cNvPr>
          <p:cNvSpPr txBox="1"/>
          <p:nvPr/>
        </p:nvSpPr>
        <p:spPr>
          <a:xfrm>
            <a:off x="2895858" y="1666618"/>
            <a:ext cx="4695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dirty="0">
                <a:solidFill>
                  <a:srgbClr val="6D9480"/>
                </a:solidFill>
                <a:latin typeface="Abc Ny" panose="02000503000000000000" pitchFamily="2" charset="0"/>
              </a:rPr>
              <a:t>EN</a:t>
            </a:r>
          </a:p>
        </p:txBody>
      </p:sp>
      <p:sp>
        <p:nvSpPr>
          <p:cNvPr id="70" name="Rektangel: afrundede hjørner 69">
            <a:extLst>
              <a:ext uri="{FF2B5EF4-FFF2-40B4-BE49-F238E27FC236}">
                <a16:creationId xmlns:a16="http://schemas.microsoft.com/office/drawing/2014/main" id="{3D9AAB7C-C7CF-378B-B0DD-243FDC4669FB}"/>
              </a:ext>
            </a:extLst>
          </p:cNvPr>
          <p:cNvSpPr/>
          <p:nvPr/>
        </p:nvSpPr>
        <p:spPr>
          <a:xfrm>
            <a:off x="2879515" y="1698378"/>
            <a:ext cx="406154" cy="210496"/>
          </a:xfrm>
          <a:prstGeom prst="roundRect">
            <a:avLst/>
          </a:prstGeom>
          <a:noFill/>
          <a:ln>
            <a:solidFill>
              <a:srgbClr val="6D9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71" name="Rektangel: afrundede hjørner 70">
            <a:extLst>
              <a:ext uri="{FF2B5EF4-FFF2-40B4-BE49-F238E27FC236}">
                <a16:creationId xmlns:a16="http://schemas.microsoft.com/office/drawing/2014/main" id="{6447225B-B0D3-4477-A1AB-6063920F6CA2}"/>
              </a:ext>
            </a:extLst>
          </p:cNvPr>
          <p:cNvSpPr/>
          <p:nvPr/>
        </p:nvSpPr>
        <p:spPr>
          <a:xfrm>
            <a:off x="507560" y="2821220"/>
            <a:ext cx="406154" cy="210496"/>
          </a:xfrm>
          <a:prstGeom prst="roundRect">
            <a:avLst/>
          </a:prstGeom>
          <a:noFill/>
          <a:ln>
            <a:solidFill>
              <a:srgbClr val="6D9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72" name="Rektangel: afrundede hjørner 71">
            <a:extLst>
              <a:ext uri="{FF2B5EF4-FFF2-40B4-BE49-F238E27FC236}">
                <a16:creationId xmlns:a16="http://schemas.microsoft.com/office/drawing/2014/main" id="{0061B96C-425F-8220-43F1-E7F13BC6ACD3}"/>
              </a:ext>
            </a:extLst>
          </p:cNvPr>
          <p:cNvSpPr/>
          <p:nvPr/>
        </p:nvSpPr>
        <p:spPr>
          <a:xfrm>
            <a:off x="514730" y="4018247"/>
            <a:ext cx="406154" cy="210496"/>
          </a:xfrm>
          <a:prstGeom prst="roundRect">
            <a:avLst/>
          </a:prstGeom>
          <a:noFill/>
          <a:ln>
            <a:solidFill>
              <a:srgbClr val="6D9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73" name="Rektangel: afrundede hjørner 72">
            <a:extLst>
              <a:ext uri="{FF2B5EF4-FFF2-40B4-BE49-F238E27FC236}">
                <a16:creationId xmlns:a16="http://schemas.microsoft.com/office/drawing/2014/main" id="{722F93E8-5C07-50D7-0ADD-083E2F505032}"/>
              </a:ext>
            </a:extLst>
          </p:cNvPr>
          <p:cNvSpPr/>
          <p:nvPr/>
        </p:nvSpPr>
        <p:spPr>
          <a:xfrm>
            <a:off x="2882945" y="2811319"/>
            <a:ext cx="406154" cy="210496"/>
          </a:xfrm>
          <a:prstGeom prst="roundRect">
            <a:avLst/>
          </a:prstGeom>
          <a:noFill/>
          <a:ln>
            <a:solidFill>
              <a:srgbClr val="6D9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74" name="Tekstfelt 73">
            <a:extLst>
              <a:ext uri="{FF2B5EF4-FFF2-40B4-BE49-F238E27FC236}">
                <a16:creationId xmlns:a16="http://schemas.microsoft.com/office/drawing/2014/main" id="{E54C2BB1-6530-312D-AEEF-F2BFECC364E1}"/>
              </a:ext>
            </a:extLst>
          </p:cNvPr>
          <p:cNvSpPr txBox="1"/>
          <p:nvPr/>
        </p:nvSpPr>
        <p:spPr>
          <a:xfrm>
            <a:off x="2974900" y="2195245"/>
            <a:ext cx="2036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3600" b="1" dirty="0">
                <a:solidFill>
                  <a:srgbClr val="C00000"/>
                </a:solidFill>
                <a:latin typeface="Abc Ny" panose="02000503000000000000" pitchFamily="2" charset="0"/>
              </a:rPr>
              <a:t>I</a:t>
            </a:r>
          </a:p>
        </p:txBody>
      </p:sp>
      <p:sp>
        <p:nvSpPr>
          <p:cNvPr id="75" name="Tekstfelt 74">
            <a:extLst>
              <a:ext uri="{FF2B5EF4-FFF2-40B4-BE49-F238E27FC236}">
                <a16:creationId xmlns:a16="http://schemas.microsoft.com/office/drawing/2014/main" id="{FE19FD5A-C88D-7206-EC40-83C09BD38F44}"/>
              </a:ext>
            </a:extLst>
          </p:cNvPr>
          <p:cNvSpPr txBox="1"/>
          <p:nvPr/>
        </p:nvSpPr>
        <p:spPr>
          <a:xfrm flipH="1">
            <a:off x="3025239" y="2769595"/>
            <a:ext cx="1192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dirty="0">
                <a:solidFill>
                  <a:srgbClr val="6D9480"/>
                </a:solidFill>
                <a:latin typeface="Abc Ny" panose="02000503000000000000" pitchFamily="2" charset="0"/>
              </a:rPr>
              <a:t>I</a:t>
            </a:r>
          </a:p>
        </p:txBody>
      </p:sp>
      <p:sp>
        <p:nvSpPr>
          <p:cNvPr id="95" name="Tekstfelt 94">
            <a:extLst>
              <a:ext uri="{FF2B5EF4-FFF2-40B4-BE49-F238E27FC236}">
                <a16:creationId xmlns:a16="http://schemas.microsoft.com/office/drawing/2014/main" id="{CA233891-4365-4AE5-D676-931AB728B2C7}"/>
              </a:ext>
            </a:extLst>
          </p:cNvPr>
          <p:cNvSpPr txBox="1"/>
          <p:nvPr/>
        </p:nvSpPr>
        <p:spPr>
          <a:xfrm>
            <a:off x="1100474" y="1051066"/>
            <a:ext cx="5223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5400" b="1" dirty="0">
                <a:solidFill>
                  <a:schemeClr val="bg2">
                    <a:lumMod val="75000"/>
                  </a:schemeClr>
                </a:solidFill>
                <a:latin typeface="Abc Ny" panose="02000503000000000000" pitchFamily="2" charset="0"/>
              </a:rPr>
              <a:t>S</a:t>
            </a:r>
          </a:p>
        </p:txBody>
      </p:sp>
      <p:sp>
        <p:nvSpPr>
          <p:cNvPr id="98" name="Ellipse 97">
            <a:extLst>
              <a:ext uri="{FF2B5EF4-FFF2-40B4-BE49-F238E27FC236}">
                <a16:creationId xmlns:a16="http://schemas.microsoft.com/office/drawing/2014/main" id="{890B7B98-3DB4-C9C4-4C50-F4CCF33F731E}"/>
              </a:ext>
            </a:extLst>
          </p:cNvPr>
          <p:cNvSpPr/>
          <p:nvPr/>
        </p:nvSpPr>
        <p:spPr>
          <a:xfrm>
            <a:off x="4895474" y="293628"/>
            <a:ext cx="358408" cy="37738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97" name="Billede 96">
            <a:extLst>
              <a:ext uri="{FF2B5EF4-FFF2-40B4-BE49-F238E27FC236}">
                <a16:creationId xmlns:a16="http://schemas.microsoft.com/office/drawing/2014/main" id="{28CBF5F1-756A-9E53-FE3F-4388A8E9B4A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7392">
            <a:off x="5044249" y="337528"/>
            <a:ext cx="60856" cy="284981"/>
          </a:xfrm>
          <a:prstGeom prst="rect">
            <a:avLst/>
          </a:prstGeom>
        </p:spPr>
      </p:pic>
      <p:sp>
        <p:nvSpPr>
          <p:cNvPr id="104" name="Tekstfelt 103">
            <a:extLst>
              <a:ext uri="{FF2B5EF4-FFF2-40B4-BE49-F238E27FC236}">
                <a16:creationId xmlns:a16="http://schemas.microsoft.com/office/drawing/2014/main" id="{4B7A1F56-E59C-21ED-5703-39BC44A7744B}"/>
              </a:ext>
            </a:extLst>
          </p:cNvPr>
          <p:cNvSpPr txBox="1"/>
          <p:nvPr/>
        </p:nvSpPr>
        <p:spPr>
          <a:xfrm>
            <a:off x="5743174" y="354886"/>
            <a:ext cx="26416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200" dirty="0">
                <a:latin typeface="Abc Ny" panose="02000503000000000000" pitchFamily="2" charset="0"/>
              </a:rPr>
              <a:t>Træk streg til ord der starter med I og S.</a:t>
            </a:r>
          </a:p>
        </p:txBody>
      </p:sp>
      <p:sp>
        <p:nvSpPr>
          <p:cNvPr id="108" name="Tekstfelt 107">
            <a:extLst>
              <a:ext uri="{FF2B5EF4-FFF2-40B4-BE49-F238E27FC236}">
                <a16:creationId xmlns:a16="http://schemas.microsoft.com/office/drawing/2014/main" id="{3F6DDC81-9A98-BFC3-85AA-112AA24D518E}"/>
              </a:ext>
            </a:extLst>
          </p:cNvPr>
          <p:cNvSpPr txBox="1"/>
          <p:nvPr/>
        </p:nvSpPr>
        <p:spPr>
          <a:xfrm>
            <a:off x="7743146" y="1187881"/>
            <a:ext cx="7524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4400" b="1" dirty="0">
                <a:solidFill>
                  <a:srgbClr val="C00000"/>
                </a:solidFill>
                <a:latin typeface="Abc Ny" panose="02000503000000000000" pitchFamily="2" charset="0"/>
              </a:rPr>
              <a:t>I</a:t>
            </a:r>
          </a:p>
        </p:txBody>
      </p:sp>
      <p:sp>
        <p:nvSpPr>
          <p:cNvPr id="109" name="Ellipse 108">
            <a:extLst>
              <a:ext uri="{FF2B5EF4-FFF2-40B4-BE49-F238E27FC236}">
                <a16:creationId xmlns:a16="http://schemas.microsoft.com/office/drawing/2014/main" id="{50340F6B-5D9B-0302-A1A5-36DBEDFDFEB3}"/>
              </a:ext>
            </a:extLst>
          </p:cNvPr>
          <p:cNvSpPr/>
          <p:nvPr/>
        </p:nvSpPr>
        <p:spPr>
          <a:xfrm>
            <a:off x="9915015" y="319990"/>
            <a:ext cx="358408" cy="37738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10" name="Kombinationstegning: figur 109">
            <a:extLst>
              <a:ext uri="{FF2B5EF4-FFF2-40B4-BE49-F238E27FC236}">
                <a16:creationId xmlns:a16="http://schemas.microsoft.com/office/drawing/2014/main" id="{441A7F56-3079-2CFA-E8C0-3E3C2F0EF55C}"/>
              </a:ext>
            </a:extLst>
          </p:cNvPr>
          <p:cNvSpPr/>
          <p:nvPr/>
        </p:nvSpPr>
        <p:spPr>
          <a:xfrm rot="963965">
            <a:off x="9963933" y="486423"/>
            <a:ext cx="131667" cy="103971"/>
          </a:xfrm>
          <a:custGeom>
            <a:avLst/>
            <a:gdLst>
              <a:gd name="connsiteX0" fmla="*/ 22860 w 220028"/>
              <a:gd name="connsiteY0" fmla="*/ 0 h 122873"/>
              <a:gd name="connsiteX1" fmla="*/ 8573 w 220028"/>
              <a:gd name="connsiteY1" fmla="*/ 8573 h 122873"/>
              <a:gd name="connsiteX2" fmla="*/ 5715 w 220028"/>
              <a:gd name="connsiteY2" fmla="*/ 20003 h 122873"/>
              <a:gd name="connsiteX3" fmla="*/ 0 w 220028"/>
              <a:gd name="connsiteY3" fmla="*/ 42863 h 122873"/>
              <a:gd name="connsiteX4" fmla="*/ 11430 w 220028"/>
              <a:gd name="connsiteY4" fmla="*/ 77153 h 122873"/>
              <a:gd name="connsiteX5" fmla="*/ 28575 w 220028"/>
              <a:gd name="connsiteY5" fmla="*/ 82868 h 122873"/>
              <a:gd name="connsiteX6" fmla="*/ 134303 w 220028"/>
              <a:gd name="connsiteY6" fmla="*/ 82868 h 122873"/>
              <a:gd name="connsiteX7" fmla="*/ 151448 w 220028"/>
              <a:gd name="connsiteY7" fmla="*/ 94298 h 122873"/>
              <a:gd name="connsiteX8" fmla="*/ 160020 w 220028"/>
              <a:gd name="connsiteY8" fmla="*/ 105728 h 122873"/>
              <a:gd name="connsiteX9" fmla="*/ 180023 w 220028"/>
              <a:gd name="connsiteY9" fmla="*/ 117158 h 122873"/>
              <a:gd name="connsiteX10" fmla="*/ 197168 w 220028"/>
              <a:gd name="connsiteY10" fmla="*/ 122873 h 122873"/>
              <a:gd name="connsiteX11" fmla="*/ 220028 w 220028"/>
              <a:gd name="connsiteY11" fmla="*/ 120015 h 122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0028" h="122873">
                <a:moveTo>
                  <a:pt x="22860" y="0"/>
                </a:moveTo>
                <a:cubicBezTo>
                  <a:pt x="18098" y="2858"/>
                  <a:pt x="12187" y="4356"/>
                  <a:pt x="8573" y="8573"/>
                </a:cubicBezTo>
                <a:cubicBezTo>
                  <a:pt x="6017" y="11555"/>
                  <a:pt x="6794" y="16227"/>
                  <a:pt x="5715" y="20003"/>
                </a:cubicBezTo>
                <a:cubicBezTo>
                  <a:pt x="-141" y="40500"/>
                  <a:pt x="5809" y="13822"/>
                  <a:pt x="0" y="42863"/>
                </a:cubicBezTo>
                <a:cubicBezTo>
                  <a:pt x="1516" y="54991"/>
                  <a:pt x="-551" y="69166"/>
                  <a:pt x="11430" y="77153"/>
                </a:cubicBezTo>
                <a:cubicBezTo>
                  <a:pt x="16442" y="80495"/>
                  <a:pt x="28575" y="82868"/>
                  <a:pt x="28575" y="82868"/>
                </a:cubicBezTo>
                <a:cubicBezTo>
                  <a:pt x="64962" y="80268"/>
                  <a:pt x="97034" y="76442"/>
                  <a:pt x="134303" y="82868"/>
                </a:cubicBezTo>
                <a:cubicBezTo>
                  <a:pt x="141072" y="84035"/>
                  <a:pt x="151448" y="94298"/>
                  <a:pt x="151448" y="94298"/>
                </a:cubicBezTo>
                <a:cubicBezTo>
                  <a:pt x="154305" y="98108"/>
                  <a:pt x="156652" y="102360"/>
                  <a:pt x="160020" y="105728"/>
                </a:cubicBezTo>
                <a:cubicBezTo>
                  <a:pt x="163456" y="109164"/>
                  <a:pt x="176289" y="115664"/>
                  <a:pt x="180023" y="117158"/>
                </a:cubicBezTo>
                <a:cubicBezTo>
                  <a:pt x="185616" y="119395"/>
                  <a:pt x="197168" y="122873"/>
                  <a:pt x="197168" y="122873"/>
                </a:cubicBezTo>
                <a:lnTo>
                  <a:pt x="220028" y="120015"/>
                </a:lnTo>
              </a:path>
            </a:pathLst>
          </a:custGeom>
          <a:noFill/>
          <a:ln w="127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111" name="Billede 110">
            <a:extLst>
              <a:ext uri="{FF2B5EF4-FFF2-40B4-BE49-F238E27FC236}">
                <a16:creationId xmlns:a16="http://schemas.microsoft.com/office/drawing/2014/main" id="{CEF6C029-A103-CC67-ECCC-367C1E22752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7392">
            <a:off x="10092966" y="370933"/>
            <a:ext cx="60856" cy="284981"/>
          </a:xfrm>
          <a:prstGeom prst="rect">
            <a:avLst/>
          </a:prstGeom>
        </p:spPr>
      </p:pic>
      <p:sp>
        <p:nvSpPr>
          <p:cNvPr id="115" name="Tekstfelt 114">
            <a:extLst>
              <a:ext uri="{FF2B5EF4-FFF2-40B4-BE49-F238E27FC236}">
                <a16:creationId xmlns:a16="http://schemas.microsoft.com/office/drawing/2014/main" id="{334BBD8F-16D6-BE03-465F-DD3A7CB6E629}"/>
              </a:ext>
            </a:extLst>
          </p:cNvPr>
          <p:cNvSpPr txBox="1"/>
          <p:nvPr/>
        </p:nvSpPr>
        <p:spPr>
          <a:xfrm>
            <a:off x="7632414" y="3459302"/>
            <a:ext cx="7524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4400" b="1" dirty="0">
                <a:solidFill>
                  <a:schemeClr val="accent5">
                    <a:lumMod val="75000"/>
                  </a:schemeClr>
                </a:solidFill>
                <a:latin typeface="Abc Ny" panose="02000503000000000000" pitchFamily="2" charset="0"/>
              </a:rPr>
              <a:t>S</a:t>
            </a:r>
          </a:p>
        </p:txBody>
      </p:sp>
      <p:sp>
        <p:nvSpPr>
          <p:cNvPr id="116" name="Ellipse 115">
            <a:extLst>
              <a:ext uri="{FF2B5EF4-FFF2-40B4-BE49-F238E27FC236}">
                <a16:creationId xmlns:a16="http://schemas.microsoft.com/office/drawing/2014/main" id="{F8B9B170-F95E-7651-EEE2-16C265790775}"/>
              </a:ext>
            </a:extLst>
          </p:cNvPr>
          <p:cNvSpPr/>
          <p:nvPr/>
        </p:nvSpPr>
        <p:spPr>
          <a:xfrm>
            <a:off x="7483494" y="1099670"/>
            <a:ext cx="772974" cy="933404"/>
          </a:xfrm>
          <a:custGeom>
            <a:avLst/>
            <a:gdLst>
              <a:gd name="connsiteX0" fmla="*/ 0 w 772974"/>
              <a:gd name="connsiteY0" fmla="*/ 466702 h 933404"/>
              <a:gd name="connsiteX1" fmla="*/ 386487 w 772974"/>
              <a:gd name="connsiteY1" fmla="*/ 0 h 933404"/>
              <a:gd name="connsiteX2" fmla="*/ 772974 w 772974"/>
              <a:gd name="connsiteY2" fmla="*/ 466702 h 933404"/>
              <a:gd name="connsiteX3" fmla="*/ 386487 w 772974"/>
              <a:gd name="connsiteY3" fmla="*/ 933404 h 933404"/>
              <a:gd name="connsiteX4" fmla="*/ 0 w 772974"/>
              <a:gd name="connsiteY4" fmla="*/ 466702 h 933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2974" h="933404" extrusionOk="0">
                <a:moveTo>
                  <a:pt x="0" y="466702"/>
                </a:moveTo>
                <a:cubicBezTo>
                  <a:pt x="-11659" y="195240"/>
                  <a:pt x="190566" y="-6365"/>
                  <a:pt x="386487" y="0"/>
                </a:cubicBezTo>
                <a:cubicBezTo>
                  <a:pt x="546876" y="29813"/>
                  <a:pt x="800161" y="200837"/>
                  <a:pt x="772974" y="466702"/>
                </a:cubicBezTo>
                <a:cubicBezTo>
                  <a:pt x="750046" y="678741"/>
                  <a:pt x="593746" y="952670"/>
                  <a:pt x="386487" y="933404"/>
                </a:cubicBezTo>
                <a:cubicBezTo>
                  <a:pt x="196677" y="900791"/>
                  <a:pt x="49350" y="720393"/>
                  <a:pt x="0" y="466702"/>
                </a:cubicBezTo>
                <a:close/>
              </a:path>
            </a:pathLst>
          </a:custGeom>
          <a:noFill/>
          <a:ln w="19050">
            <a:solidFill>
              <a:srgbClr val="C00000"/>
            </a:solidFill>
            <a:extLst>
              <a:ext uri="{C807C97D-BFC1-408E-A445-0C87EB9F89A2}">
                <ask:lineSketchStyleProps xmlns:ask="http://schemas.microsoft.com/office/drawing/2018/sketchyshapes" sd="879248734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17" name="Ellipse 116">
            <a:extLst>
              <a:ext uri="{FF2B5EF4-FFF2-40B4-BE49-F238E27FC236}">
                <a16:creationId xmlns:a16="http://schemas.microsoft.com/office/drawing/2014/main" id="{4AA5DED0-BEEF-F1EA-6179-C3DACA605600}"/>
              </a:ext>
            </a:extLst>
          </p:cNvPr>
          <p:cNvSpPr/>
          <p:nvPr/>
        </p:nvSpPr>
        <p:spPr>
          <a:xfrm>
            <a:off x="7446212" y="3370024"/>
            <a:ext cx="869439" cy="933404"/>
          </a:xfrm>
          <a:custGeom>
            <a:avLst/>
            <a:gdLst>
              <a:gd name="connsiteX0" fmla="*/ 0 w 869439"/>
              <a:gd name="connsiteY0" fmla="*/ 466702 h 933404"/>
              <a:gd name="connsiteX1" fmla="*/ 434720 w 869439"/>
              <a:gd name="connsiteY1" fmla="*/ 0 h 933404"/>
              <a:gd name="connsiteX2" fmla="*/ 869440 w 869439"/>
              <a:gd name="connsiteY2" fmla="*/ 466702 h 933404"/>
              <a:gd name="connsiteX3" fmla="*/ 434720 w 869439"/>
              <a:gd name="connsiteY3" fmla="*/ 933404 h 933404"/>
              <a:gd name="connsiteX4" fmla="*/ 0 w 869439"/>
              <a:gd name="connsiteY4" fmla="*/ 466702 h 933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9439" h="933404" extrusionOk="0">
                <a:moveTo>
                  <a:pt x="0" y="466702"/>
                </a:moveTo>
                <a:cubicBezTo>
                  <a:pt x="-16227" y="189868"/>
                  <a:pt x="225203" y="-11100"/>
                  <a:pt x="434720" y="0"/>
                </a:cubicBezTo>
                <a:cubicBezTo>
                  <a:pt x="611804" y="35400"/>
                  <a:pt x="913307" y="195860"/>
                  <a:pt x="869440" y="466702"/>
                </a:cubicBezTo>
                <a:cubicBezTo>
                  <a:pt x="844257" y="674245"/>
                  <a:pt x="659623" y="980658"/>
                  <a:pt x="434720" y="933404"/>
                </a:cubicBezTo>
                <a:cubicBezTo>
                  <a:pt x="231524" y="882509"/>
                  <a:pt x="28415" y="722116"/>
                  <a:pt x="0" y="466702"/>
                </a:cubicBezTo>
                <a:close/>
              </a:path>
            </a:pathLst>
          </a:custGeom>
          <a:noFill/>
          <a:ln w="19050">
            <a:solidFill>
              <a:schemeClr val="accent5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879248734">
                  <a:prstGeom prst="ellips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" name="Rektangel 2">
            <a:extLst>
              <a:ext uri="{FF2B5EF4-FFF2-40B4-BE49-F238E27FC236}">
                <a16:creationId xmlns:a16="http://schemas.microsoft.com/office/drawing/2014/main" id="{0B595150-B492-EDA5-32A4-DECFDE612122}"/>
              </a:ext>
            </a:extLst>
          </p:cNvPr>
          <p:cNvSpPr/>
          <p:nvPr/>
        </p:nvSpPr>
        <p:spPr>
          <a:xfrm>
            <a:off x="635572" y="4484108"/>
            <a:ext cx="341043" cy="358268"/>
          </a:xfrm>
          <a:prstGeom prst="rect">
            <a:avLst/>
          </a:prstGeom>
          <a:noFill/>
          <a:ln w="952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597573597">
                  <a:custGeom>
                    <a:avLst/>
                    <a:gdLst>
                      <a:gd name="connsiteX0" fmla="*/ 0 w 534154"/>
                      <a:gd name="connsiteY0" fmla="*/ 0 h 489768"/>
                      <a:gd name="connsiteX1" fmla="*/ 534154 w 534154"/>
                      <a:gd name="connsiteY1" fmla="*/ 0 h 489768"/>
                      <a:gd name="connsiteX2" fmla="*/ 534154 w 534154"/>
                      <a:gd name="connsiteY2" fmla="*/ 489768 h 489768"/>
                      <a:gd name="connsiteX3" fmla="*/ 0 w 534154"/>
                      <a:gd name="connsiteY3" fmla="*/ 489768 h 489768"/>
                      <a:gd name="connsiteX4" fmla="*/ 0 w 534154"/>
                      <a:gd name="connsiteY4" fmla="*/ 0 h 4897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34154" h="489768" extrusionOk="0">
                        <a:moveTo>
                          <a:pt x="0" y="0"/>
                        </a:moveTo>
                        <a:cubicBezTo>
                          <a:pt x="235477" y="7361"/>
                          <a:pt x="471059" y="19783"/>
                          <a:pt x="534154" y="0"/>
                        </a:cubicBezTo>
                        <a:cubicBezTo>
                          <a:pt x="497032" y="178915"/>
                          <a:pt x="514360" y="292155"/>
                          <a:pt x="534154" y="489768"/>
                        </a:cubicBezTo>
                        <a:cubicBezTo>
                          <a:pt x="389946" y="493332"/>
                          <a:pt x="54122" y="443268"/>
                          <a:pt x="0" y="489768"/>
                        </a:cubicBezTo>
                        <a:cubicBezTo>
                          <a:pt x="-22295" y="393531"/>
                          <a:pt x="-3693" y="16457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9" name="Rektangel 28">
            <a:extLst>
              <a:ext uri="{FF2B5EF4-FFF2-40B4-BE49-F238E27FC236}">
                <a16:creationId xmlns:a16="http://schemas.microsoft.com/office/drawing/2014/main" id="{F050BB8A-A0CF-6A0E-7713-D9B2C3A08FF3}"/>
              </a:ext>
            </a:extLst>
          </p:cNvPr>
          <p:cNvSpPr/>
          <p:nvPr/>
        </p:nvSpPr>
        <p:spPr>
          <a:xfrm>
            <a:off x="966896" y="990414"/>
            <a:ext cx="862778" cy="916541"/>
          </a:xfrm>
          <a:prstGeom prst="rect">
            <a:avLst/>
          </a:prstGeom>
          <a:noFill/>
          <a:ln w="952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597573597">
                  <a:custGeom>
                    <a:avLst/>
                    <a:gdLst>
                      <a:gd name="connsiteX0" fmla="*/ 0 w 534154"/>
                      <a:gd name="connsiteY0" fmla="*/ 0 h 489768"/>
                      <a:gd name="connsiteX1" fmla="*/ 534154 w 534154"/>
                      <a:gd name="connsiteY1" fmla="*/ 0 h 489768"/>
                      <a:gd name="connsiteX2" fmla="*/ 534154 w 534154"/>
                      <a:gd name="connsiteY2" fmla="*/ 489768 h 489768"/>
                      <a:gd name="connsiteX3" fmla="*/ 0 w 534154"/>
                      <a:gd name="connsiteY3" fmla="*/ 489768 h 489768"/>
                      <a:gd name="connsiteX4" fmla="*/ 0 w 534154"/>
                      <a:gd name="connsiteY4" fmla="*/ 0 h 4897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34154" h="489768" extrusionOk="0">
                        <a:moveTo>
                          <a:pt x="0" y="0"/>
                        </a:moveTo>
                        <a:cubicBezTo>
                          <a:pt x="235477" y="7361"/>
                          <a:pt x="471059" y="19783"/>
                          <a:pt x="534154" y="0"/>
                        </a:cubicBezTo>
                        <a:cubicBezTo>
                          <a:pt x="497032" y="178915"/>
                          <a:pt x="514360" y="292155"/>
                          <a:pt x="534154" y="489768"/>
                        </a:cubicBezTo>
                        <a:cubicBezTo>
                          <a:pt x="389946" y="493332"/>
                          <a:pt x="54122" y="443268"/>
                          <a:pt x="0" y="489768"/>
                        </a:cubicBezTo>
                        <a:cubicBezTo>
                          <a:pt x="-22295" y="393531"/>
                          <a:pt x="-3693" y="16457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2" name="Rektangel 31">
            <a:extLst>
              <a:ext uri="{FF2B5EF4-FFF2-40B4-BE49-F238E27FC236}">
                <a16:creationId xmlns:a16="http://schemas.microsoft.com/office/drawing/2014/main" id="{8DD0551B-C979-538B-D149-B29512BAD6A5}"/>
              </a:ext>
            </a:extLst>
          </p:cNvPr>
          <p:cNvSpPr/>
          <p:nvPr/>
        </p:nvSpPr>
        <p:spPr>
          <a:xfrm>
            <a:off x="1829325" y="988828"/>
            <a:ext cx="862778" cy="916455"/>
          </a:xfrm>
          <a:prstGeom prst="rect">
            <a:avLst/>
          </a:prstGeom>
          <a:noFill/>
          <a:ln w="952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597573597">
                  <a:custGeom>
                    <a:avLst/>
                    <a:gdLst>
                      <a:gd name="connsiteX0" fmla="*/ 0 w 534154"/>
                      <a:gd name="connsiteY0" fmla="*/ 0 h 489768"/>
                      <a:gd name="connsiteX1" fmla="*/ 534154 w 534154"/>
                      <a:gd name="connsiteY1" fmla="*/ 0 h 489768"/>
                      <a:gd name="connsiteX2" fmla="*/ 534154 w 534154"/>
                      <a:gd name="connsiteY2" fmla="*/ 489768 h 489768"/>
                      <a:gd name="connsiteX3" fmla="*/ 0 w 534154"/>
                      <a:gd name="connsiteY3" fmla="*/ 489768 h 489768"/>
                      <a:gd name="connsiteX4" fmla="*/ 0 w 534154"/>
                      <a:gd name="connsiteY4" fmla="*/ 0 h 4897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34154" h="489768" extrusionOk="0">
                        <a:moveTo>
                          <a:pt x="0" y="0"/>
                        </a:moveTo>
                        <a:cubicBezTo>
                          <a:pt x="235477" y="7361"/>
                          <a:pt x="471059" y="19783"/>
                          <a:pt x="534154" y="0"/>
                        </a:cubicBezTo>
                        <a:cubicBezTo>
                          <a:pt x="497032" y="178915"/>
                          <a:pt x="514360" y="292155"/>
                          <a:pt x="534154" y="489768"/>
                        </a:cubicBezTo>
                        <a:cubicBezTo>
                          <a:pt x="389946" y="493332"/>
                          <a:pt x="54122" y="443268"/>
                          <a:pt x="0" y="489768"/>
                        </a:cubicBezTo>
                        <a:cubicBezTo>
                          <a:pt x="-22295" y="393531"/>
                          <a:pt x="-3693" y="16457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3" name="Rektangel 32">
            <a:extLst>
              <a:ext uri="{FF2B5EF4-FFF2-40B4-BE49-F238E27FC236}">
                <a16:creationId xmlns:a16="http://schemas.microsoft.com/office/drawing/2014/main" id="{C759C7D9-4E5D-A088-7736-12F7BDBFE6A6}"/>
              </a:ext>
            </a:extLst>
          </p:cNvPr>
          <p:cNvSpPr/>
          <p:nvPr/>
        </p:nvSpPr>
        <p:spPr>
          <a:xfrm>
            <a:off x="3336975" y="985492"/>
            <a:ext cx="862778" cy="916453"/>
          </a:xfrm>
          <a:prstGeom prst="rect">
            <a:avLst/>
          </a:prstGeom>
          <a:noFill/>
          <a:ln w="952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597573597">
                  <a:custGeom>
                    <a:avLst/>
                    <a:gdLst>
                      <a:gd name="connsiteX0" fmla="*/ 0 w 534154"/>
                      <a:gd name="connsiteY0" fmla="*/ 0 h 489768"/>
                      <a:gd name="connsiteX1" fmla="*/ 534154 w 534154"/>
                      <a:gd name="connsiteY1" fmla="*/ 0 h 489768"/>
                      <a:gd name="connsiteX2" fmla="*/ 534154 w 534154"/>
                      <a:gd name="connsiteY2" fmla="*/ 489768 h 489768"/>
                      <a:gd name="connsiteX3" fmla="*/ 0 w 534154"/>
                      <a:gd name="connsiteY3" fmla="*/ 489768 h 489768"/>
                      <a:gd name="connsiteX4" fmla="*/ 0 w 534154"/>
                      <a:gd name="connsiteY4" fmla="*/ 0 h 4897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34154" h="489768" extrusionOk="0">
                        <a:moveTo>
                          <a:pt x="0" y="0"/>
                        </a:moveTo>
                        <a:cubicBezTo>
                          <a:pt x="235477" y="7361"/>
                          <a:pt x="471059" y="19783"/>
                          <a:pt x="534154" y="0"/>
                        </a:cubicBezTo>
                        <a:cubicBezTo>
                          <a:pt x="497032" y="178915"/>
                          <a:pt x="514360" y="292155"/>
                          <a:pt x="534154" y="489768"/>
                        </a:cubicBezTo>
                        <a:cubicBezTo>
                          <a:pt x="389946" y="493332"/>
                          <a:pt x="54122" y="443268"/>
                          <a:pt x="0" y="489768"/>
                        </a:cubicBezTo>
                        <a:cubicBezTo>
                          <a:pt x="-22295" y="393531"/>
                          <a:pt x="-3693" y="16457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4" name="Rektangel 33">
            <a:extLst>
              <a:ext uri="{FF2B5EF4-FFF2-40B4-BE49-F238E27FC236}">
                <a16:creationId xmlns:a16="http://schemas.microsoft.com/office/drawing/2014/main" id="{BCFCE02B-4C27-F407-C031-9D6E5CA62441}"/>
              </a:ext>
            </a:extLst>
          </p:cNvPr>
          <p:cNvSpPr/>
          <p:nvPr/>
        </p:nvSpPr>
        <p:spPr>
          <a:xfrm>
            <a:off x="4200331" y="985492"/>
            <a:ext cx="862778" cy="916453"/>
          </a:xfrm>
          <a:prstGeom prst="rect">
            <a:avLst/>
          </a:prstGeom>
          <a:noFill/>
          <a:ln w="952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597573597">
                  <a:custGeom>
                    <a:avLst/>
                    <a:gdLst>
                      <a:gd name="connsiteX0" fmla="*/ 0 w 534154"/>
                      <a:gd name="connsiteY0" fmla="*/ 0 h 489768"/>
                      <a:gd name="connsiteX1" fmla="*/ 534154 w 534154"/>
                      <a:gd name="connsiteY1" fmla="*/ 0 h 489768"/>
                      <a:gd name="connsiteX2" fmla="*/ 534154 w 534154"/>
                      <a:gd name="connsiteY2" fmla="*/ 489768 h 489768"/>
                      <a:gd name="connsiteX3" fmla="*/ 0 w 534154"/>
                      <a:gd name="connsiteY3" fmla="*/ 489768 h 489768"/>
                      <a:gd name="connsiteX4" fmla="*/ 0 w 534154"/>
                      <a:gd name="connsiteY4" fmla="*/ 0 h 4897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34154" h="489768" extrusionOk="0">
                        <a:moveTo>
                          <a:pt x="0" y="0"/>
                        </a:moveTo>
                        <a:cubicBezTo>
                          <a:pt x="235477" y="7361"/>
                          <a:pt x="471059" y="19783"/>
                          <a:pt x="534154" y="0"/>
                        </a:cubicBezTo>
                        <a:cubicBezTo>
                          <a:pt x="497032" y="178915"/>
                          <a:pt x="514360" y="292155"/>
                          <a:pt x="534154" y="489768"/>
                        </a:cubicBezTo>
                        <a:cubicBezTo>
                          <a:pt x="389946" y="493332"/>
                          <a:pt x="54122" y="443268"/>
                          <a:pt x="0" y="489768"/>
                        </a:cubicBezTo>
                        <a:cubicBezTo>
                          <a:pt x="-22295" y="393531"/>
                          <a:pt x="-3693" y="16457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5" name="Rektangel 34">
            <a:extLst>
              <a:ext uri="{FF2B5EF4-FFF2-40B4-BE49-F238E27FC236}">
                <a16:creationId xmlns:a16="http://schemas.microsoft.com/office/drawing/2014/main" id="{DBC077D0-7012-62A4-46C5-D214362428BC}"/>
              </a:ext>
            </a:extLst>
          </p:cNvPr>
          <p:cNvSpPr/>
          <p:nvPr/>
        </p:nvSpPr>
        <p:spPr>
          <a:xfrm>
            <a:off x="966896" y="2118064"/>
            <a:ext cx="862778" cy="918126"/>
          </a:xfrm>
          <a:prstGeom prst="rect">
            <a:avLst/>
          </a:prstGeom>
          <a:noFill/>
          <a:ln w="952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597573597">
                  <a:custGeom>
                    <a:avLst/>
                    <a:gdLst>
                      <a:gd name="connsiteX0" fmla="*/ 0 w 534154"/>
                      <a:gd name="connsiteY0" fmla="*/ 0 h 489768"/>
                      <a:gd name="connsiteX1" fmla="*/ 534154 w 534154"/>
                      <a:gd name="connsiteY1" fmla="*/ 0 h 489768"/>
                      <a:gd name="connsiteX2" fmla="*/ 534154 w 534154"/>
                      <a:gd name="connsiteY2" fmla="*/ 489768 h 489768"/>
                      <a:gd name="connsiteX3" fmla="*/ 0 w 534154"/>
                      <a:gd name="connsiteY3" fmla="*/ 489768 h 489768"/>
                      <a:gd name="connsiteX4" fmla="*/ 0 w 534154"/>
                      <a:gd name="connsiteY4" fmla="*/ 0 h 4897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34154" h="489768" extrusionOk="0">
                        <a:moveTo>
                          <a:pt x="0" y="0"/>
                        </a:moveTo>
                        <a:cubicBezTo>
                          <a:pt x="235477" y="7361"/>
                          <a:pt x="471059" y="19783"/>
                          <a:pt x="534154" y="0"/>
                        </a:cubicBezTo>
                        <a:cubicBezTo>
                          <a:pt x="497032" y="178915"/>
                          <a:pt x="514360" y="292155"/>
                          <a:pt x="534154" y="489768"/>
                        </a:cubicBezTo>
                        <a:cubicBezTo>
                          <a:pt x="389946" y="493332"/>
                          <a:pt x="54122" y="443268"/>
                          <a:pt x="0" y="489768"/>
                        </a:cubicBezTo>
                        <a:cubicBezTo>
                          <a:pt x="-22295" y="393531"/>
                          <a:pt x="-3693" y="16457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7" name="Rektangel 36">
            <a:extLst>
              <a:ext uri="{FF2B5EF4-FFF2-40B4-BE49-F238E27FC236}">
                <a16:creationId xmlns:a16="http://schemas.microsoft.com/office/drawing/2014/main" id="{0461F096-2392-12C9-BFF2-A365D6AD1B69}"/>
              </a:ext>
            </a:extLst>
          </p:cNvPr>
          <p:cNvSpPr/>
          <p:nvPr/>
        </p:nvSpPr>
        <p:spPr>
          <a:xfrm>
            <a:off x="1829325" y="2118064"/>
            <a:ext cx="862778" cy="916453"/>
          </a:xfrm>
          <a:prstGeom prst="rect">
            <a:avLst/>
          </a:prstGeom>
          <a:noFill/>
          <a:ln w="952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597573597">
                  <a:custGeom>
                    <a:avLst/>
                    <a:gdLst>
                      <a:gd name="connsiteX0" fmla="*/ 0 w 534154"/>
                      <a:gd name="connsiteY0" fmla="*/ 0 h 489768"/>
                      <a:gd name="connsiteX1" fmla="*/ 534154 w 534154"/>
                      <a:gd name="connsiteY1" fmla="*/ 0 h 489768"/>
                      <a:gd name="connsiteX2" fmla="*/ 534154 w 534154"/>
                      <a:gd name="connsiteY2" fmla="*/ 489768 h 489768"/>
                      <a:gd name="connsiteX3" fmla="*/ 0 w 534154"/>
                      <a:gd name="connsiteY3" fmla="*/ 489768 h 489768"/>
                      <a:gd name="connsiteX4" fmla="*/ 0 w 534154"/>
                      <a:gd name="connsiteY4" fmla="*/ 0 h 4897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34154" h="489768" extrusionOk="0">
                        <a:moveTo>
                          <a:pt x="0" y="0"/>
                        </a:moveTo>
                        <a:cubicBezTo>
                          <a:pt x="235477" y="7361"/>
                          <a:pt x="471059" y="19783"/>
                          <a:pt x="534154" y="0"/>
                        </a:cubicBezTo>
                        <a:cubicBezTo>
                          <a:pt x="497032" y="178915"/>
                          <a:pt x="514360" y="292155"/>
                          <a:pt x="534154" y="489768"/>
                        </a:cubicBezTo>
                        <a:cubicBezTo>
                          <a:pt x="389946" y="493332"/>
                          <a:pt x="54122" y="443268"/>
                          <a:pt x="0" y="489768"/>
                        </a:cubicBezTo>
                        <a:cubicBezTo>
                          <a:pt x="-22295" y="393531"/>
                          <a:pt x="-3693" y="16457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8" name="Rektangel 37">
            <a:extLst>
              <a:ext uri="{FF2B5EF4-FFF2-40B4-BE49-F238E27FC236}">
                <a16:creationId xmlns:a16="http://schemas.microsoft.com/office/drawing/2014/main" id="{7DF84D4D-807E-C26A-61A6-2D88B5EF3BBB}"/>
              </a:ext>
            </a:extLst>
          </p:cNvPr>
          <p:cNvSpPr/>
          <p:nvPr/>
        </p:nvSpPr>
        <p:spPr>
          <a:xfrm>
            <a:off x="3334299" y="2111361"/>
            <a:ext cx="862778" cy="916453"/>
          </a:xfrm>
          <a:prstGeom prst="rect">
            <a:avLst/>
          </a:prstGeom>
          <a:noFill/>
          <a:ln w="952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597573597">
                  <a:custGeom>
                    <a:avLst/>
                    <a:gdLst>
                      <a:gd name="connsiteX0" fmla="*/ 0 w 534154"/>
                      <a:gd name="connsiteY0" fmla="*/ 0 h 489768"/>
                      <a:gd name="connsiteX1" fmla="*/ 534154 w 534154"/>
                      <a:gd name="connsiteY1" fmla="*/ 0 h 489768"/>
                      <a:gd name="connsiteX2" fmla="*/ 534154 w 534154"/>
                      <a:gd name="connsiteY2" fmla="*/ 489768 h 489768"/>
                      <a:gd name="connsiteX3" fmla="*/ 0 w 534154"/>
                      <a:gd name="connsiteY3" fmla="*/ 489768 h 489768"/>
                      <a:gd name="connsiteX4" fmla="*/ 0 w 534154"/>
                      <a:gd name="connsiteY4" fmla="*/ 0 h 4897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34154" h="489768" extrusionOk="0">
                        <a:moveTo>
                          <a:pt x="0" y="0"/>
                        </a:moveTo>
                        <a:cubicBezTo>
                          <a:pt x="235477" y="7361"/>
                          <a:pt x="471059" y="19783"/>
                          <a:pt x="534154" y="0"/>
                        </a:cubicBezTo>
                        <a:cubicBezTo>
                          <a:pt x="497032" y="178915"/>
                          <a:pt x="514360" y="292155"/>
                          <a:pt x="534154" y="489768"/>
                        </a:cubicBezTo>
                        <a:cubicBezTo>
                          <a:pt x="389946" y="493332"/>
                          <a:pt x="54122" y="443268"/>
                          <a:pt x="0" y="489768"/>
                        </a:cubicBezTo>
                        <a:cubicBezTo>
                          <a:pt x="-22295" y="393531"/>
                          <a:pt x="-3693" y="16457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40" name="Rektangel 39">
            <a:extLst>
              <a:ext uri="{FF2B5EF4-FFF2-40B4-BE49-F238E27FC236}">
                <a16:creationId xmlns:a16="http://schemas.microsoft.com/office/drawing/2014/main" id="{C0485A4D-30D5-9867-E3EF-B22F12A76F62}"/>
              </a:ext>
            </a:extLst>
          </p:cNvPr>
          <p:cNvSpPr/>
          <p:nvPr/>
        </p:nvSpPr>
        <p:spPr>
          <a:xfrm>
            <a:off x="3329508" y="3305301"/>
            <a:ext cx="862778" cy="916453"/>
          </a:xfrm>
          <a:prstGeom prst="rect">
            <a:avLst/>
          </a:prstGeom>
          <a:noFill/>
          <a:ln w="952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597573597">
                  <a:custGeom>
                    <a:avLst/>
                    <a:gdLst>
                      <a:gd name="connsiteX0" fmla="*/ 0 w 534154"/>
                      <a:gd name="connsiteY0" fmla="*/ 0 h 489768"/>
                      <a:gd name="connsiteX1" fmla="*/ 534154 w 534154"/>
                      <a:gd name="connsiteY1" fmla="*/ 0 h 489768"/>
                      <a:gd name="connsiteX2" fmla="*/ 534154 w 534154"/>
                      <a:gd name="connsiteY2" fmla="*/ 489768 h 489768"/>
                      <a:gd name="connsiteX3" fmla="*/ 0 w 534154"/>
                      <a:gd name="connsiteY3" fmla="*/ 489768 h 489768"/>
                      <a:gd name="connsiteX4" fmla="*/ 0 w 534154"/>
                      <a:gd name="connsiteY4" fmla="*/ 0 h 4897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34154" h="489768" extrusionOk="0">
                        <a:moveTo>
                          <a:pt x="0" y="0"/>
                        </a:moveTo>
                        <a:cubicBezTo>
                          <a:pt x="235477" y="7361"/>
                          <a:pt x="471059" y="19783"/>
                          <a:pt x="534154" y="0"/>
                        </a:cubicBezTo>
                        <a:cubicBezTo>
                          <a:pt x="497032" y="178915"/>
                          <a:pt x="514360" y="292155"/>
                          <a:pt x="534154" y="489768"/>
                        </a:cubicBezTo>
                        <a:cubicBezTo>
                          <a:pt x="389946" y="493332"/>
                          <a:pt x="54122" y="443268"/>
                          <a:pt x="0" y="489768"/>
                        </a:cubicBezTo>
                        <a:cubicBezTo>
                          <a:pt x="-22295" y="393531"/>
                          <a:pt x="-3693" y="16457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41" name="Rektangel 40">
            <a:extLst>
              <a:ext uri="{FF2B5EF4-FFF2-40B4-BE49-F238E27FC236}">
                <a16:creationId xmlns:a16="http://schemas.microsoft.com/office/drawing/2014/main" id="{F90328C4-3E3B-3099-E3EB-FE1537F63EDC}"/>
              </a:ext>
            </a:extLst>
          </p:cNvPr>
          <p:cNvSpPr/>
          <p:nvPr/>
        </p:nvSpPr>
        <p:spPr>
          <a:xfrm>
            <a:off x="966896" y="3306974"/>
            <a:ext cx="862778" cy="916453"/>
          </a:xfrm>
          <a:prstGeom prst="rect">
            <a:avLst/>
          </a:prstGeom>
          <a:noFill/>
          <a:ln w="952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597573597">
                  <a:custGeom>
                    <a:avLst/>
                    <a:gdLst>
                      <a:gd name="connsiteX0" fmla="*/ 0 w 534154"/>
                      <a:gd name="connsiteY0" fmla="*/ 0 h 489768"/>
                      <a:gd name="connsiteX1" fmla="*/ 534154 w 534154"/>
                      <a:gd name="connsiteY1" fmla="*/ 0 h 489768"/>
                      <a:gd name="connsiteX2" fmla="*/ 534154 w 534154"/>
                      <a:gd name="connsiteY2" fmla="*/ 489768 h 489768"/>
                      <a:gd name="connsiteX3" fmla="*/ 0 w 534154"/>
                      <a:gd name="connsiteY3" fmla="*/ 489768 h 489768"/>
                      <a:gd name="connsiteX4" fmla="*/ 0 w 534154"/>
                      <a:gd name="connsiteY4" fmla="*/ 0 h 4897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34154" h="489768" extrusionOk="0">
                        <a:moveTo>
                          <a:pt x="0" y="0"/>
                        </a:moveTo>
                        <a:cubicBezTo>
                          <a:pt x="235477" y="7361"/>
                          <a:pt x="471059" y="19783"/>
                          <a:pt x="534154" y="0"/>
                        </a:cubicBezTo>
                        <a:cubicBezTo>
                          <a:pt x="497032" y="178915"/>
                          <a:pt x="514360" y="292155"/>
                          <a:pt x="534154" y="489768"/>
                        </a:cubicBezTo>
                        <a:cubicBezTo>
                          <a:pt x="389946" y="493332"/>
                          <a:pt x="54122" y="443268"/>
                          <a:pt x="0" y="489768"/>
                        </a:cubicBezTo>
                        <a:cubicBezTo>
                          <a:pt x="-22295" y="393531"/>
                          <a:pt x="-3693" y="16457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43" name="Rektangel 42">
            <a:extLst>
              <a:ext uri="{FF2B5EF4-FFF2-40B4-BE49-F238E27FC236}">
                <a16:creationId xmlns:a16="http://schemas.microsoft.com/office/drawing/2014/main" id="{3C95301D-BE4D-F61B-3052-1E356DAD80D5}"/>
              </a:ext>
            </a:extLst>
          </p:cNvPr>
          <p:cNvSpPr/>
          <p:nvPr/>
        </p:nvSpPr>
        <p:spPr>
          <a:xfrm>
            <a:off x="1829325" y="3309209"/>
            <a:ext cx="862778" cy="912545"/>
          </a:xfrm>
          <a:prstGeom prst="rect">
            <a:avLst/>
          </a:prstGeom>
          <a:noFill/>
          <a:ln w="952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597573597">
                  <a:custGeom>
                    <a:avLst/>
                    <a:gdLst>
                      <a:gd name="connsiteX0" fmla="*/ 0 w 534154"/>
                      <a:gd name="connsiteY0" fmla="*/ 0 h 489768"/>
                      <a:gd name="connsiteX1" fmla="*/ 534154 w 534154"/>
                      <a:gd name="connsiteY1" fmla="*/ 0 h 489768"/>
                      <a:gd name="connsiteX2" fmla="*/ 534154 w 534154"/>
                      <a:gd name="connsiteY2" fmla="*/ 489768 h 489768"/>
                      <a:gd name="connsiteX3" fmla="*/ 0 w 534154"/>
                      <a:gd name="connsiteY3" fmla="*/ 489768 h 489768"/>
                      <a:gd name="connsiteX4" fmla="*/ 0 w 534154"/>
                      <a:gd name="connsiteY4" fmla="*/ 0 h 4897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34154" h="489768" extrusionOk="0">
                        <a:moveTo>
                          <a:pt x="0" y="0"/>
                        </a:moveTo>
                        <a:cubicBezTo>
                          <a:pt x="235477" y="7361"/>
                          <a:pt x="471059" y="19783"/>
                          <a:pt x="534154" y="0"/>
                        </a:cubicBezTo>
                        <a:cubicBezTo>
                          <a:pt x="497032" y="178915"/>
                          <a:pt x="514360" y="292155"/>
                          <a:pt x="534154" y="489768"/>
                        </a:cubicBezTo>
                        <a:cubicBezTo>
                          <a:pt x="389946" y="493332"/>
                          <a:pt x="54122" y="443268"/>
                          <a:pt x="0" y="489768"/>
                        </a:cubicBezTo>
                        <a:cubicBezTo>
                          <a:pt x="-22295" y="393531"/>
                          <a:pt x="-3693" y="16457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44" name="Rektangel: afrundede hjørner 43">
            <a:extLst>
              <a:ext uri="{FF2B5EF4-FFF2-40B4-BE49-F238E27FC236}">
                <a16:creationId xmlns:a16="http://schemas.microsoft.com/office/drawing/2014/main" id="{F9BEDBDA-1892-3D4A-7A9C-C9DA229142AF}"/>
              </a:ext>
            </a:extLst>
          </p:cNvPr>
          <p:cNvSpPr/>
          <p:nvPr/>
        </p:nvSpPr>
        <p:spPr>
          <a:xfrm>
            <a:off x="2878154" y="4011258"/>
            <a:ext cx="406154" cy="210496"/>
          </a:xfrm>
          <a:prstGeom prst="roundRect">
            <a:avLst/>
          </a:prstGeom>
          <a:noFill/>
          <a:ln>
            <a:solidFill>
              <a:srgbClr val="6D9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45" name="Tekstfelt 44">
            <a:extLst>
              <a:ext uri="{FF2B5EF4-FFF2-40B4-BE49-F238E27FC236}">
                <a16:creationId xmlns:a16="http://schemas.microsoft.com/office/drawing/2014/main" id="{4E370CAB-B8E4-00A6-D530-CA2F4ED786DD}"/>
              </a:ext>
            </a:extLst>
          </p:cNvPr>
          <p:cNvSpPr txBox="1"/>
          <p:nvPr/>
        </p:nvSpPr>
        <p:spPr>
          <a:xfrm>
            <a:off x="533121" y="3983410"/>
            <a:ext cx="4695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dirty="0">
                <a:solidFill>
                  <a:srgbClr val="6D9480"/>
                </a:solidFill>
                <a:latin typeface="Abc Ny" panose="02000503000000000000" pitchFamily="2" charset="0"/>
              </a:rPr>
              <a:t>EN</a:t>
            </a:r>
          </a:p>
        </p:txBody>
      </p:sp>
      <p:pic>
        <p:nvPicPr>
          <p:cNvPr id="47" name="Billede 46">
            <a:extLst>
              <a:ext uri="{FF2B5EF4-FFF2-40B4-BE49-F238E27FC236}">
                <a16:creationId xmlns:a16="http://schemas.microsoft.com/office/drawing/2014/main" id="{83637EC7-B9A3-4B84-6ED8-4362251F75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944" y="3529952"/>
            <a:ext cx="191440" cy="421473"/>
          </a:xfrm>
          <a:prstGeom prst="rect">
            <a:avLst/>
          </a:prstGeom>
        </p:spPr>
      </p:pic>
      <p:sp>
        <p:nvSpPr>
          <p:cNvPr id="59" name="Rektangel 58">
            <a:extLst>
              <a:ext uri="{FF2B5EF4-FFF2-40B4-BE49-F238E27FC236}">
                <a16:creationId xmlns:a16="http://schemas.microsoft.com/office/drawing/2014/main" id="{C811D200-2009-3504-4625-C8BEA8621CE0}"/>
              </a:ext>
            </a:extLst>
          </p:cNvPr>
          <p:cNvSpPr/>
          <p:nvPr/>
        </p:nvSpPr>
        <p:spPr>
          <a:xfrm>
            <a:off x="976615" y="4484108"/>
            <a:ext cx="341043" cy="358268"/>
          </a:xfrm>
          <a:prstGeom prst="rect">
            <a:avLst/>
          </a:prstGeom>
          <a:noFill/>
          <a:ln w="952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597573597">
                  <a:custGeom>
                    <a:avLst/>
                    <a:gdLst>
                      <a:gd name="connsiteX0" fmla="*/ 0 w 534154"/>
                      <a:gd name="connsiteY0" fmla="*/ 0 h 489768"/>
                      <a:gd name="connsiteX1" fmla="*/ 534154 w 534154"/>
                      <a:gd name="connsiteY1" fmla="*/ 0 h 489768"/>
                      <a:gd name="connsiteX2" fmla="*/ 534154 w 534154"/>
                      <a:gd name="connsiteY2" fmla="*/ 489768 h 489768"/>
                      <a:gd name="connsiteX3" fmla="*/ 0 w 534154"/>
                      <a:gd name="connsiteY3" fmla="*/ 489768 h 489768"/>
                      <a:gd name="connsiteX4" fmla="*/ 0 w 534154"/>
                      <a:gd name="connsiteY4" fmla="*/ 0 h 4897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34154" h="489768" extrusionOk="0">
                        <a:moveTo>
                          <a:pt x="0" y="0"/>
                        </a:moveTo>
                        <a:cubicBezTo>
                          <a:pt x="235477" y="7361"/>
                          <a:pt x="471059" y="19783"/>
                          <a:pt x="534154" y="0"/>
                        </a:cubicBezTo>
                        <a:cubicBezTo>
                          <a:pt x="497032" y="178915"/>
                          <a:pt x="514360" y="292155"/>
                          <a:pt x="534154" y="489768"/>
                        </a:cubicBezTo>
                        <a:cubicBezTo>
                          <a:pt x="389946" y="493332"/>
                          <a:pt x="54122" y="443268"/>
                          <a:pt x="0" y="489768"/>
                        </a:cubicBezTo>
                        <a:cubicBezTo>
                          <a:pt x="-22295" y="393531"/>
                          <a:pt x="-3693" y="16457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60" name="Rektangel 59">
            <a:extLst>
              <a:ext uri="{FF2B5EF4-FFF2-40B4-BE49-F238E27FC236}">
                <a16:creationId xmlns:a16="http://schemas.microsoft.com/office/drawing/2014/main" id="{F8C0FA39-0CF4-1B86-A19F-C17888AFB4FB}"/>
              </a:ext>
            </a:extLst>
          </p:cNvPr>
          <p:cNvSpPr/>
          <p:nvPr/>
        </p:nvSpPr>
        <p:spPr>
          <a:xfrm>
            <a:off x="1524201" y="4479139"/>
            <a:ext cx="341043" cy="358268"/>
          </a:xfrm>
          <a:prstGeom prst="rect">
            <a:avLst/>
          </a:prstGeom>
          <a:noFill/>
          <a:ln w="952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597573597">
                  <a:custGeom>
                    <a:avLst/>
                    <a:gdLst>
                      <a:gd name="connsiteX0" fmla="*/ 0 w 534154"/>
                      <a:gd name="connsiteY0" fmla="*/ 0 h 489768"/>
                      <a:gd name="connsiteX1" fmla="*/ 534154 w 534154"/>
                      <a:gd name="connsiteY1" fmla="*/ 0 h 489768"/>
                      <a:gd name="connsiteX2" fmla="*/ 534154 w 534154"/>
                      <a:gd name="connsiteY2" fmla="*/ 489768 h 489768"/>
                      <a:gd name="connsiteX3" fmla="*/ 0 w 534154"/>
                      <a:gd name="connsiteY3" fmla="*/ 489768 h 489768"/>
                      <a:gd name="connsiteX4" fmla="*/ 0 w 534154"/>
                      <a:gd name="connsiteY4" fmla="*/ 0 h 4897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34154" h="489768" extrusionOk="0">
                        <a:moveTo>
                          <a:pt x="0" y="0"/>
                        </a:moveTo>
                        <a:cubicBezTo>
                          <a:pt x="235477" y="7361"/>
                          <a:pt x="471059" y="19783"/>
                          <a:pt x="534154" y="0"/>
                        </a:cubicBezTo>
                        <a:cubicBezTo>
                          <a:pt x="497032" y="178915"/>
                          <a:pt x="514360" y="292155"/>
                          <a:pt x="534154" y="489768"/>
                        </a:cubicBezTo>
                        <a:cubicBezTo>
                          <a:pt x="389946" y="493332"/>
                          <a:pt x="54122" y="443268"/>
                          <a:pt x="0" y="489768"/>
                        </a:cubicBezTo>
                        <a:cubicBezTo>
                          <a:pt x="-22295" y="393531"/>
                          <a:pt x="-3693" y="16457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62" name="Rektangel 61">
            <a:extLst>
              <a:ext uri="{FF2B5EF4-FFF2-40B4-BE49-F238E27FC236}">
                <a16:creationId xmlns:a16="http://schemas.microsoft.com/office/drawing/2014/main" id="{4D76DC2C-3FDD-A899-187F-D25DC1B6D822}"/>
              </a:ext>
            </a:extLst>
          </p:cNvPr>
          <p:cNvSpPr/>
          <p:nvPr/>
        </p:nvSpPr>
        <p:spPr>
          <a:xfrm>
            <a:off x="1865244" y="4479139"/>
            <a:ext cx="341043" cy="358268"/>
          </a:xfrm>
          <a:prstGeom prst="rect">
            <a:avLst/>
          </a:prstGeom>
          <a:noFill/>
          <a:ln w="952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597573597">
                  <a:custGeom>
                    <a:avLst/>
                    <a:gdLst>
                      <a:gd name="connsiteX0" fmla="*/ 0 w 534154"/>
                      <a:gd name="connsiteY0" fmla="*/ 0 h 489768"/>
                      <a:gd name="connsiteX1" fmla="*/ 534154 w 534154"/>
                      <a:gd name="connsiteY1" fmla="*/ 0 h 489768"/>
                      <a:gd name="connsiteX2" fmla="*/ 534154 w 534154"/>
                      <a:gd name="connsiteY2" fmla="*/ 489768 h 489768"/>
                      <a:gd name="connsiteX3" fmla="*/ 0 w 534154"/>
                      <a:gd name="connsiteY3" fmla="*/ 489768 h 489768"/>
                      <a:gd name="connsiteX4" fmla="*/ 0 w 534154"/>
                      <a:gd name="connsiteY4" fmla="*/ 0 h 4897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34154" h="489768" extrusionOk="0">
                        <a:moveTo>
                          <a:pt x="0" y="0"/>
                        </a:moveTo>
                        <a:cubicBezTo>
                          <a:pt x="235477" y="7361"/>
                          <a:pt x="471059" y="19783"/>
                          <a:pt x="534154" y="0"/>
                        </a:cubicBezTo>
                        <a:cubicBezTo>
                          <a:pt x="497032" y="178915"/>
                          <a:pt x="514360" y="292155"/>
                          <a:pt x="534154" y="489768"/>
                        </a:cubicBezTo>
                        <a:cubicBezTo>
                          <a:pt x="389946" y="493332"/>
                          <a:pt x="54122" y="443268"/>
                          <a:pt x="0" y="489768"/>
                        </a:cubicBezTo>
                        <a:cubicBezTo>
                          <a:pt x="-22295" y="393531"/>
                          <a:pt x="-3693" y="16457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65" name="Rektangel 64">
            <a:extLst>
              <a:ext uri="{FF2B5EF4-FFF2-40B4-BE49-F238E27FC236}">
                <a16:creationId xmlns:a16="http://schemas.microsoft.com/office/drawing/2014/main" id="{437F1B6B-5C37-7F8F-6508-7879C867359B}"/>
              </a:ext>
            </a:extLst>
          </p:cNvPr>
          <p:cNvSpPr/>
          <p:nvPr/>
        </p:nvSpPr>
        <p:spPr>
          <a:xfrm>
            <a:off x="2408498" y="4484108"/>
            <a:ext cx="341043" cy="358268"/>
          </a:xfrm>
          <a:prstGeom prst="rect">
            <a:avLst/>
          </a:prstGeom>
          <a:noFill/>
          <a:ln w="952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597573597">
                  <a:custGeom>
                    <a:avLst/>
                    <a:gdLst>
                      <a:gd name="connsiteX0" fmla="*/ 0 w 534154"/>
                      <a:gd name="connsiteY0" fmla="*/ 0 h 489768"/>
                      <a:gd name="connsiteX1" fmla="*/ 534154 w 534154"/>
                      <a:gd name="connsiteY1" fmla="*/ 0 h 489768"/>
                      <a:gd name="connsiteX2" fmla="*/ 534154 w 534154"/>
                      <a:gd name="connsiteY2" fmla="*/ 489768 h 489768"/>
                      <a:gd name="connsiteX3" fmla="*/ 0 w 534154"/>
                      <a:gd name="connsiteY3" fmla="*/ 489768 h 489768"/>
                      <a:gd name="connsiteX4" fmla="*/ 0 w 534154"/>
                      <a:gd name="connsiteY4" fmla="*/ 0 h 4897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34154" h="489768" extrusionOk="0">
                        <a:moveTo>
                          <a:pt x="0" y="0"/>
                        </a:moveTo>
                        <a:cubicBezTo>
                          <a:pt x="235477" y="7361"/>
                          <a:pt x="471059" y="19783"/>
                          <a:pt x="534154" y="0"/>
                        </a:cubicBezTo>
                        <a:cubicBezTo>
                          <a:pt x="497032" y="178915"/>
                          <a:pt x="514360" y="292155"/>
                          <a:pt x="534154" y="489768"/>
                        </a:cubicBezTo>
                        <a:cubicBezTo>
                          <a:pt x="389946" y="493332"/>
                          <a:pt x="54122" y="443268"/>
                          <a:pt x="0" y="489768"/>
                        </a:cubicBezTo>
                        <a:cubicBezTo>
                          <a:pt x="-22295" y="393531"/>
                          <a:pt x="-3693" y="16457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77" name="Rektangel 76">
            <a:extLst>
              <a:ext uri="{FF2B5EF4-FFF2-40B4-BE49-F238E27FC236}">
                <a16:creationId xmlns:a16="http://schemas.microsoft.com/office/drawing/2014/main" id="{028B3277-0FA9-3F7A-CAA1-8797C2B7799F}"/>
              </a:ext>
            </a:extLst>
          </p:cNvPr>
          <p:cNvSpPr/>
          <p:nvPr/>
        </p:nvSpPr>
        <p:spPr>
          <a:xfrm>
            <a:off x="2749541" y="4484108"/>
            <a:ext cx="341043" cy="358268"/>
          </a:xfrm>
          <a:prstGeom prst="rect">
            <a:avLst/>
          </a:prstGeom>
          <a:noFill/>
          <a:ln w="952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597573597">
                  <a:custGeom>
                    <a:avLst/>
                    <a:gdLst>
                      <a:gd name="connsiteX0" fmla="*/ 0 w 534154"/>
                      <a:gd name="connsiteY0" fmla="*/ 0 h 489768"/>
                      <a:gd name="connsiteX1" fmla="*/ 534154 w 534154"/>
                      <a:gd name="connsiteY1" fmla="*/ 0 h 489768"/>
                      <a:gd name="connsiteX2" fmla="*/ 534154 w 534154"/>
                      <a:gd name="connsiteY2" fmla="*/ 489768 h 489768"/>
                      <a:gd name="connsiteX3" fmla="*/ 0 w 534154"/>
                      <a:gd name="connsiteY3" fmla="*/ 489768 h 489768"/>
                      <a:gd name="connsiteX4" fmla="*/ 0 w 534154"/>
                      <a:gd name="connsiteY4" fmla="*/ 0 h 4897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34154" h="489768" extrusionOk="0">
                        <a:moveTo>
                          <a:pt x="0" y="0"/>
                        </a:moveTo>
                        <a:cubicBezTo>
                          <a:pt x="235477" y="7361"/>
                          <a:pt x="471059" y="19783"/>
                          <a:pt x="534154" y="0"/>
                        </a:cubicBezTo>
                        <a:cubicBezTo>
                          <a:pt x="497032" y="178915"/>
                          <a:pt x="514360" y="292155"/>
                          <a:pt x="534154" y="489768"/>
                        </a:cubicBezTo>
                        <a:cubicBezTo>
                          <a:pt x="389946" y="493332"/>
                          <a:pt x="54122" y="443268"/>
                          <a:pt x="0" y="489768"/>
                        </a:cubicBezTo>
                        <a:cubicBezTo>
                          <a:pt x="-22295" y="393531"/>
                          <a:pt x="-3693" y="16457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81" name="Rektangel 80">
            <a:extLst>
              <a:ext uri="{FF2B5EF4-FFF2-40B4-BE49-F238E27FC236}">
                <a16:creationId xmlns:a16="http://schemas.microsoft.com/office/drawing/2014/main" id="{58DE2436-80B8-9C9E-0316-6CE55EF5A69B}"/>
              </a:ext>
            </a:extLst>
          </p:cNvPr>
          <p:cNvSpPr/>
          <p:nvPr/>
        </p:nvSpPr>
        <p:spPr>
          <a:xfrm>
            <a:off x="3294961" y="4485588"/>
            <a:ext cx="341043" cy="358268"/>
          </a:xfrm>
          <a:prstGeom prst="rect">
            <a:avLst/>
          </a:prstGeom>
          <a:noFill/>
          <a:ln w="952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597573597">
                  <a:custGeom>
                    <a:avLst/>
                    <a:gdLst>
                      <a:gd name="connsiteX0" fmla="*/ 0 w 534154"/>
                      <a:gd name="connsiteY0" fmla="*/ 0 h 489768"/>
                      <a:gd name="connsiteX1" fmla="*/ 534154 w 534154"/>
                      <a:gd name="connsiteY1" fmla="*/ 0 h 489768"/>
                      <a:gd name="connsiteX2" fmla="*/ 534154 w 534154"/>
                      <a:gd name="connsiteY2" fmla="*/ 489768 h 489768"/>
                      <a:gd name="connsiteX3" fmla="*/ 0 w 534154"/>
                      <a:gd name="connsiteY3" fmla="*/ 489768 h 489768"/>
                      <a:gd name="connsiteX4" fmla="*/ 0 w 534154"/>
                      <a:gd name="connsiteY4" fmla="*/ 0 h 4897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34154" h="489768" extrusionOk="0">
                        <a:moveTo>
                          <a:pt x="0" y="0"/>
                        </a:moveTo>
                        <a:cubicBezTo>
                          <a:pt x="235477" y="7361"/>
                          <a:pt x="471059" y="19783"/>
                          <a:pt x="534154" y="0"/>
                        </a:cubicBezTo>
                        <a:cubicBezTo>
                          <a:pt x="497032" y="178915"/>
                          <a:pt x="514360" y="292155"/>
                          <a:pt x="534154" y="489768"/>
                        </a:cubicBezTo>
                        <a:cubicBezTo>
                          <a:pt x="389946" y="493332"/>
                          <a:pt x="54122" y="443268"/>
                          <a:pt x="0" y="489768"/>
                        </a:cubicBezTo>
                        <a:cubicBezTo>
                          <a:pt x="-22295" y="393531"/>
                          <a:pt x="-3693" y="16457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82" name="Rektangel 81">
            <a:extLst>
              <a:ext uri="{FF2B5EF4-FFF2-40B4-BE49-F238E27FC236}">
                <a16:creationId xmlns:a16="http://schemas.microsoft.com/office/drawing/2014/main" id="{1A3A14ED-D3F1-DA5C-CA2A-5CCB922E2CFE}"/>
              </a:ext>
            </a:extLst>
          </p:cNvPr>
          <p:cNvSpPr/>
          <p:nvPr/>
        </p:nvSpPr>
        <p:spPr>
          <a:xfrm>
            <a:off x="4724921" y="4490868"/>
            <a:ext cx="341043" cy="358268"/>
          </a:xfrm>
          <a:prstGeom prst="rect">
            <a:avLst/>
          </a:prstGeom>
          <a:noFill/>
          <a:ln w="952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597573597">
                  <a:custGeom>
                    <a:avLst/>
                    <a:gdLst>
                      <a:gd name="connsiteX0" fmla="*/ 0 w 534154"/>
                      <a:gd name="connsiteY0" fmla="*/ 0 h 489768"/>
                      <a:gd name="connsiteX1" fmla="*/ 534154 w 534154"/>
                      <a:gd name="connsiteY1" fmla="*/ 0 h 489768"/>
                      <a:gd name="connsiteX2" fmla="*/ 534154 w 534154"/>
                      <a:gd name="connsiteY2" fmla="*/ 489768 h 489768"/>
                      <a:gd name="connsiteX3" fmla="*/ 0 w 534154"/>
                      <a:gd name="connsiteY3" fmla="*/ 489768 h 489768"/>
                      <a:gd name="connsiteX4" fmla="*/ 0 w 534154"/>
                      <a:gd name="connsiteY4" fmla="*/ 0 h 4897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34154" h="489768" extrusionOk="0">
                        <a:moveTo>
                          <a:pt x="0" y="0"/>
                        </a:moveTo>
                        <a:cubicBezTo>
                          <a:pt x="235477" y="7361"/>
                          <a:pt x="471059" y="19783"/>
                          <a:pt x="534154" y="0"/>
                        </a:cubicBezTo>
                        <a:cubicBezTo>
                          <a:pt x="497032" y="178915"/>
                          <a:pt x="514360" y="292155"/>
                          <a:pt x="534154" y="489768"/>
                        </a:cubicBezTo>
                        <a:cubicBezTo>
                          <a:pt x="389946" y="493332"/>
                          <a:pt x="54122" y="443268"/>
                          <a:pt x="0" y="489768"/>
                        </a:cubicBezTo>
                        <a:cubicBezTo>
                          <a:pt x="-22295" y="393531"/>
                          <a:pt x="-3693" y="16457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83" name="Rektangel 82">
            <a:extLst>
              <a:ext uri="{FF2B5EF4-FFF2-40B4-BE49-F238E27FC236}">
                <a16:creationId xmlns:a16="http://schemas.microsoft.com/office/drawing/2014/main" id="{F79ADCEA-AB38-1ADC-278B-C4D0AC4FFA35}"/>
              </a:ext>
            </a:extLst>
          </p:cNvPr>
          <p:cNvSpPr/>
          <p:nvPr/>
        </p:nvSpPr>
        <p:spPr>
          <a:xfrm>
            <a:off x="3840381" y="4488952"/>
            <a:ext cx="341043" cy="358268"/>
          </a:xfrm>
          <a:prstGeom prst="rect">
            <a:avLst/>
          </a:prstGeom>
          <a:noFill/>
          <a:ln w="952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597573597">
                  <a:custGeom>
                    <a:avLst/>
                    <a:gdLst>
                      <a:gd name="connsiteX0" fmla="*/ 0 w 534154"/>
                      <a:gd name="connsiteY0" fmla="*/ 0 h 489768"/>
                      <a:gd name="connsiteX1" fmla="*/ 534154 w 534154"/>
                      <a:gd name="connsiteY1" fmla="*/ 0 h 489768"/>
                      <a:gd name="connsiteX2" fmla="*/ 534154 w 534154"/>
                      <a:gd name="connsiteY2" fmla="*/ 489768 h 489768"/>
                      <a:gd name="connsiteX3" fmla="*/ 0 w 534154"/>
                      <a:gd name="connsiteY3" fmla="*/ 489768 h 489768"/>
                      <a:gd name="connsiteX4" fmla="*/ 0 w 534154"/>
                      <a:gd name="connsiteY4" fmla="*/ 0 h 4897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34154" h="489768" extrusionOk="0">
                        <a:moveTo>
                          <a:pt x="0" y="0"/>
                        </a:moveTo>
                        <a:cubicBezTo>
                          <a:pt x="235477" y="7361"/>
                          <a:pt x="471059" y="19783"/>
                          <a:pt x="534154" y="0"/>
                        </a:cubicBezTo>
                        <a:cubicBezTo>
                          <a:pt x="497032" y="178915"/>
                          <a:pt x="514360" y="292155"/>
                          <a:pt x="534154" y="489768"/>
                        </a:cubicBezTo>
                        <a:cubicBezTo>
                          <a:pt x="389946" y="493332"/>
                          <a:pt x="54122" y="443268"/>
                          <a:pt x="0" y="489768"/>
                        </a:cubicBezTo>
                        <a:cubicBezTo>
                          <a:pt x="-22295" y="393531"/>
                          <a:pt x="-3693" y="16457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84" name="Rektangel 83">
            <a:extLst>
              <a:ext uri="{FF2B5EF4-FFF2-40B4-BE49-F238E27FC236}">
                <a16:creationId xmlns:a16="http://schemas.microsoft.com/office/drawing/2014/main" id="{3AE34B5B-B288-86E2-4391-0DB7444A396B}"/>
              </a:ext>
            </a:extLst>
          </p:cNvPr>
          <p:cNvSpPr/>
          <p:nvPr/>
        </p:nvSpPr>
        <p:spPr>
          <a:xfrm>
            <a:off x="4181424" y="4488952"/>
            <a:ext cx="341043" cy="358268"/>
          </a:xfrm>
          <a:prstGeom prst="rect">
            <a:avLst/>
          </a:prstGeom>
          <a:noFill/>
          <a:ln w="952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597573597">
                  <a:custGeom>
                    <a:avLst/>
                    <a:gdLst>
                      <a:gd name="connsiteX0" fmla="*/ 0 w 534154"/>
                      <a:gd name="connsiteY0" fmla="*/ 0 h 489768"/>
                      <a:gd name="connsiteX1" fmla="*/ 534154 w 534154"/>
                      <a:gd name="connsiteY1" fmla="*/ 0 h 489768"/>
                      <a:gd name="connsiteX2" fmla="*/ 534154 w 534154"/>
                      <a:gd name="connsiteY2" fmla="*/ 489768 h 489768"/>
                      <a:gd name="connsiteX3" fmla="*/ 0 w 534154"/>
                      <a:gd name="connsiteY3" fmla="*/ 489768 h 489768"/>
                      <a:gd name="connsiteX4" fmla="*/ 0 w 534154"/>
                      <a:gd name="connsiteY4" fmla="*/ 0 h 4897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34154" h="489768" extrusionOk="0">
                        <a:moveTo>
                          <a:pt x="0" y="0"/>
                        </a:moveTo>
                        <a:cubicBezTo>
                          <a:pt x="235477" y="7361"/>
                          <a:pt x="471059" y="19783"/>
                          <a:pt x="534154" y="0"/>
                        </a:cubicBezTo>
                        <a:cubicBezTo>
                          <a:pt x="497032" y="178915"/>
                          <a:pt x="514360" y="292155"/>
                          <a:pt x="534154" y="489768"/>
                        </a:cubicBezTo>
                        <a:cubicBezTo>
                          <a:pt x="389946" y="493332"/>
                          <a:pt x="54122" y="443268"/>
                          <a:pt x="0" y="489768"/>
                        </a:cubicBezTo>
                        <a:cubicBezTo>
                          <a:pt x="-22295" y="393531"/>
                          <a:pt x="-3693" y="16457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85" name="Tekstfelt 84">
            <a:extLst>
              <a:ext uri="{FF2B5EF4-FFF2-40B4-BE49-F238E27FC236}">
                <a16:creationId xmlns:a16="http://schemas.microsoft.com/office/drawing/2014/main" id="{5348081F-59A7-008A-50D7-1B0FEE875103}"/>
              </a:ext>
            </a:extLst>
          </p:cNvPr>
          <p:cNvSpPr txBox="1"/>
          <p:nvPr/>
        </p:nvSpPr>
        <p:spPr>
          <a:xfrm>
            <a:off x="635572" y="4438198"/>
            <a:ext cx="522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400" b="1" dirty="0">
                <a:solidFill>
                  <a:schemeClr val="bg2">
                    <a:lumMod val="75000"/>
                  </a:schemeClr>
                </a:solidFill>
                <a:latin typeface="Abc Ny" panose="02000503000000000000" pitchFamily="2" charset="0"/>
              </a:rPr>
              <a:t>S</a:t>
            </a:r>
          </a:p>
        </p:txBody>
      </p:sp>
      <p:pic>
        <p:nvPicPr>
          <p:cNvPr id="87" name="Billede 86">
            <a:extLst>
              <a:ext uri="{FF2B5EF4-FFF2-40B4-BE49-F238E27FC236}">
                <a16:creationId xmlns:a16="http://schemas.microsoft.com/office/drawing/2014/main" id="{9A893C0E-2633-8224-5D88-79806942FF8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713702">
            <a:off x="8800375" y="2800814"/>
            <a:ext cx="401273" cy="969762"/>
          </a:xfrm>
          <a:prstGeom prst="rect">
            <a:avLst/>
          </a:prstGeom>
        </p:spPr>
      </p:pic>
      <p:pic>
        <p:nvPicPr>
          <p:cNvPr id="89" name="Billede 88">
            <a:extLst>
              <a:ext uri="{FF2B5EF4-FFF2-40B4-BE49-F238E27FC236}">
                <a16:creationId xmlns:a16="http://schemas.microsoft.com/office/drawing/2014/main" id="{C7AC78D7-4659-2EF1-8FBD-98A57B7B73C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0877" y="1765265"/>
            <a:ext cx="1054610" cy="711709"/>
          </a:xfrm>
          <a:prstGeom prst="rect">
            <a:avLst/>
          </a:prstGeom>
        </p:spPr>
      </p:pic>
      <p:pic>
        <p:nvPicPr>
          <p:cNvPr id="91" name="Billede 90" descr="Et billede, der indeholder diagram&#10;&#10;Automatisk genereret beskrivelse">
            <a:extLst>
              <a:ext uri="{FF2B5EF4-FFF2-40B4-BE49-F238E27FC236}">
                <a16:creationId xmlns:a16="http://schemas.microsoft.com/office/drawing/2014/main" id="{DA14C0B4-8F91-A01E-F497-9FFF2622289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3212" y="3902207"/>
            <a:ext cx="1051412" cy="716529"/>
          </a:xfrm>
          <a:prstGeom prst="rect">
            <a:avLst/>
          </a:prstGeom>
        </p:spPr>
      </p:pic>
      <p:pic>
        <p:nvPicPr>
          <p:cNvPr id="93" name="Billede 92" descr="Et billede, der indeholder tekst, silhuet&#10;&#10;Automatisk genereret beskrivelse">
            <a:extLst>
              <a:ext uri="{FF2B5EF4-FFF2-40B4-BE49-F238E27FC236}">
                <a16:creationId xmlns:a16="http://schemas.microsoft.com/office/drawing/2014/main" id="{488ACBA0-44FD-8100-5842-1A67384AA8A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7914" y="3929984"/>
            <a:ext cx="1113102" cy="639640"/>
          </a:xfrm>
          <a:prstGeom prst="rect">
            <a:avLst/>
          </a:prstGeom>
        </p:spPr>
      </p:pic>
      <p:pic>
        <p:nvPicPr>
          <p:cNvPr id="96" name="Billede 95" descr="Et billede, der indeholder logo&#10;&#10;Automatisk genereret beskrivelse">
            <a:extLst>
              <a:ext uri="{FF2B5EF4-FFF2-40B4-BE49-F238E27FC236}">
                <a16:creationId xmlns:a16="http://schemas.microsoft.com/office/drawing/2014/main" id="{7187EAD7-03F3-84A3-1F2A-5DEF3BB6AAB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2035" y="766394"/>
            <a:ext cx="546524" cy="849645"/>
          </a:xfrm>
          <a:prstGeom prst="rect">
            <a:avLst/>
          </a:prstGeom>
        </p:spPr>
      </p:pic>
      <p:cxnSp>
        <p:nvCxnSpPr>
          <p:cNvPr id="106" name="Lige pilforbindelse 105">
            <a:extLst>
              <a:ext uri="{FF2B5EF4-FFF2-40B4-BE49-F238E27FC236}">
                <a16:creationId xmlns:a16="http://schemas.microsoft.com/office/drawing/2014/main" id="{DC6C2BBE-72B9-510E-CCAA-BEF1ADDE2EC7}"/>
              </a:ext>
            </a:extLst>
          </p:cNvPr>
          <p:cNvCxnSpPr/>
          <p:nvPr/>
        </p:nvCxnSpPr>
        <p:spPr>
          <a:xfrm>
            <a:off x="8929847" y="963020"/>
            <a:ext cx="337177" cy="103657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8" name="Billede 117">
            <a:extLst>
              <a:ext uri="{FF2B5EF4-FFF2-40B4-BE49-F238E27FC236}">
                <a16:creationId xmlns:a16="http://schemas.microsoft.com/office/drawing/2014/main" id="{D3ADE6DD-9E1B-61F1-8D23-B315594F38F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4465" y="2803237"/>
            <a:ext cx="797411" cy="872527"/>
          </a:xfrm>
          <a:prstGeom prst="rect">
            <a:avLst/>
          </a:prstGeom>
        </p:spPr>
      </p:pic>
      <p:pic>
        <p:nvPicPr>
          <p:cNvPr id="120" name="Billede 119">
            <a:extLst>
              <a:ext uri="{FF2B5EF4-FFF2-40B4-BE49-F238E27FC236}">
                <a16:creationId xmlns:a16="http://schemas.microsoft.com/office/drawing/2014/main" id="{4E186C41-60A9-025D-DAEC-F391C55CFFB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5405" y="860558"/>
            <a:ext cx="733055" cy="711708"/>
          </a:xfrm>
          <a:prstGeom prst="rect">
            <a:avLst/>
          </a:prstGeom>
        </p:spPr>
      </p:pic>
      <p:pic>
        <p:nvPicPr>
          <p:cNvPr id="122" name="Billede 121">
            <a:extLst>
              <a:ext uri="{FF2B5EF4-FFF2-40B4-BE49-F238E27FC236}">
                <a16:creationId xmlns:a16="http://schemas.microsoft.com/office/drawing/2014/main" id="{F76BD835-CC68-BEF8-5492-F3EA896D0D1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6872" y="2341862"/>
            <a:ext cx="931869" cy="582505"/>
          </a:xfrm>
          <a:prstGeom prst="rect">
            <a:avLst/>
          </a:prstGeom>
        </p:spPr>
      </p:pic>
      <p:pic>
        <p:nvPicPr>
          <p:cNvPr id="124" name="Billede 123" descr="Et billede, der indeholder diagram&#10;&#10;Automatisk genereret beskrivelse">
            <a:extLst>
              <a:ext uri="{FF2B5EF4-FFF2-40B4-BE49-F238E27FC236}">
                <a16:creationId xmlns:a16="http://schemas.microsoft.com/office/drawing/2014/main" id="{762A1425-5324-78B6-9FEF-FB1EE3D2C99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15153">
            <a:off x="8919648" y="1921287"/>
            <a:ext cx="1151997" cy="641335"/>
          </a:xfrm>
          <a:prstGeom prst="rect">
            <a:avLst/>
          </a:prstGeom>
        </p:spPr>
      </p:pic>
      <p:pic>
        <p:nvPicPr>
          <p:cNvPr id="126" name="Billede 125">
            <a:extLst>
              <a:ext uri="{FF2B5EF4-FFF2-40B4-BE49-F238E27FC236}">
                <a16:creationId xmlns:a16="http://schemas.microsoft.com/office/drawing/2014/main" id="{4F2700F7-4FFB-09F6-7228-AC279BAE092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87970">
            <a:off x="8378167" y="1591515"/>
            <a:ext cx="434602" cy="558091"/>
          </a:xfrm>
          <a:prstGeom prst="rect">
            <a:avLst/>
          </a:prstGeom>
        </p:spPr>
      </p:pic>
      <p:sp>
        <p:nvSpPr>
          <p:cNvPr id="127" name="Tekstfelt 126">
            <a:extLst>
              <a:ext uri="{FF2B5EF4-FFF2-40B4-BE49-F238E27FC236}">
                <a16:creationId xmlns:a16="http://schemas.microsoft.com/office/drawing/2014/main" id="{0DFD5437-FB42-938A-F340-1D43A197BEF7}"/>
              </a:ext>
            </a:extLst>
          </p:cNvPr>
          <p:cNvSpPr txBox="1"/>
          <p:nvPr/>
        </p:nvSpPr>
        <p:spPr>
          <a:xfrm>
            <a:off x="5743174" y="5376885"/>
            <a:ext cx="26416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200" dirty="0">
                <a:latin typeface="Abc Ny" panose="02000503000000000000" pitchFamily="2" charset="0"/>
              </a:rPr>
              <a:t>Krydsord. Skriv ordene vandret og lodret.</a:t>
            </a:r>
          </a:p>
        </p:txBody>
      </p:sp>
      <p:sp>
        <p:nvSpPr>
          <p:cNvPr id="128" name="Ellipse 127">
            <a:extLst>
              <a:ext uri="{FF2B5EF4-FFF2-40B4-BE49-F238E27FC236}">
                <a16:creationId xmlns:a16="http://schemas.microsoft.com/office/drawing/2014/main" id="{064E39DD-BD94-0D7E-FF3F-30F0E3764DE3}"/>
              </a:ext>
            </a:extLst>
          </p:cNvPr>
          <p:cNvSpPr/>
          <p:nvPr/>
        </p:nvSpPr>
        <p:spPr>
          <a:xfrm>
            <a:off x="9915015" y="5371016"/>
            <a:ext cx="358408" cy="37738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131" name="Rektangel 130">
            <a:extLst>
              <a:ext uri="{FF2B5EF4-FFF2-40B4-BE49-F238E27FC236}">
                <a16:creationId xmlns:a16="http://schemas.microsoft.com/office/drawing/2014/main" id="{4AFF245C-D322-8890-E30F-C310E700B2E2}"/>
              </a:ext>
            </a:extLst>
          </p:cNvPr>
          <p:cNvSpPr/>
          <p:nvPr/>
        </p:nvSpPr>
        <p:spPr>
          <a:xfrm>
            <a:off x="6160539" y="6231605"/>
            <a:ext cx="862778" cy="916453"/>
          </a:xfrm>
          <a:prstGeom prst="rect">
            <a:avLst/>
          </a:prstGeom>
          <a:noFill/>
          <a:ln w="952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597573597">
                  <a:custGeom>
                    <a:avLst/>
                    <a:gdLst>
                      <a:gd name="connsiteX0" fmla="*/ 0 w 534154"/>
                      <a:gd name="connsiteY0" fmla="*/ 0 h 489768"/>
                      <a:gd name="connsiteX1" fmla="*/ 534154 w 534154"/>
                      <a:gd name="connsiteY1" fmla="*/ 0 h 489768"/>
                      <a:gd name="connsiteX2" fmla="*/ 534154 w 534154"/>
                      <a:gd name="connsiteY2" fmla="*/ 489768 h 489768"/>
                      <a:gd name="connsiteX3" fmla="*/ 0 w 534154"/>
                      <a:gd name="connsiteY3" fmla="*/ 489768 h 489768"/>
                      <a:gd name="connsiteX4" fmla="*/ 0 w 534154"/>
                      <a:gd name="connsiteY4" fmla="*/ 0 h 4897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34154" h="489768" extrusionOk="0">
                        <a:moveTo>
                          <a:pt x="0" y="0"/>
                        </a:moveTo>
                        <a:cubicBezTo>
                          <a:pt x="235477" y="7361"/>
                          <a:pt x="471059" y="19783"/>
                          <a:pt x="534154" y="0"/>
                        </a:cubicBezTo>
                        <a:cubicBezTo>
                          <a:pt x="497032" y="178915"/>
                          <a:pt x="514360" y="292155"/>
                          <a:pt x="534154" y="489768"/>
                        </a:cubicBezTo>
                        <a:cubicBezTo>
                          <a:pt x="389946" y="493332"/>
                          <a:pt x="54122" y="443268"/>
                          <a:pt x="0" y="489768"/>
                        </a:cubicBezTo>
                        <a:cubicBezTo>
                          <a:pt x="-22295" y="393531"/>
                          <a:pt x="-3693" y="16457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132" name="Billede 131">
            <a:extLst>
              <a:ext uri="{FF2B5EF4-FFF2-40B4-BE49-F238E27FC236}">
                <a16:creationId xmlns:a16="http://schemas.microsoft.com/office/drawing/2014/main" id="{D5795967-5F85-7D1B-CA08-AEB0ADF3CEF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6538" y="6180156"/>
            <a:ext cx="568867" cy="622454"/>
          </a:xfrm>
          <a:prstGeom prst="rect">
            <a:avLst/>
          </a:prstGeom>
        </p:spPr>
      </p:pic>
      <p:sp>
        <p:nvSpPr>
          <p:cNvPr id="133" name="Rektangel 132">
            <a:extLst>
              <a:ext uri="{FF2B5EF4-FFF2-40B4-BE49-F238E27FC236}">
                <a16:creationId xmlns:a16="http://schemas.microsoft.com/office/drawing/2014/main" id="{0758977D-AB82-4074-51A3-B9372706B3B8}"/>
              </a:ext>
            </a:extLst>
          </p:cNvPr>
          <p:cNvSpPr/>
          <p:nvPr/>
        </p:nvSpPr>
        <p:spPr>
          <a:xfrm>
            <a:off x="6160539" y="7148058"/>
            <a:ext cx="862778" cy="916453"/>
          </a:xfrm>
          <a:prstGeom prst="rect">
            <a:avLst/>
          </a:prstGeom>
          <a:noFill/>
          <a:ln w="952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597573597">
                  <a:custGeom>
                    <a:avLst/>
                    <a:gdLst>
                      <a:gd name="connsiteX0" fmla="*/ 0 w 534154"/>
                      <a:gd name="connsiteY0" fmla="*/ 0 h 489768"/>
                      <a:gd name="connsiteX1" fmla="*/ 534154 w 534154"/>
                      <a:gd name="connsiteY1" fmla="*/ 0 h 489768"/>
                      <a:gd name="connsiteX2" fmla="*/ 534154 w 534154"/>
                      <a:gd name="connsiteY2" fmla="*/ 489768 h 489768"/>
                      <a:gd name="connsiteX3" fmla="*/ 0 w 534154"/>
                      <a:gd name="connsiteY3" fmla="*/ 489768 h 489768"/>
                      <a:gd name="connsiteX4" fmla="*/ 0 w 534154"/>
                      <a:gd name="connsiteY4" fmla="*/ 0 h 4897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34154" h="489768" extrusionOk="0">
                        <a:moveTo>
                          <a:pt x="0" y="0"/>
                        </a:moveTo>
                        <a:cubicBezTo>
                          <a:pt x="235477" y="7361"/>
                          <a:pt x="471059" y="19783"/>
                          <a:pt x="534154" y="0"/>
                        </a:cubicBezTo>
                        <a:cubicBezTo>
                          <a:pt x="497032" y="178915"/>
                          <a:pt x="514360" y="292155"/>
                          <a:pt x="534154" y="489768"/>
                        </a:cubicBezTo>
                        <a:cubicBezTo>
                          <a:pt x="389946" y="493332"/>
                          <a:pt x="54122" y="443268"/>
                          <a:pt x="0" y="489768"/>
                        </a:cubicBezTo>
                        <a:cubicBezTo>
                          <a:pt x="-22295" y="393531"/>
                          <a:pt x="-3693" y="16457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34" name="Rektangel 133">
            <a:extLst>
              <a:ext uri="{FF2B5EF4-FFF2-40B4-BE49-F238E27FC236}">
                <a16:creationId xmlns:a16="http://schemas.microsoft.com/office/drawing/2014/main" id="{B5B79FD4-6C68-F16E-0579-5FD4AE722344}"/>
              </a:ext>
            </a:extLst>
          </p:cNvPr>
          <p:cNvSpPr/>
          <p:nvPr/>
        </p:nvSpPr>
        <p:spPr>
          <a:xfrm>
            <a:off x="7023317" y="6227044"/>
            <a:ext cx="862778" cy="921955"/>
          </a:xfrm>
          <a:prstGeom prst="rect">
            <a:avLst/>
          </a:prstGeom>
          <a:noFill/>
          <a:ln w="952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597573597">
                  <a:custGeom>
                    <a:avLst/>
                    <a:gdLst>
                      <a:gd name="connsiteX0" fmla="*/ 0 w 534154"/>
                      <a:gd name="connsiteY0" fmla="*/ 0 h 489768"/>
                      <a:gd name="connsiteX1" fmla="*/ 534154 w 534154"/>
                      <a:gd name="connsiteY1" fmla="*/ 0 h 489768"/>
                      <a:gd name="connsiteX2" fmla="*/ 534154 w 534154"/>
                      <a:gd name="connsiteY2" fmla="*/ 489768 h 489768"/>
                      <a:gd name="connsiteX3" fmla="*/ 0 w 534154"/>
                      <a:gd name="connsiteY3" fmla="*/ 489768 h 489768"/>
                      <a:gd name="connsiteX4" fmla="*/ 0 w 534154"/>
                      <a:gd name="connsiteY4" fmla="*/ 0 h 4897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34154" h="489768" extrusionOk="0">
                        <a:moveTo>
                          <a:pt x="0" y="0"/>
                        </a:moveTo>
                        <a:cubicBezTo>
                          <a:pt x="235477" y="7361"/>
                          <a:pt x="471059" y="19783"/>
                          <a:pt x="534154" y="0"/>
                        </a:cubicBezTo>
                        <a:cubicBezTo>
                          <a:pt x="497032" y="178915"/>
                          <a:pt x="514360" y="292155"/>
                          <a:pt x="534154" y="489768"/>
                        </a:cubicBezTo>
                        <a:cubicBezTo>
                          <a:pt x="389946" y="493332"/>
                          <a:pt x="54122" y="443268"/>
                          <a:pt x="0" y="489768"/>
                        </a:cubicBezTo>
                        <a:cubicBezTo>
                          <a:pt x="-22295" y="393531"/>
                          <a:pt x="-3693" y="16457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35" name="Pil: højre 134">
            <a:extLst>
              <a:ext uri="{FF2B5EF4-FFF2-40B4-BE49-F238E27FC236}">
                <a16:creationId xmlns:a16="http://schemas.microsoft.com/office/drawing/2014/main" id="{437B7D31-21A1-986B-9F29-FDBAF6F69343}"/>
              </a:ext>
            </a:extLst>
          </p:cNvPr>
          <p:cNvSpPr/>
          <p:nvPr/>
        </p:nvSpPr>
        <p:spPr>
          <a:xfrm>
            <a:off x="5813423" y="6995543"/>
            <a:ext cx="307863" cy="181691"/>
          </a:xfrm>
          <a:custGeom>
            <a:avLst/>
            <a:gdLst>
              <a:gd name="connsiteX0" fmla="*/ 0 w 307863"/>
              <a:gd name="connsiteY0" fmla="*/ 45423 h 181691"/>
              <a:gd name="connsiteX1" fmla="*/ 217018 w 307863"/>
              <a:gd name="connsiteY1" fmla="*/ 45423 h 181691"/>
              <a:gd name="connsiteX2" fmla="*/ 217018 w 307863"/>
              <a:gd name="connsiteY2" fmla="*/ 0 h 181691"/>
              <a:gd name="connsiteX3" fmla="*/ 307863 w 307863"/>
              <a:gd name="connsiteY3" fmla="*/ 90846 h 181691"/>
              <a:gd name="connsiteX4" fmla="*/ 217018 w 307863"/>
              <a:gd name="connsiteY4" fmla="*/ 181691 h 181691"/>
              <a:gd name="connsiteX5" fmla="*/ 217018 w 307863"/>
              <a:gd name="connsiteY5" fmla="*/ 136268 h 181691"/>
              <a:gd name="connsiteX6" fmla="*/ 0 w 307863"/>
              <a:gd name="connsiteY6" fmla="*/ 136268 h 181691"/>
              <a:gd name="connsiteX7" fmla="*/ 0 w 307863"/>
              <a:gd name="connsiteY7" fmla="*/ 45423 h 181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7863" h="181691" extrusionOk="0">
                <a:moveTo>
                  <a:pt x="0" y="45423"/>
                </a:moveTo>
                <a:cubicBezTo>
                  <a:pt x="90786" y="30819"/>
                  <a:pt x="143779" y="49017"/>
                  <a:pt x="217018" y="45423"/>
                </a:cubicBezTo>
                <a:cubicBezTo>
                  <a:pt x="212305" y="34426"/>
                  <a:pt x="220199" y="14251"/>
                  <a:pt x="217018" y="0"/>
                </a:cubicBezTo>
                <a:cubicBezTo>
                  <a:pt x="255684" y="37112"/>
                  <a:pt x="266173" y="50135"/>
                  <a:pt x="307863" y="90846"/>
                </a:cubicBezTo>
                <a:cubicBezTo>
                  <a:pt x="272758" y="139715"/>
                  <a:pt x="247776" y="141932"/>
                  <a:pt x="217018" y="181691"/>
                </a:cubicBezTo>
                <a:cubicBezTo>
                  <a:pt x="215744" y="171992"/>
                  <a:pt x="219724" y="149359"/>
                  <a:pt x="217018" y="136268"/>
                </a:cubicBezTo>
                <a:cubicBezTo>
                  <a:pt x="126403" y="161214"/>
                  <a:pt x="97993" y="114290"/>
                  <a:pt x="0" y="136268"/>
                </a:cubicBezTo>
                <a:cubicBezTo>
                  <a:pt x="-9919" y="114905"/>
                  <a:pt x="1408" y="69265"/>
                  <a:pt x="0" y="45423"/>
                </a:cubicBezTo>
                <a:close/>
              </a:path>
            </a:pathLst>
          </a:custGeom>
          <a:noFill/>
          <a:ln>
            <a:solidFill>
              <a:srgbClr val="6D9480"/>
            </a:solidFill>
            <a:extLst>
              <a:ext uri="{C807C97D-BFC1-408E-A445-0C87EB9F89A2}">
                <ask:lineSketchStyleProps xmlns:ask="http://schemas.microsoft.com/office/drawing/2018/sketchyshapes" sd="2765677371">
                  <a:prstGeom prst="rightArrow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36" name="Pil: højre 135">
            <a:extLst>
              <a:ext uri="{FF2B5EF4-FFF2-40B4-BE49-F238E27FC236}">
                <a16:creationId xmlns:a16="http://schemas.microsoft.com/office/drawing/2014/main" id="{6DDF5731-AE4A-6717-DEAA-1C0C06870A24}"/>
              </a:ext>
            </a:extLst>
          </p:cNvPr>
          <p:cNvSpPr/>
          <p:nvPr/>
        </p:nvSpPr>
        <p:spPr>
          <a:xfrm rot="5400000">
            <a:off x="6194911" y="5956899"/>
            <a:ext cx="307863" cy="181691"/>
          </a:xfrm>
          <a:custGeom>
            <a:avLst/>
            <a:gdLst>
              <a:gd name="connsiteX0" fmla="*/ 0 w 307863"/>
              <a:gd name="connsiteY0" fmla="*/ 45423 h 181691"/>
              <a:gd name="connsiteX1" fmla="*/ 217018 w 307863"/>
              <a:gd name="connsiteY1" fmla="*/ 45423 h 181691"/>
              <a:gd name="connsiteX2" fmla="*/ 217018 w 307863"/>
              <a:gd name="connsiteY2" fmla="*/ 0 h 181691"/>
              <a:gd name="connsiteX3" fmla="*/ 307863 w 307863"/>
              <a:gd name="connsiteY3" fmla="*/ 90846 h 181691"/>
              <a:gd name="connsiteX4" fmla="*/ 217018 w 307863"/>
              <a:gd name="connsiteY4" fmla="*/ 181691 h 181691"/>
              <a:gd name="connsiteX5" fmla="*/ 217018 w 307863"/>
              <a:gd name="connsiteY5" fmla="*/ 136268 h 181691"/>
              <a:gd name="connsiteX6" fmla="*/ 0 w 307863"/>
              <a:gd name="connsiteY6" fmla="*/ 136268 h 181691"/>
              <a:gd name="connsiteX7" fmla="*/ 0 w 307863"/>
              <a:gd name="connsiteY7" fmla="*/ 45423 h 181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7863" h="181691" extrusionOk="0">
                <a:moveTo>
                  <a:pt x="0" y="45423"/>
                </a:moveTo>
                <a:cubicBezTo>
                  <a:pt x="90786" y="30819"/>
                  <a:pt x="143779" y="49017"/>
                  <a:pt x="217018" y="45423"/>
                </a:cubicBezTo>
                <a:cubicBezTo>
                  <a:pt x="212305" y="34426"/>
                  <a:pt x="220199" y="14251"/>
                  <a:pt x="217018" y="0"/>
                </a:cubicBezTo>
                <a:cubicBezTo>
                  <a:pt x="255684" y="37112"/>
                  <a:pt x="266173" y="50135"/>
                  <a:pt x="307863" y="90846"/>
                </a:cubicBezTo>
                <a:cubicBezTo>
                  <a:pt x="272758" y="139715"/>
                  <a:pt x="247776" y="141932"/>
                  <a:pt x="217018" y="181691"/>
                </a:cubicBezTo>
                <a:cubicBezTo>
                  <a:pt x="215744" y="171992"/>
                  <a:pt x="219724" y="149359"/>
                  <a:pt x="217018" y="136268"/>
                </a:cubicBezTo>
                <a:cubicBezTo>
                  <a:pt x="126403" y="161214"/>
                  <a:pt x="97993" y="114290"/>
                  <a:pt x="0" y="136268"/>
                </a:cubicBezTo>
                <a:cubicBezTo>
                  <a:pt x="-9919" y="114905"/>
                  <a:pt x="1408" y="69265"/>
                  <a:pt x="0" y="45423"/>
                </a:cubicBezTo>
                <a:close/>
              </a:path>
            </a:pathLst>
          </a:custGeom>
          <a:noFill/>
          <a:ln>
            <a:solidFill>
              <a:srgbClr val="6D9480"/>
            </a:solidFill>
            <a:extLst>
              <a:ext uri="{C807C97D-BFC1-408E-A445-0C87EB9F89A2}">
                <ask:lineSketchStyleProps xmlns:ask="http://schemas.microsoft.com/office/drawing/2018/sketchyshapes" sd="2765677371">
                  <a:prstGeom prst="rightArrow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37" name="Rektangel 136">
            <a:extLst>
              <a:ext uri="{FF2B5EF4-FFF2-40B4-BE49-F238E27FC236}">
                <a16:creationId xmlns:a16="http://schemas.microsoft.com/office/drawing/2014/main" id="{8F1FE591-E11E-1E83-DFC3-2AB11CB0DDE6}"/>
              </a:ext>
            </a:extLst>
          </p:cNvPr>
          <p:cNvSpPr/>
          <p:nvPr/>
        </p:nvSpPr>
        <p:spPr>
          <a:xfrm>
            <a:off x="8527921" y="6666424"/>
            <a:ext cx="862778" cy="916453"/>
          </a:xfrm>
          <a:prstGeom prst="rect">
            <a:avLst/>
          </a:prstGeom>
          <a:noFill/>
          <a:ln w="952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597573597">
                  <a:custGeom>
                    <a:avLst/>
                    <a:gdLst>
                      <a:gd name="connsiteX0" fmla="*/ 0 w 534154"/>
                      <a:gd name="connsiteY0" fmla="*/ 0 h 489768"/>
                      <a:gd name="connsiteX1" fmla="*/ 534154 w 534154"/>
                      <a:gd name="connsiteY1" fmla="*/ 0 h 489768"/>
                      <a:gd name="connsiteX2" fmla="*/ 534154 w 534154"/>
                      <a:gd name="connsiteY2" fmla="*/ 489768 h 489768"/>
                      <a:gd name="connsiteX3" fmla="*/ 0 w 534154"/>
                      <a:gd name="connsiteY3" fmla="*/ 489768 h 489768"/>
                      <a:gd name="connsiteX4" fmla="*/ 0 w 534154"/>
                      <a:gd name="connsiteY4" fmla="*/ 0 h 4897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34154" h="489768" extrusionOk="0">
                        <a:moveTo>
                          <a:pt x="0" y="0"/>
                        </a:moveTo>
                        <a:cubicBezTo>
                          <a:pt x="235477" y="7361"/>
                          <a:pt x="471059" y="19783"/>
                          <a:pt x="534154" y="0"/>
                        </a:cubicBezTo>
                        <a:cubicBezTo>
                          <a:pt x="497032" y="178915"/>
                          <a:pt x="514360" y="292155"/>
                          <a:pt x="534154" y="489768"/>
                        </a:cubicBezTo>
                        <a:cubicBezTo>
                          <a:pt x="389946" y="493332"/>
                          <a:pt x="54122" y="443268"/>
                          <a:pt x="0" y="489768"/>
                        </a:cubicBezTo>
                        <a:cubicBezTo>
                          <a:pt x="-22295" y="393531"/>
                          <a:pt x="-3693" y="16457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38" name="Rektangel 137">
            <a:extLst>
              <a:ext uri="{FF2B5EF4-FFF2-40B4-BE49-F238E27FC236}">
                <a16:creationId xmlns:a16="http://schemas.microsoft.com/office/drawing/2014/main" id="{DC309A44-981C-C9E6-5482-8D02884FB4B4}"/>
              </a:ext>
            </a:extLst>
          </p:cNvPr>
          <p:cNvSpPr/>
          <p:nvPr/>
        </p:nvSpPr>
        <p:spPr>
          <a:xfrm>
            <a:off x="9388186" y="7579084"/>
            <a:ext cx="866454" cy="916453"/>
          </a:xfrm>
          <a:prstGeom prst="rect">
            <a:avLst/>
          </a:prstGeom>
          <a:noFill/>
          <a:ln w="952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597573597">
                  <a:custGeom>
                    <a:avLst/>
                    <a:gdLst>
                      <a:gd name="connsiteX0" fmla="*/ 0 w 534154"/>
                      <a:gd name="connsiteY0" fmla="*/ 0 h 489768"/>
                      <a:gd name="connsiteX1" fmla="*/ 534154 w 534154"/>
                      <a:gd name="connsiteY1" fmla="*/ 0 h 489768"/>
                      <a:gd name="connsiteX2" fmla="*/ 534154 w 534154"/>
                      <a:gd name="connsiteY2" fmla="*/ 489768 h 489768"/>
                      <a:gd name="connsiteX3" fmla="*/ 0 w 534154"/>
                      <a:gd name="connsiteY3" fmla="*/ 489768 h 489768"/>
                      <a:gd name="connsiteX4" fmla="*/ 0 w 534154"/>
                      <a:gd name="connsiteY4" fmla="*/ 0 h 4897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34154" h="489768" extrusionOk="0">
                        <a:moveTo>
                          <a:pt x="0" y="0"/>
                        </a:moveTo>
                        <a:cubicBezTo>
                          <a:pt x="235477" y="7361"/>
                          <a:pt x="471059" y="19783"/>
                          <a:pt x="534154" y="0"/>
                        </a:cubicBezTo>
                        <a:cubicBezTo>
                          <a:pt x="497032" y="178915"/>
                          <a:pt x="514360" y="292155"/>
                          <a:pt x="534154" y="489768"/>
                        </a:cubicBezTo>
                        <a:cubicBezTo>
                          <a:pt x="389946" y="493332"/>
                          <a:pt x="54122" y="443268"/>
                          <a:pt x="0" y="489768"/>
                        </a:cubicBezTo>
                        <a:cubicBezTo>
                          <a:pt x="-22295" y="393531"/>
                          <a:pt x="-3693" y="16457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39" name="Rektangel 138">
            <a:extLst>
              <a:ext uri="{FF2B5EF4-FFF2-40B4-BE49-F238E27FC236}">
                <a16:creationId xmlns:a16="http://schemas.microsoft.com/office/drawing/2014/main" id="{35BEF994-6A59-F963-ACF8-98D445CEA615}"/>
              </a:ext>
            </a:extLst>
          </p:cNvPr>
          <p:cNvSpPr/>
          <p:nvPr/>
        </p:nvSpPr>
        <p:spPr>
          <a:xfrm>
            <a:off x="9390699" y="6663572"/>
            <a:ext cx="862778" cy="916453"/>
          </a:xfrm>
          <a:prstGeom prst="rect">
            <a:avLst/>
          </a:prstGeom>
          <a:noFill/>
          <a:ln w="952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597573597">
                  <a:custGeom>
                    <a:avLst/>
                    <a:gdLst>
                      <a:gd name="connsiteX0" fmla="*/ 0 w 534154"/>
                      <a:gd name="connsiteY0" fmla="*/ 0 h 489768"/>
                      <a:gd name="connsiteX1" fmla="*/ 534154 w 534154"/>
                      <a:gd name="connsiteY1" fmla="*/ 0 h 489768"/>
                      <a:gd name="connsiteX2" fmla="*/ 534154 w 534154"/>
                      <a:gd name="connsiteY2" fmla="*/ 489768 h 489768"/>
                      <a:gd name="connsiteX3" fmla="*/ 0 w 534154"/>
                      <a:gd name="connsiteY3" fmla="*/ 489768 h 489768"/>
                      <a:gd name="connsiteX4" fmla="*/ 0 w 534154"/>
                      <a:gd name="connsiteY4" fmla="*/ 0 h 4897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34154" h="489768" extrusionOk="0">
                        <a:moveTo>
                          <a:pt x="0" y="0"/>
                        </a:moveTo>
                        <a:cubicBezTo>
                          <a:pt x="235477" y="7361"/>
                          <a:pt x="471059" y="19783"/>
                          <a:pt x="534154" y="0"/>
                        </a:cubicBezTo>
                        <a:cubicBezTo>
                          <a:pt x="497032" y="178915"/>
                          <a:pt x="514360" y="292155"/>
                          <a:pt x="534154" y="489768"/>
                        </a:cubicBezTo>
                        <a:cubicBezTo>
                          <a:pt x="389946" y="493332"/>
                          <a:pt x="54122" y="443268"/>
                          <a:pt x="0" y="489768"/>
                        </a:cubicBezTo>
                        <a:cubicBezTo>
                          <a:pt x="-22295" y="393531"/>
                          <a:pt x="-3693" y="16457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40" name="Pil: højre 139">
            <a:extLst>
              <a:ext uri="{FF2B5EF4-FFF2-40B4-BE49-F238E27FC236}">
                <a16:creationId xmlns:a16="http://schemas.microsoft.com/office/drawing/2014/main" id="{D9A3AD74-083B-8043-7F25-8FB4E54CC762}"/>
              </a:ext>
            </a:extLst>
          </p:cNvPr>
          <p:cNvSpPr/>
          <p:nvPr/>
        </p:nvSpPr>
        <p:spPr>
          <a:xfrm>
            <a:off x="8174809" y="7354591"/>
            <a:ext cx="307863" cy="181691"/>
          </a:xfrm>
          <a:custGeom>
            <a:avLst/>
            <a:gdLst>
              <a:gd name="connsiteX0" fmla="*/ 0 w 307863"/>
              <a:gd name="connsiteY0" fmla="*/ 45423 h 181691"/>
              <a:gd name="connsiteX1" fmla="*/ 217018 w 307863"/>
              <a:gd name="connsiteY1" fmla="*/ 45423 h 181691"/>
              <a:gd name="connsiteX2" fmla="*/ 217018 w 307863"/>
              <a:gd name="connsiteY2" fmla="*/ 0 h 181691"/>
              <a:gd name="connsiteX3" fmla="*/ 307863 w 307863"/>
              <a:gd name="connsiteY3" fmla="*/ 90846 h 181691"/>
              <a:gd name="connsiteX4" fmla="*/ 217018 w 307863"/>
              <a:gd name="connsiteY4" fmla="*/ 181691 h 181691"/>
              <a:gd name="connsiteX5" fmla="*/ 217018 w 307863"/>
              <a:gd name="connsiteY5" fmla="*/ 136268 h 181691"/>
              <a:gd name="connsiteX6" fmla="*/ 0 w 307863"/>
              <a:gd name="connsiteY6" fmla="*/ 136268 h 181691"/>
              <a:gd name="connsiteX7" fmla="*/ 0 w 307863"/>
              <a:gd name="connsiteY7" fmla="*/ 45423 h 181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7863" h="181691" extrusionOk="0">
                <a:moveTo>
                  <a:pt x="0" y="45423"/>
                </a:moveTo>
                <a:cubicBezTo>
                  <a:pt x="90786" y="30819"/>
                  <a:pt x="143779" y="49017"/>
                  <a:pt x="217018" y="45423"/>
                </a:cubicBezTo>
                <a:cubicBezTo>
                  <a:pt x="212305" y="34426"/>
                  <a:pt x="220199" y="14251"/>
                  <a:pt x="217018" y="0"/>
                </a:cubicBezTo>
                <a:cubicBezTo>
                  <a:pt x="255684" y="37112"/>
                  <a:pt x="266173" y="50135"/>
                  <a:pt x="307863" y="90846"/>
                </a:cubicBezTo>
                <a:cubicBezTo>
                  <a:pt x="272758" y="139715"/>
                  <a:pt x="247776" y="141932"/>
                  <a:pt x="217018" y="181691"/>
                </a:cubicBezTo>
                <a:cubicBezTo>
                  <a:pt x="215744" y="171992"/>
                  <a:pt x="219724" y="149359"/>
                  <a:pt x="217018" y="136268"/>
                </a:cubicBezTo>
                <a:cubicBezTo>
                  <a:pt x="126403" y="161214"/>
                  <a:pt x="97993" y="114290"/>
                  <a:pt x="0" y="136268"/>
                </a:cubicBezTo>
                <a:cubicBezTo>
                  <a:pt x="-9919" y="114905"/>
                  <a:pt x="1408" y="69265"/>
                  <a:pt x="0" y="45423"/>
                </a:cubicBezTo>
                <a:close/>
              </a:path>
            </a:pathLst>
          </a:custGeom>
          <a:noFill/>
          <a:ln>
            <a:solidFill>
              <a:srgbClr val="6D9480"/>
            </a:solidFill>
            <a:extLst>
              <a:ext uri="{C807C97D-BFC1-408E-A445-0C87EB9F89A2}">
                <ask:lineSketchStyleProps xmlns:ask="http://schemas.microsoft.com/office/drawing/2018/sketchyshapes" sd="2765677371">
                  <a:prstGeom prst="rightArrow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41" name="Pil: højre 140">
            <a:extLst>
              <a:ext uri="{FF2B5EF4-FFF2-40B4-BE49-F238E27FC236}">
                <a16:creationId xmlns:a16="http://schemas.microsoft.com/office/drawing/2014/main" id="{689CEA59-21A7-B588-B48E-96C20BD089C3}"/>
              </a:ext>
            </a:extLst>
          </p:cNvPr>
          <p:cNvSpPr/>
          <p:nvPr/>
        </p:nvSpPr>
        <p:spPr>
          <a:xfrm rot="5132577">
            <a:off x="9470562" y="6371707"/>
            <a:ext cx="307863" cy="181691"/>
          </a:xfrm>
          <a:custGeom>
            <a:avLst/>
            <a:gdLst>
              <a:gd name="connsiteX0" fmla="*/ 0 w 307863"/>
              <a:gd name="connsiteY0" fmla="*/ 45423 h 181691"/>
              <a:gd name="connsiteX1" fmla="*/ 217018 w 307863"/>
              <a:gd name="connsiteY1" fmla="*/ 45423 h 181691"/>
              <a:gd name="connsiteX2" fmla="*/ 217018 w 307863"/>
              <a:gd name="connsiteY2" fmla="*/ 0 h 181691"/>
              <a:gd name="connsiteX3" fmla="*/ 307863 w 307863"/>
              <a:gd name="connsiteY3" fmla="*/ 90846 h 181691"/>
              <a:gd name="connsiteX4" fmla="*/ 217018 w 307863"/>
              <a:gd name="connsiteY4" fmla="*/ 181691 h 181691"/>
              <a:gd name="connsiteX5" fmla="*/ 217018 w 307863"/>
              <a:gd name="connsiteY5" fmla="*/ 136268 h 181691"/>
              <a:gd name="connsiteX6" fmla="*/ 0 w 307863"/>
              <a:gd name="connsiteY6" fmla="*/ 136268 h 181691"/>
              <a:gd name="connsiteX7" fmla="*/ 0 w 307863"/>
              <a:gd name="connsiteY7" fmla="*/ 45423 h 181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7863" h="181691" extrusionOk="0">
                <a:moveTo>
                  <a:pt x="0" y="45423"/>
                </a:moveTo>
                <a:cubicBezTo>
                  <a:pt x="90786" y="30819"/>
                  <a:pt x="143779" y="49017"/>
                  <a:pt x="217018" y="45423"/>
                </a:cubicBezTo>
                <a:cubicBezTo>
                  <a:pt x="212305" y="34426"/>
                  <a:pt x="220199" y="14251"/>
                  <a:pt x="217018" y="0"/>
                </a:cubicBezTo>
                <a:cubicBezTo>
                  <a:pt x="255684" y="37112"/>
                  <a:pt x="266173" y="50135"/>
                  <a:pt x="307863" y="90846"/>
                </a:cubicBezTo>
                <a:cubicBezTo>
                  <a:pt x="272758" y="139715"/>
                  <a:pt x="247776" y="141932"/>
                  <a:pt x="217018" y="181691"/>
                </a:cubicBezTo>
                <a:cubicBezTo>
                  <a:pt x="215744" y="171992"/>
                  <a:pt x="219724" y="149359"/>
                  <a:pt x="217018" y="136268"/>
                </a:cubicBezTo>
                <a:cubicBezTo>
                  <a:pt x="126403" y="161214"/>
                  <a:pt x="97993" y="114290"/>
                  <a:pt x="0" y="136268"/>
                </a:cubicBezTo>
                <a:cubicBezTo>
                  <a:pt x="-9919" y="114905"/>
                  <a:pt x="1408" y="69265"/>
                  <a:pt x="0" y="45423"/>
                </a:cubicBezTo>
                <a:close/>
              </a:path>
            </a:pathLst>
          </a:custGeom>
          <a:noFill/>
          <a:ln>
            <a:solidFill>
              <a:srgbClr val="6D9480"/>
            </a:solidFill>
            <a:extLst>
              <a:ext uri="{C807C97D-BFC1-408E-A445-0C87EB9F89A2}">
                <ask:lineSketchStyleProps xmlns:ask="http://schemas.microsoft.com/office/drawing/2018/sketchyshapes" sd="2765677371">
                  <a:prstGeom prst="rightArrow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142" name="Billede 141" descr="Et billede, der indeholder tekst&#10;&#10;Automatisk genereret beskrivelse">
            <a:extLst>
              <a:ext uri="{FF2B5EF4-FFF2-40B4-BE49-F238E27FC236}">
                <a16:creationId xmlns:a16="http://schemas.microsoft.com/office/drawing/2014/main" id="{FD74548A-96C7-2F40-BA01-022B1FF25A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1499" y="6007595"/>
            <a:ext cx="328267" cy="597658"/>
          </a:xfrm>
          <a:prstGeom prst="rect">
            <a:avLst/>
          </a:prstGeom>
        </p:spPr>
      </p:pic>
      <p:pic>
        <p:nvPicPr>
          <p:cNvPr id="143" name="Billede 142">
            <a:extLst>
              <a:ext uri="{FF2B5EF4-FFF2-40B4-BE49-F238E27FC236}">
                <a16:creationId xmlns:a16="http://schemas.microsoft.com/office/drawing/2014/main" id="{A34BE541-1BAE-3D78-6127-DAFA8CFEB85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47808">
            <a:off x="8009780" y="6640703"/>
            <a:ext cx="578783" cy="633304"/>
          </a:xfrm>
          <a:prstGeom prst="rect">
            <a:avLst/>
          </a:prstGeom>
        </p:spPr>
      </p:pic>
      <p:sp>
        <p:nvSpPr>
          <p:cNvPr id="144" name="Rektangel 143">
            <a:extLst>
              <a:ext uri="{FF2B5EF4-FFF2-40B4-BE49-F238E27FC236}">
                <a16:creationId xmlns:a16="http://schemas.microsoft.com/office/drawing/2014/main" id="{9A30763E-7774-AD9D-87D1-93C5D183D9CB}"/>
              </a:ext>
            </a:extLst>
          </p:cNvPr>
          <p:cNvSpPr/>
          <p:nvPr/>
        </p:nvSpPr>
        <p:spPr>
          <a:xfrm>
            <a:off x="7023317" y="8222669"/>
            <a:ext cx="862778" cy="916453"/>
          </a:xfrm>
          <a:prstGeom prst="rect">
            <a:avLst/>
          </a:prstGeom>
          <a:noFill/>
          <a:ln w="952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597573597">
                  <a:custGeom>
                    <a:avLst/>
                    <a:gdLst>
                      <a:gd name="connsiteX0" fmla="*/ 0 w 534154"/>
                      <a:gd name="connsiteY0" fmla="*/ 0 h 489768"/>
                      <a:gd name="connsiteX1" fmla="*/ 534154 w 534154"/>
                      <a:gd name="connsiteY1" fmla="*/ 0 h 489768"/>
                      <a:gd name="connsiteX2" fmla="*/ 534154 w 534154"/>
                      <a:gd name="connsiteY2" fmla="*/ 489768 h 489768"/>
                      <a:gd name="connsiteX3" fmla="*/ 0 w 534154"/>
                      <a:gd name="connsiteY3" fmla="*/ 489768 h 489768"/>
                      <a:gd name="connsiteX4" fmla="*/ 0 w 534154"/>
                      <a:gd name="connsiteY4" fmla="*/ 0 h 4897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34154" h="489768" extrusionOk="0">
                        <a:moveTo>
                          <a:pt x="0" y="0"/>
                        </a:moveTo>
                        <a:cubicBezTo>
                          <a:pt x="235477" y="7361"/>
                          <a:pt x="471059" y="19783"/>
                          <a:pt x="534154" y="0"/>
                        </a:cubicBezTo>
                        <a:cubicBezTo>
                          <a:pt x="497032" y="178915"/>
                          <a:pt x="514360" y="292155"/>
                          <a:pt x="534154" y="489768"/>
                        </a:cubicBezTo>
                        <a:cubicBezTo>
                          <a:pt x="389946" y="493332"/>
                          <a:pt x="54122" y="443268"/>
                          <a:pt x="0" y="489768"/>
                        </a:cubicBezTo>
                        <a:cubicBezTo>
                          <a:pt x="-22295" y="393531"/>
                          <a:pt x="-3693" y="16457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45" name="Rektangel 144">
            <a:extLst>
              <a:ext uri="{FF2B5EF4-FFF2-40B4-BE49-F238E27FC236}">
                <a16:creationId xmlns:a16="http://schemas.microsoft.com/office/drawing/2014/main" id="{4AC94C98-BC53-1904-90A0-AFFF6EE9ADC1}"/>
              </a:ext>
            </a:extLst>
          </p:cNvPr>
          <p:cNvSpPr/>
          <p:nvPr/>
        </p:nvSpPr>
        <p:spPr>
          <a:xfrm>
            <a:off x="7887258" y="9135329"/>
            <a:ext cx="862778" cy="916453"/>
          </a:xfrm>
          <a:prstGeom prst="rect">
            <a:avLst/>
          </a:prstGeom>
          <a:noFill/>
          <a:ln w="952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597573597">
                  <a:custGeom>
                    <a:avLst/>
                    <a:gdLst>
                      <a:gd name="connsiteX0" fmla="*/ 0 w 534154"/>
                      <a:gd name="connsiteY0" fmla="*/ 0 h 489768"/>
                      <a:gd name="connsiteX1" fmla="*/ 534154 w 534154"/>
                      <a:gd name="connsiteY1" fmla="*/ 0 h 489768"/>
                      <a:gd name="connsiteX2" fmla="*/ 534154 w 534154"/>
                      <a:gd name="connsiteY2" fmla="*/ 489768 h 489768"/>
                      <a:gd name="connsiteX3" fmla="*/ 0 w 534154"/>
                      <a:gd name="connsiteY3" fmla="*/ 489768 h 489768"/>
                      <a:gd name="connsiteX4" fmla="*/ 0 w 534154"/>
                      <a:gd name="connsiteY4" fmla="*/ 0 h 4897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34154" h="489768" extrusionOk="0">
                        <a:moveTo>
                          <a:pt x="0" y="0"/>
                        </a:moveTo>
                        <a:cubicBezTo>
                          <a:pt x="235477" y="7361"/>
                          <a:pt x="471059" y="19783"/>
                          <a:pt x="534154" y="0"/>
                        </a:cubicBezTo>
                        <a:cubicBezTo>
                          <a:pt x="497032" y="178915"/>
                          <a:pt x="514360" y="292155"/>
                          <a:pt x="534154" y="489768"/>
                        </a:cubicBezTo>
                        <a:cubicBezTo>
                          <a:pt x="389946" y="493332"/>
                          <a:pt x="54122" y="443268"/>
                          <a:pt x="0" y="489768"/>
                        </a:cubicBezTo>
                        <a:cubicBezTo>
                          <a:pt x="-22295" y="393531"/>
                          <a:pt x="-3693" y="16457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46" name="Rektangel 145">
            <a:extLst>
              <a:ext uri="{FF2B5EF4-FFF2-40B4-BE49-F238E27FC236}">
                <a16:creationId xmlns:a16="http://schemas.microsoft.com/office/drawing/2014/main" id="{B3E1A923-D89C-8BA1-8CFC-B9FFC77DD5F4}"/>
              </a:ext>
            </a:extLst>
          </p:cNvPr>
          <p:cNvSpPr/>
          <p:nvPr/>
        </p:nvSpPr>
        <p:spPr>
          <a:xfrm>
            <a:off x="7886095" y="8219817"/>
            <a:ext cx="862778" cy="916453"/>
          </a:xfrm>
          <a:prstGeom prst="rect">
            <a:avLst/>
          </a:prstGeom>
          <a:noFill/>
          <a:ln w="952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597573597">
                  <a:custGeom>
                    <a:avLst/>
                    <a:gdLst>
                      <a:gd name="connsiteX0" fmla="*/ 0 w 534154"/>
                      <a:gd name="connsiteY0" fmla="*/ 0 h 489768"/>
                      <a:gd name="connsiteX1" fmla="*/ 534154 w 534154"/>
                      <a:gd name="connsiteY1" fmla="*/ 0 h 489768"/>
                      <a:gd name="connsiteX2" fmla="*/ 534154 w 534154"/>
                      <a:gd name="connsiteY2" fmla="*/ 489768 h 489768"/>
                      <a:gd name="connsiteX3" fmla="*/ 0 w 534154"/>
                      <a:gd name="connsiteY3" fmla="*/ 489768 h 489768"/>
                      <a:gd name="connsiteX4" fmla="*/ 0 w 534154"/>
                      <a:gd name="connsiteY4" fmla="*/ 0 h 4897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34154" h="489768" extrusionOk="0">
                        <a:moveTo>
                          <a:pt x="0" y="0"/>
                        </a:moveTo>
                        <a:cubicBezTo>
                          <a:pt x="235477" y="7361"/>
                          <a:pt x="471059" y="19783"/>
                          <a:pt x="534154" y="0"/>
                        </a:cubicBezTo>
                        <a:cubicBezTo>
                          <a:pt x="497032" y="178915"/>
                          <a:pt x="514360" y="292155"/>
                          <a:pt x="534154" y="489768"/>
                        </a:cubicBezTo>
                        <a:cubicBezTo>
                          <a:pt x="389946" y="493332"/>
                          <a:pt x="54122" y="443268"/>
                          <a:pt x="0" y="489768"/>
                        </a:cubicBezTo>
                        <a:cubicBezTo>
                          <a:pt x="-22295" y="393531"/>
                          <a:pt x="-3693" y="16457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47" name="Pil: højre 146">
            <a:extLst>
              <a:ext uri="{FF2B5EF4-FFF2-40B4-BE49-F238E27FC236}">
                <a16:creationId xmlns:a16="http://schemas.microsoft.com/office/drawing/2014/main" id="{F1C1D0F2-B126-473F-CEFD-FFDB0E435DE7}"/>
              </a:ext>
            </a:extLst>
          </p:cNvPr>
          <p:cNvSpPr/>
          <p:nvPr/>
        </p:nvSpPr>
        <p:spPr>
          <a:xfrm>
            <a:off x="6683170" y="8941207"/>
            <a:ext cx="307863" cy="181691"/>
          </a:xfrm>
          <a:custGeom>
            <a:avLst/>
            <a:gdLst>
              <a:gd name="connsiteX0" fmla="*/ 0 w 307863"/>
              <a:gd name="connsiteY0" fmla="*/ 45423 h 181691"/>
              <a:gd name="connsiteX1" fmla="*/ 217018 w 307863"/>
              <a:gd name="connsiteY1" fmla="*/ 45423 h 181691"/>
              <a:gd name="connsiteX2" fmla="*/ 217018 w 307863"/>
              <a:gd name="connsiteY2" fmla="*/ 0 h 181691"/>
              <a:gd name="connsiteX3" fmla="*/ 307863 w 307863"/>
              <a:gd name="connsiteY3" fmla="*/ 90846 h 181691"/>
              <a:gd name="connsiteX4" fmla="*/ 217018 w 307863"/>
              <a:gd name="connsiteY4" fmla="*/ 181691 h 181691"/>
              <a:gd name="connsiteX5" fmla="*/ 217018 w 307863"/>
              <a:gd name="connsiteY5" fmla="*/ 136268 h 181691"/>
              <a:gd name="connsiteX6" fmla="*/ 0 w 307863"/>
              <a:gd name="connsiteY6" fmla="*/ 136268 h 181691"/>
              <a:gd name="connsiteX7" fmla="*/ 0 w 307863"/>
              <a:gd name="connsiteY7" fmla="*/ 45423 h 181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7863" h="181691" extrusionOk="0">
                <a:moveTo>
                  <a:pt x="0" y="45423"/>
                </a:moveTo>
                <a:cubicBezTo>
                  <a:pt x="90786" y="30819"/>
                  <a:pt x="143779" y="49017"/>
                  <a:pt x="217018" y="45423"/>
                </a:cubicBezTo>
                <a:cubicBezTo>
                  <a:pt x="212305" y="34426"/>
                  <a:pt x="220199" y="14251"/>
                  <a:pt x="217018" y="0"/>
                </a:cubicBezTo>
                <a:cubicBezTo>
                  <a:pt x="255684" y="37112"/>
                  <a:pt x="266173" y="50135"/>
                  <a:pt x="307863" y="90846"/>
                </a:cubicBezTo>
                <a:cubicBezTo>
                  <a:pt x="272758" y="139715"/>
                  <a:pt x="247776" y="141932"/>
                  <a:pt x="217018" y="181691"/>
                </a:cubicBezTo>
                <a:cubicBezTo>
                  <a:pt x="215744" y="171992"/>
                  <a:pt x="219724" y="149359"/>
                  <a:pt x="217018" y="136268"/>
                </a:cubicBezTo>
                <a:cubicBezTo>
                  <a:pt x="126403" y="161214"/>
                  <a:pt x="97993" y="114290"/>
                  <a:pt x="0" y="136268"/>
                </a:cubicBezTo>
                <a:cubicBezTo>
                  <a:pt x="-9919" y="114905"/>
                  <a:pt x="1408" y="69265"/>
                  <a:pt x="0" y="45423"/>
                </a:cubicBezTo>
                <a:close/>
              </a:path>
            </a:pathLst>
          </a:custGeom>
          <a:noFill/>
          <a:ln>
            <a:solidFill>
              <a:srgbClr val="6D9480"/>
            </a:solidFill>
            <a:extLst>
              <a:ext uri="{C807C97D-BFC1-408E-A445-0C87EB9F89A2}">
                <ask:lineSketchStyleProps xmlns:ask="http://schemas.microsoft.com/office/drawing/2018/sketchyshapes" sd="2765677371">
                  <a:prstGeom prst="rightArrow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48" name="Pil: højre 147">
            <a:extLst>
              <a:ext uri="{FF2B5EF4-FFF2-40B4-BE49-F238E27FC236}">
                <a16:creationId xmlns:a16="http://schemas.microsoft.com/office/drawing/2014/main" id="{6FFAF5CE-7A18-4178-3D81-5825B66A5F65}"/>
              </a:ext>
            </a:extLst>
          </p:cNvPr>
          <p:cNvSpPr/>
          <p:nvPr/>
        </p:nvSpPr>
        <p:spPr>
          <a:xfrm rot="5400000">
            <a:off x="7926778" y="7946822"/>
            <a:ext cx="307863" cy="181691"/>
          </a:xfrm>
          <a:custGeom>
            <a:avLst/>
            <a:gdLst>
              <a:gd name="connsiteX0" fmla="*/ 0 w 307863"/>
              <a:gd name="connsiteY0" fmla="*/ 45423 h 181691"/>
              <a:gd name="connsiteX1" fmla="*/ 217018 w 307863"/>
              <a:gd name="connsiteY1" fmla="*/ 45423 h 181691"/>
              <a:gd name="connsiteX2" fmla="*/ 217018 w 307863"/>
              <a:gd name="connsiteY2" fmla="*/ 0 h 181691"/>
              <a:gd name="connsiteX3" fmla="*/ 307863 w 307863"/>
              <a:gd name="connsiteY3" fmla="*/ 90846 h 181691"/>
              <a:gd name="connsiteX4" fmla="*/ 217018 w 307863"/>
              <a:gd name="connsiteY4" fmla="*/ 181691 h 181691"/>
              <a:gd name="connsiteX5" fmla="*/ 217018 w 307863"/>
              <a:gd name="connsiteY5" fmla="*/ 136268 h 181691"/>
              <a:gd name="connsiteX6" fmla="*/ 0 w 307863"/>
              <a:gd name="connsiteY6" fmla="*/ 136268 h 181691"/>
              <a:gd name="connsiteX7" fmla="*/ 0 w 307863"/>
              <a:gd name="connsiteY7" fmla="*/ 45423 h 181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7863" h="181691" extrusionOk="0">
                <a:moveTo>
                  <a:pt x="0" y="45423"/>
                </a:moveTo>
                <a:cubicBezTo>
                  <a:pt x="90786" y="30819"/>
                  <a:pt x="143779" y="49017"/>
                  <a:pt x="217018" y="45423"/>
                </a:cubicBezTo>
                <a:cubicBezTo>
                  <a:pt x="212305" y="34426"/>
                  <a:pt x="220199" y="14251"/>
                  <a:pt x="217018" y="0"/>
                </a:cubicBezTo>
                <a:cubicBezTo>
                  <a:pt x="255684" y="37112"/>
                  <a:pt x="266173" y="50135"/>
                  <a:pt x="307863" y="90846"/>
                </a:cubicBezTo>
                <a:cubicBezTo>
                  <a:pt x="272758" y="139715"/>
                  <a:pt x="247776" y="141932"/>
                  <a:pt x="217018" y="181691"/>
                </a:cubicBezTo>
                <a:cubicBezTo>
                  <a:pt x="215744" y="171992"/>
                  <a:pt x="219724" y="149359"/>
                  <a:pt x="217018" y="136268"/>
                </a:cubicBezTo>
                <a:cubicBezTo>
                  <a:pt x="126403" y="161214"/>
                  <a:pt x="97993" y="114290"/>
                  <a:pt x="0" y="136268"/>
                </a:cubicBezTo>
                <a:cubicBezTo>
                  <a:pt x="-9919" y="114905"/>
                  <a:pt x="1408" y="69265"/>
                  <a:pt x="0" y="45423"/>
                </a:cubicBezTo>
                <a:close/>
              </a:path>
            </a:pathLst>
          </a:custGeom>
          <a:noFill/>
          <a:ln>
            <a:solidFill>
              <a:srgbClr val="6D9480"/>
            </a:solidFill>
            <a:extLst>
              <a:ext uri="{C807C97D-BFC1-408E-A445-0C87EB9F89A2}">
                <ask:lineSketchStyleProps xmlns:ask="http://schemas.microsoft.com/office/drawing/2018/sketchyshapes" sd="2765677371">
                  <a:prstGeom prst="rightArrow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49" name="Rektangel: afrundede hjørner 148">
            <a:extLst>
              <a:ext uri="{FF2B5EF4-FFF2-40B4-BE49-F238E27FC236}">
                <a16:creationId xmlns:a16="http://schemas.microsoft.com/office/drawing/2014/main" id="{7EAB23EA-D390-C04C-E14A-E4D1A427012D}"/>
              </a:ext>
            </a:extLst>
          </p:cNvPr>
          <p:cNvSpPr/>
          <p:nvPr/>
        </p:nvSpPr>
        <p:spPr>
          <a:xfrm>
            <a:off x="5382849" y="6935783"/>
            <a:ext cx="406154" cy="210496"/>
          </a:xfrm>
          <a:prstGeom prst="roundRect">
            <a:avLst/>
          </a:prstGeom>
          <a:noFill/>
          <a:ln>
            <a:solidFill>
              <a:srgbClr val="6D9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50" name="Rektangel: afrundede hjørner 149">
            <a:extLst>
              <a:ext uri="{FF2B5EF4-FFF2-40B4-BE49-F238E27FC236}">
                <a16:creationId xmlns:a16="http://schemas.microsoft.com/office/drawing/2014/main" id="{474D4547-0EBB-3586-11BF-E2666FA1CC50}"/>
              </a:ext>
            </a:extLst>
          </p:cNvPr>
          <p:cNvSpPr/>
          <p:nvPr/>
        </p:nvSpPr>
        <p:spPr>
          <a:xfrm>
            <a:off x="6244732" y="8918751"/>
            <a:ext cx="406154" cy="210496"/>
          </a:xfrm>
          <a:prstGeom prst="roundRect">
            <a:avLst/>
          </a:prstGeom>
          <a:noFill/>
          <a:ln>
            <a:solidFill>
              <a:srgbClr val="6D9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51" name="Rektangel: afrundede hjørner 150">
            <a:extLst>
              <a:ext uri="{FF2B5EF4-FFF2-40B4-BE49-F238E27FC236}">
                <a16:creationId xmlns:a16="http://schemas.microsoft.com/office/drawing/2014/main" id="{7537C479-0024-52EC-759D-0D96C4A05A2D}"/>
              </a:ext>
            </a:extLst>
          </p:cNvPr>
          <p:cNvSpPr/>
          <p:nvPr/>
        </p:nvSpPr>
        <p:spPr>
          <a:xfrm>
            <a:off x="7746031" y="7300834"/>
            <a:ext cx="406154" cy="210496"/>
          </a:xfrm>
          <a:prstGeom prst="roundRect">
            <a:avLst/>
          </a:prstGeom>
          <a:noFill/>
          <a:ln>
            <a:solidFill>
              <a:srgbClr val="6D9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52" name="Rektangel: afrundede hjørner 151">
            <a:extLst>
              <a:ext uri="{FF2B5EF4-FFF2-40B4-BE49-F238E27FC236}">
                <a16:creationId xmlns:a16="http://schemas.microsoft.com/office/drawing/2014/main" id="{83ACBD72-FFB8-7B7E-C7EC-439005F10BDD}"/>
              </a:ext>
            </a:extLst>
          </p:cNvPr>
          <p:cNvSpPr/>
          <p:nvPr/>
        </p:nvSpPr>
        <p:spPr>
          <a:xfrm>
            <a:off x="7583710" y="7884725"/>
            <a:ext cx="406154" cy="210496"/>
          </a:xfrm>
          <a:prstGeom prst="roundRect">
            <a:avLst/>
          </a:prstGeom>
          <a:noFill/>
          <a:ln>
            <a:solidFill>
              <a:srgbClr val="6D9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53" name="Rektangel: afrundede hjørner 152">
            <a:extLst>
              <a:ext uri="{FF2B5EF4-FFF2-40B4-BE49-F238E27FC236}">
                <a16:creationId xmlns:a16="http://schemas.microsoft.com/office/drawing/2014/main" id="{E9EAEACA-9E93-1A08-D2AC-0427B42B54AA}"/>
              </a:ext>
            </a:extLst>
          </p:cNvPr>
          <p:cNvSpPr/>
          <p:nvPr/>
        </p:nvSpPr>
        <p:spPr>
          <a:xfrm>
            <a:off x="5857237" y="5872557"/>
            <a:ext cx="406154" cy="210496"/>
          </a:xfrm>
          <a:prstGeom prst="roundRect">
            <a:avLst/>
          </a:prstGeom>
          <a:noFill/>
          <a:ln>
            <a:solidFill>
              <a:srgbClr val="6D9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54" name="Rektangel: afrundede hjørner 153">
            <a:extLst>
              <a:ext uri="{FF2B5EF4-FFF2-40B4-BE49-F238E27FC236}">
                <a16:creationId xmlns:a16="http://schemas.microsoft.com/office/drawing/2014/main" id="{C4611C93-F036-1F32-4554-078ACAC3D4F8}"/>
              </a:ext>
            </a:extLst>
          </p:cNvPr>
          <p:cNvSpPr/>
          <p:nvPr/>
        </p:nvSpPr>
        <p:spPr>
          <a:xfrm>
            <a:off x="9142282" y="6295911"/>
            <a:ext cx="406154" cy="210496"/>
          </a:xfrm>
          <a:prstGeom prst="roundRect">
            <a:avLst/>
          </a:prstGeom>
          <a:noFill/>
          <a:ln>
            <a:solidFill>
              <a:srgbClr val="6D9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59" name="Rektangel 158">
            <a:extLst>
              <a:ext uri="{FF2B5EF4-FFF2-40B4-BE49-F238E27FC236}">
                <a16:creationId xmlns:a16="http://schemas.microsoft.com/office/drawing/2014/main" id="{69277CD4-3EEF-27E3-A5BF-0834FACB2F44}"/>
              </a:ext>
            </a:extLst>
          </p:cNvPr>
          <p:cNvSpPr/>
          <p:nvPr/>
        </p:nvSpPr>
        <p:spPr>
          <a:xfrm>
            <a:off x="10091676" y="5526630"/>
            <a:ext cx="78503" cy="78194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63" name="Rektangel 162">
            <a:extLst>
              <a:ext uri="{FF2B5EF4-FFF2-40B4-BE49-F238E27FC236}">
                <a16:creationId xmlns:a16="http://schemas.microsoft.com/office/drawing/2014/main" id="{54BA1D4A-5F55-9B2F-4256-4CB1F446C60F}"/>
              </a:ext>
            </a:extLst>
          </p:cNvPr>
          <p:cNvSpPr/>
          <p:nvPr/>
        </p:nvSpPr>
        <p:spPr>
          <a:xfrm>
            <a:off x="10170179" y="5526630"/>
            <a:ext cx="78503" cy="78194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64" name="Rektangel 163">
            <a:extLst>
              <a:ext uri="{FF2B5EF4-FFF2-40B4-BE49-F238E27FC236}">
                <a16:creationId xmlns:a16="http://schemas.microsoft.com/office/drawing/2014/main" id="{F94D2AD1-BE4A-DEF2-8B04-647255F1F7F3}"/>
              </a:ext>
            </a:extLst>
          </p:cNvPr>
          <p:cNvSpPr/>
          <p:nvPr/>
        </p:nvSpPr>
        <p:spPr>
          <a:xfrm>
            <a:off x="10091676" y="5604949"/>
            <a:ext cx="78503" cy="78194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129" name="Billede 128">
            <a:extLst>
              <a:ext uri="{FF2B5EF4-FFF2-40B4-BE49-F238E27FC236}">
                <a16:creationId xmlns:a16="http://schemas.microsoft.com/office/drawing/2014/main" id="{3C79961E-EEC1-D830-144B-64CA6AB7C67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7392">
            <a:off x="10063790" y="5414916"/>
            <a:ext cx="60856" cy="284981"/>
          </a:xfrm>
          <a:prstGeom prst="rect">
            <a:avLst/>
          </a:prstGeom>
        </p:spPr>
      </p:pic>
      <p:sp>
        <p:nvSpPr>
          <p:cNvPr id="165" name="Tekstfelt 164">
            <a:extLst>
              <a:ext uri="{FF2B5EF4-FFF2-40B4-BE49-F238E27FC236}">
                <a16:creationId xmlns:a16="http://schemas.microsoft.com/office/drawing/2014/main" id="{37C627BE-858F-24A7-D905-BDE80A39A466}"/>
              </a:ext>
            </a:extLst>
          </p:cNvPr>
          <p:cNvSpPr txBox="1"/>
          <p:nvPr/>
        </p:nvSpPr>
        <p:spPr>
          <a:xfrm>
            <a:off x="10099719" y="5493549"/>
            <a:ext cx="45719" cy="153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400" dirty="0">
                <a:latin typeface="Abc Ny" panose="02000503000000000000" pitchFamily="2" charset="0"/>
              </a:rPr>
              <a:t>S</a:t>
            </a:r>
          </a:p>
        </p:txBody>
      </p:sp>
      <p:sp>
        <p:nvSpPr>
          <p:cNvPr id="166" name="Tekstfelt 165">
            <a:extLst>
              <a:ext uri="{FF2B5EF4-FFF2-40B4-BE49-F238E27FC236}">
                <a16:creationId xmlns:a16="http://schemas.microsoft.com/office/drawing/2014/main" id="{B8A2D8F5-A2D0-11A0-78C2-CB5F67000B47}"/>
              </a:ext>
            </a:extLst>
          </p:cNvPr>
          <p:cNvSpPr txBox="1"/>
          <p:nvPr/>
        </p:nvSpPr>
        <p:spPr>
          <a:xfrm>
            <a:off x="10179937" y="5495071"/>
            <a:ext cx="45719" cy="153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400" dirty="0">
                <a:latin typeface="Abc Ny" panose="02000503000000000000" pitchFamily="2" charset="0"/>
              </a:rPr>
              <a:t>I</a:t>
            </a:r>
          </a:p>
        </p:txBody>
      </p:sp>
      <p:sp>
        <p:nvSpPr>
          <p:cNvPr id="167" name="Tekstfelt 166">
            <a:extLst>
              <a:ext uri="{FF2B5EF4-FFF2-40B4-BE49-F238E27FC236}">
                <a16:creationId xmlns:a16="http://schemas.microsoft.com/office/drawing/2014/main" id="{4310A62C-4193-BC7E-74E7-F09B55DE4FB1}"/>
              </a:ext>
            </a:extLst>
          </p:cNvPr>
          <p:cNvSpPr txBox="1"/>
          <p:nvPr/>
        </p:nvSpPr>
        <p:spPr>
          <a:xfrm>
            <a:off x="10095592" y="5571786"/>
            <a:ext cx="45719" cy="153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400" dirty="0">
                <a:latin typeface="Abc Ny" panose="02000503000000000000" pitchFamily="2" charset="0"/>
              </a:rPr>
              <a:t>Ø</a:t>
            </a:r>
          </a:p>
        </p:txBody>
      </p:sp>
      <p:pic>
        <p:nvPicPr>
          <p:cNvPr id="168" name="Billede 167">
            <a:extLst>
              <a:ext uri="{FF2B5EF4-FFF2-40B4-BE49-F238E27FC236}">
                <a16:creationId xmlns:a16="http://schemas.microsoft.com/office/drawing/2014/main" id="{8199A5E2-0F58-B867-342A-31AB0E78F3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2052" y="8428919"/>
            <a:ext cx="407440" cy="460780"/>
          </a:xfrm>
          <a:prstGeom prst="rect">
            <a:avLst/>
          </a:prstGeom>
        </p:spPr>
      </p:pic>
      <p:pic>
        <p:nvPicPr>
          <p:cNvPr id="169" name="Billede 168">
            <a:extLst>
              <a:ext uri="{FF2B5EF4-FFF2-40B4-BE49-F238E27FC236}">
                <a16:creationId xmlns:a16="http://schemas.microsoft.com/office/drawing/2014/main" id="{A9A243C0-BC69-5B70-6D80-8569658F0B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2185" y="7724212"/>
            <a:ext cx="191440" cy="421473"/>
          </a:xfrm>
          <a:prstGeom prst="rect">
            <a:avLst/>
          </a:prstGeom>
        </p:spPr>
      </p:pic>
      <p:sp>
        <p:nvSpPr>
          <p:cNvPr id="172" name="Tekstfelt 171">
            <a:extLst>
              <a:ext uri="{FF2B5EF4-FFF2-40B4-BE49-F238E27FC236}">
                <a16:creationId xmlns:a16="http://schemas.microsoft.com/office/drawing/2014/main" id="{209AC5ED-B3EC-B261-A642-5DD783D38005}"/>
              </a:ext>
            </a:extLst>
          </p:cNvPr>
          <p:cNvSpPr txBox="1"/>
          <p:nvPr/>
        </p:nvSpPr>
        <p:spPr>
          <a:xfrm>
            <a:off x="5844751" y="5813330"/>
            <a:ext cx="5718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600" dirty="0">
                <a:solidFill>
                  <a:srgbClr val="6D9480"/>
                </a:solidFill>
                <a:latin typeface="Abc Ny" panose="02000503000000000000" pitchFamily="2" charset="0"/>
              </a:rPr>
              <a:t>SE</a:t>
            </a:r>
          </a:p>
        </p:txBody>
      </p:sp>
      <p:sp>
        <p:nvSpPr>
          <p:cNvPr id="173" name="Tekstfelt 172">
            <a:extLst>
              <a:ext uri="{FF2B5EF4-FFF2-40B4-BE49-F238E27FC236}">
                <a16:creationId xmlns:a16="http://schemas.microsoft.com/office/drawing/2014/main" id="{82DABA42-2089-A2BF-6D34-B59FCDB42ABE}"/>
              </a:ext>
            </a:extLst>
          </p:cNvPr>
          <p:cNvSpPr txBox="1"/>
          <p:nvPr/>
        </p:nvSpPr>
        <p:spPr>
          <a:xfrm>
            <a:off x="5401040" y="6884071"/>
            <a:ext cx="5718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600" dirty="0">
                <a:solidFill>
                  <a:srgbClr val="6D9480"/>
                </a:solidFill>
                <a:latin typeface="Abc Ny" panose="02000503000000000000" pitchFamily="2" charset="0"/>
              </a:rPr>
              <a:t>SI</a:t>
            </a:r>
          </a:p>
        </p:txBody>
      </p:sp>
      <p:sp>
        <p:nvSpPr>
          <p:cNvPr id="174" name="Tekstfelt 173">
            <a:extLst>
              <a:ext uri="{FF2B5EF4-FFF2-40B4-BE49-F238E27FC236}">
                <a16:creationId xmlns:a16="http://schemas.microsoft.com/office/drawing/2014/main" id="{A3578E30-909C-E912-680C-7B55ACFDC9EB}"/>
              </a:ext>
            </a:extLst>
          </p:cNvPr>
          <p:cNvSpPr txBox="1"/>
          <p:nvPr/>
        </p:nvSpPr>
        <p:spPr>
          <a:xfrm>
            <a:off x="9209723" y="6242226"/>
            <a:ext cx="5718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600" dirty="0">
                <a:solidFill>
                  <a:srgbClr val="6D9480"/>
                </a:solidFill>
                <a:latin typeface="Abc Ny" panose="02000503000000000000" pitchFamily="2" charset="0"/>
              </a:rPr>
              <a:t>IS</a:t>
            </a:r>
          </a:p>
        </p:txBody>
      </p:sp>
      <p:sp>
        <p:nvSpPr>
          <p:cNvPr id="175" name="Tekstfelt 174">
            <a:extLst>
              <a:ext uri="{FF2B5EF4-FFF2-40B4-BE49-F238E27FC236}">
                <a16:creationId xmlns:a16="http://schemas.microsoft.com/office/drawing/2014/main" id="{987E0C9B-CE39-EC62-F80C-24EF443F1F7F}"/>
              </a:ext>
            </a:extLst>
          </p:cNvPr>
          <p:cNvSpPr txBox="1"/>
          <p:nvPr/>
        </p:nvSpPr>
        <p:spPr>
          <a:xfrm>
            <a:off x="7788592" y="7242069"/>
            <a:ext cx="5718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600" dirty="0">
                <a:solidFill>
                  <a:srgbClr val="6D9480"/>
                </a:solidFill>
                <a:latin typeface="Abc Ny" panose="02000503000000000000" pitchFamily="2" charset="0"/>
              </a:rPr>
              <a:t>SI</a:t>
            </a:r>
          </a:p>
        </p:txBody>
      </p:sp>
      <p:sp>
        <p:nvSpPr>
          <p:cNvPr id="176" name="Tekstfelt 175">
            <a:extLst>
              <a:ext uri="{FF2B5EF4-FFF2-40B4-BE49-F238E27FC236}">
                <a16:creationId xmlns:a16="http://schemas.microsoft.com/office/drawing/2014/main" id="{91DBFBFD-6645-49C1-C4E7-88F3FDA7709C}"/>
              </a:ext>
            </a:extLst>
          </p:cNvPr>
          <p:cNvSpPr txBox="1"/>
          <p:nvPr/>
        </p:nvSpPr>
        <p:spPr>
          <a:xfrm>
            <a:off x="7574327" y="7828405"/>
            <a:ext cx="5718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600" dirty="0">
                <a:solidFill>
                  <a:srgbClr val="6D9480"/>
                </a:solidFill>
                <a:latin typeface="Abc Ny" panose="02000503000000000000" pitchFamily="2" charset="0"/>
              </a:rPr>
              <a:t>EN</a:t>
            </a:r>
          </a:p>
        </p:txBody>
      </p:sp>
      <p:sp>
        <p:nvSpPr>
          <p:cNvPr id="177" name="Tekstfelt 176">
            <a:extLst>
              <a:ext uri="{FF2B5EF4-FFF2-40B4-BE49-F238E27FC236}">
                <a16:creationId xmlns:a16="http://schemas.microsoft.com/office/drawing/2014/main" id="{426FC9E7-A14F-3726-F33F-1D2213C65C01}"/>
              </a:ext>
            </a:extLst>
          </p:cNvPr>
          <p:cNvSpPr txBox="1"/>
          <p:nvPr/>
        </p:nvSpPr>
        <p:spPr>
          <a:xfrm>
            <a:off x="6243569" y="8859973"/>
            <a:ext cx="5718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600" dirty="0">
                <a:solidFill>
                  <a:srgbClr val="6D9480"/>
                </a:solidFill>
                <a:latin typeface="Abc Ny" panose="02000503000000000000" pitchFamily="2" charset="0"/>
              </a:rPr>
              <a:t>SE</a:t>
            </a:r>
          </a:p>
        </p:txBody>
      </p:sp>
      <p:pic>
        <p:nvPicPr>
          <p:cNvPr id="178" name="Billede 177">
            <a:extLst>
              <a:ext uri="{FF2B5EF4-FFF2-40B4-BE49-F238E27FC236}">
                <a16:creationId xmlns:a16="http://schemas.microsoft.com/office/drawing/2014/main" id="{DCF90157-70F1-29C7-B60D-193AD15CFB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690" y="5762575"/>
            <a:ext cx="407440" cy="460780"/>
          </a:xfrm>
          <a:prstGeom prst="rect">
            <a:avLst/>
          </a:prstGeom>
        </p:spPr>
      </p:pic>
      <p:sp>
        <p:nvSpPr>
          <p:cNvPr id="179" name="Ellipse 178">
            <a:extLst>
              <a:ext uri="{FF2B5EF4-FFF2-40B4-BE49-F238E27FC236}">
                <a16:creationId xmlns:a16="http://schemas.microsoft.com/office/drawing/2014/main" id="{8939571D-8F94-3778-E56E-5C99B039EFE6}"/>
              </a:ext>
            </a:extLst>
          </p:cNvPr>
          <p:cNvSpPr/>
          <p:nvPr/>
        </p:nvSpPr>
        <p:spPr>
          <a:xfrm>
            <a:off x="4895474" y="5360554"/>
            <a:ext cx="358408" cy="37738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90" name="Kombinationstegning: figur 189">
            <a:extLst>
              <a:ext uri="{FF2B5EF4-FFF2-40B4-BE49-F238E27FC236}">
                <a16:creationId xmlns:a16="http://schemas.microsoft.com/office/drawing/2014/main" id="{E1E1BB8E-369F-BDEB-201A-9D349104726F}"/>
              </a:ext>
            </a:extLst>
          </p:cNvPr>
          <p:cNvSpPr/>
          <p:nvPr/>
        </p:nvSpPr>
        <p:spPr>
          <a:xfrm>
            <a:off x="4975951" y="5469241"/>
            <a:ext cx="92283" cy="104019"/>
          </a:xfrm>
          <a:custGeom>
            <a:avLst/>
            <a:gdLst>
              <a:gd name="connsiteX0" fmla="*/ 2778 w 92283"/>
              <a:gd name="connsiteY0" fmla="*/ 0 h 104019"/>
              <a:gd name="connsiteX1" fmla="*/ 359 w 92283"/>
              <a:gd name="connsiteY1" fmla="*/ 12095 h 104019"/>
              <a:gd name="connsiteX2" fmla="*/ 14873 w 92283"/>
              <a:gd name="connsiteY2" fmla="*/ 33866 h 104019"/>
              <a:gd name="connsiteX3" fmla="*/ 31806 w 92283"/>
              <a:gd name="connsiteY3" fmla="*/ 53219 h 104019"/>
              <a:gd name="connsiteX4" fmla="*/ 43902 w 92283"/>
              <a:gd name="connsiteY4" fmla="*/ 62895 h 104019"/>
              <a:gd name="connsiteX5" fmla="*/ 63254 w 92283"/>
              <a:gd name="connsiteY5" fmla="*/ 79828 h 104019"/>
              <a:gd name="connsiteX6" fmla="*/ 70511 w 92283"/>
              <a:gd name="connsiteY6" fmla="*/ 82247 h 104019"/>
              <a:gd name="connsiteX7" fmla="*/ 92283 w 92283"/>
              <a:gd name="connsiteY7" fmla="*/ 104019 h 104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2283" h="104019">
                <a:moveTo>
                  <a:pt x="2778" y="0"/>
                </a:moveTo>
                <a:cubicBezTo>
                  <a:pt x="1972" y="4032"/>
                  <a:pt x="-1024" y="8223"/>
                  <a:pt x="359" y="12095"/>
                </a:cubicBezTo>
                <a:cubicBezTo>
                  <a:pt x="3292" y="20309"/>
                  <a:pt x="9425" y="27055"/>
                  <a:pt x="14873" y="33866"/>
                </a:cubicBezTo>
                <a:cubicBezTo>
                  <a:pt x="21198" y="41773"/>
                  <a:pt x="24534" y="46856"/>
                  <a:pt x="31806" y="53219"/>
                </a:cubicBezTo>
                <a:cubicBezTo>
                  <a:pt x="35692" y="56619"/>
                  <a:pt x="40064" y="59441"/>
                  <a:pt x="43902" y="62895"/>
                </a:cubicBezTo>
                <a:cubicBezTo>
                  <a:pt x="51785" y="69989"/>
                  <a:pt x="54449" y="75426"/>
                  <a:pt x="63254" y="79828"/>
                </a:cubicBezTo>
                <a:cubicBezTo>
                  <a:pt x="65535" y="80968"/>
                  <a:pt x="68092" y="81441"/>
                  <a:pt x="70511" y="82247"/>
                </a:cubicBezTo>
                <a:lnTo>
                  <a:pt x="92283" y="104019"/>
                </a:lnTo>
              </a:path>
            </a:pathLst>
          </a:custGeom>
          <a:noFill/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91" name="Kombinationstegning: figur 190">
            <a:extLst>
              <a:ext uri="{FF2B5EF4-FFF2-40B4-BE49-F238E27FC236}">
                <a16:creationId xmlns:a16="http://schemas.microsoft.com/office/drawing/2014/main" id="{EF030A1D-F346-58EE-13B0-94C8A0037C27}"/>
              </a:ext>
            </a:extLst>
          </p:cNvPr>
          <p:cNvSpPr/>
          <p:nvPr/>
        </p:nvSpPr>
        <p:spPr>
          <a:xfrm rot="16200000">
            <a:off x="4964958" y="5463374"/>
            <a:ext cx="92283" cy="104019"/>
          </a:xfrm>
          <a:custGeom>
            <a:avLst/>
            <a:gdLst>
              <a:gd name="connsiteX0" fmla="*/ 2778 w 92283"/>
              <a:gd name="connsiteY0" fmla="*/ 0 h 104019"/>
              <a:gd name="connsiteX1" fmla="*/ 359 w 92283"/>
              <a:gd name="connsiteY1" fmla="*/ 12095 h 104019"/>
              <a:gd name="connsiteX2" fmla="*/ 14873 w 92283"/>
              <a:gd name="connsiteY2" fmla="*/ 33866 h 104019"/>
              <a:gd name="connsiteX3" fmla="*/ 31806 w 92283"/>
              <a:gd name="connsiteY3" fmla="*/ 53219 h 104019"/>
              <a:gd name="connsiteX4" fmla="*/ 43902 w 92283"/>
              <a:gd name="connsiteY4" fmla="*/ 62895 h 104019"/>
              <a:gd name="connsiteX5" fmla="*/ 63254 w 92283"/>
              <a:gd name="connsiteY5" fmla="*/ 79828 h 104019"/>
              <a:gd name="connsiteX6" fmla="*/ 70511 w 92283"/>
              <a:gd name="connsiteY6" fmla="*/ 82247 h 104019"/>
              <a:gd name="connsiteX7" fmla="*/ 92283 w 92283"/>
              <a:gd name="connsiteY7" fmla="*/ 104019 h 104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2283" h="104019">
                <a:moveTo>
                  <a:pt x="2778" y="0"/>
                </a:moveTo>
                <a:cubicBezTo>
                  <a:pt x="1972" y="4032"/>
                  <a:pt x="-1024" y="8223"/>
                  <a:pt x="359" y="12095"/>
                </a:cubicBezTo>
                <a:cubicBezTo>
                  <a:pt x="3292" y="20309"/>
                  <a:pt x="9425" y="27055"/>
                  <a:pt x="14873" y="33866"/>
                </a:cubicBezTo>
                <a:cubicBezTo>
                  <a:pt x="21198" y="41773"/>
                  <a:pt x="24534" y="46856"/>
                  <a:pt x="31806" y="53219"/>
                </a:cubicBezTo>
                <a:cubicBezTo>
                  <a:pt x="35692" y="56619"/>
                  <a:pt x="40064" y="59441"/>
                  <a:pt x="43902" y="62895"/>
                </a:cubicBezTo>
                <a:cubicBezTo>
                  <a:pt x="51785" y="69989"/>
                  <a:pt x="54449" y="75426"/>
                  <a:pt x="63254" y="79828"/>
                </a:cubicBezTo>
                <a:cubicBezTo>
                  <a:pt x="65535" y="80968"/>
                  <a:pt x="68092" y="81441"/>
                  <a:pt x="70511" y="82247"/>
                </a:cubicBezTo>
                <a:lnTo>
                  <a:pt x="92283" y="104019"/>
                </a:lnTo>
              </a:path>
            </a:pathLst>
          </a:custGeom>
          <a:noFill/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pic>
        <p:nvPicPr>
          <p:cNvPr id="180" name="Billede 179">
            <a:extLst>
              <a:ext uri="{FF2B5EF4-FFF2-40B4-BE49-F238E27FC236}">
                <a16:creationId xmlns:a16="http://schemas.microsoft.com/office/drawing/2014/main" id="{2A8F9746-F341-9C0E-976B-D9AB519A4FD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7392">
            <a:off x="5059295" y="5422640"/>
            <a:ext cx="60856" cy="284981"/>
          </a:xfrm>
          <a:prstGeom prst="rect">
            <a:avLst/>
          </a:prstGeom>
        </p:spPr>
      </p:pic>
      <p:sp>
        <p:nvSpPr>
          <p:cNvPr id="192" name="Tekstfelt 191">
            <a:extLst>
              <a:ext uri="{FF2B5EF4-FFF2-40B4-BE49-F238E27FC236}">
                <a16:creationId xmlns:a16="http://schemas.microsoft.com/office/drawing/2014/main" id="{07C08144-A730-F37F-75E0-35662D40F73E}"/>
              </a:ext>
            </a:extLst>
          </p:cNvPr>
          <p:cNvSpPr txBox="1"/>
          <p:nvPr/>
        </p:nvSpPr>
        <p:spPr>
          <a:xfrm>
            <a:off x="717807" y="5382511"/>
            <a:ext cx="29453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200" dirty="0">
                <a:latin typeface="Abc Ny" panose="02000503000000000000" pitchFamily="2" charset="0"/>
              </a:rPr>
              <a:t>Sæt kryds ved det rigtige ord.</a:t>
            </a:r>
          </a:p>
        </p:txBody>
      </p:sp>
      <p:pic>
        <p:nvPicPr>
          <p:cNvPr id="194" name="Billede 193">
            <a:extLst>
              <a:ext uri="{FF2B5EF4-FFF2-40B4-BE49-F238E27FC236}">
                <a16:creationId xmlns:a16="http://schemas.microsoft.com/office/drawing/2014/main" id="{30840526-265F-07C0-36ED-E531F8B2BFD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70833">
            <a:off x="571043" y="5832711"/>
            <a:ext cx="693306" cy="758615"/>
          </a:xfrm>
          <a:prstGeom prst="rect">
            <a:avLst/>
          </a:prstGeom>
        </p:spPr>
      </p:pic>
      <p:pic>
        <p:nvPicPr>
          <p:cNvPr id="195" name="Billede 194" descr="Et billede, der indeholder tekst&#10;&#10;Automatisk genereret beskrivelse">
            <a:extLst>
              <a:ext uri="{FF2B5EF4-FFF2-40B4-BE49-F238E27FC236}">
                <a16:creationId xmlns:a16="http://schemas.microsoft.com/office/drawing/2014/main" id="{48BAE695-B680-6434-6B24-FBC10FDCFE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922" y="9020315"/>
            <a:ext cx="415886" cy="757182"/>
          </a:xfrm>
          <a:prstGeom prst="rect">
            <a:avLst/>
          </a:prstGeom>
        </p:spPr>
      </p:pic>
      <p:pic>
        <p:nvPicPr>
          <p:cNvPr id="196" name="Billede 195">
            <a:extLst>
              <a:ext uri="{FF2B5EF4-FFF2-40B4-BE49-F238E27FC236}">
                <a16:creationId xmlns:a16="http://schemas.microsoft.com/office/drawing/2014/main" id="{62F9BF37-6696-941B-7393-47F66E6EDD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728" y="7989427"/>
            <a:ext cx="545152" cy="616520"/>
          </a:xfrm>
          <a:prstGeom prst="rect">
            <a:avLst/>
          </a:prstGeom>
        </p:spPr>
      </p:pic>
      <p:pic>
        <p:nvPicPr>
          <p:cNvPr id="197" name="Billede 196">
            <a:extLst>
              <a:ext uri="{FF2B5EF4-FFF2-40B4-BE49-F238E27FC236}">
                <a16:creationId xmlns:a16="http://schemas.microsoft.com/office/drawing/2014/main" id="{E9765DFF-F9F6-0A28-C4FA-25E1F6545C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922" y="6788638"/>
            <a:ext cx="328085" cy="722309"/>
          </a:xfrm>
          <a:prstGeom prst="rect">
            <a:avLst/>
          </a:prstGeom>
        </p:spPr>
      </p:pic>
      <p:sp>
        <p:nvSpPr>
          <p:cNvPr id="202" name="Rektangel: afrundede hjørner 201">
            <a:extLst>
              <a:ext uri="{FF2B5EF4-FFF2-40B4-BE49-F238E27FC236}">
                <a16:creationId xmlns:a16="http://schemas.microsoft.com/office/drawing/2014/main" id="{60C8960E-FA3E-1603-16AC-5979E41487A1}"/>
              </a:ext>
            </a:extLst>
          </p:cNvPr>
          <p:cNvSpPr/>
          <p:nvPr/>
        </p:nvSpPr>
        <p:spPr>
          <a:xfrm>
            <a:off x="1343657" y="5926529"/>
            <a:ext cx="735731" cy="589300"/>
          </a:xfrm>
          <a:prstGeom prst="roundRect">
            <a:avLst/>
          </a:prstGeom>
          <a:noFill/>
          <a:ln>
            <a:solidFill>
              <a:srgbClr val="6D9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06" name="Tekstfelt 205">
            <a:extLst>
              <a:ext uri="{FF2B5EF4-FFF2-40B4-BE49-F238E27FC236}">
                <a16:creationId xmlns:a16="http://schemas.microsoft.com/office/drawing/2014/main" id="{E5B2D076-7924-C568-4514-95A28386C1F4}"/>
              </a:ext>
            </a:extLst>
          </p:cNvPr>
          <p:cNvSpPr txBox="1"/>
          <p:nvPr/>
        </p:nvSpPr>
        <p:spPr>
          <a:xfrm>
            <a:off x="1328099" y="5897367"/>
            <a:ext cx="8162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4000" dirty="0">
                <a:solidFill>
                  <a:srgbClr val="6D9480"/>
                </a:solidFill>
                <a:latin typeface="Abc Ny" panose="02000503000000000000" pitchFamily="2" charset="0"/>
              </a:rPr>
              <a:t>SY</a:t>
            </a:r>
          </a:p>
        </p:txBody>
      </p:sp>
      <p:sp>
        <p:nvSpPr>
          <p:cNvPr id="207" name="Rektangel: afrundede hjørner 206">
            <a:extLst>
              <a:ext uri="{FF2B5EF4-FFF2-40B4-BE49-F238E27FC236}">
                <a16:creationId xmlns:a16="http://schemas.microsoft.com/office/drawing/2014/main" id="{CAFFA171-AC09-78DA-F1FC-ED46BDD6F548}"/>
              </a:ext>
            </a:extLst>
          </p:cNvPr>
          <p:cNvSpPr/>
          <p:nvPr/>
        </p:nvSpPr>
        <p:spPr>
          <a:xfrm>
            <a:off x="2183612" y="5933451"/>
            <a:ext cx="735731" cy="589300"/>
          </a:xfrm>
          <a:prstGeom prst="roundRect">
            <a:avLst/>
          </a:prstGeom>
          <a:noFill/>
          <a:ln>
            <a:solidFill>
              <a:srgbClr val="6D9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08" name="Tekstfelt 207">
            <a:extLst>
              <a:ext uri="{FF2B5EF4-FFF2-40B4-BE49-F238E27FC236}">
                <a16:creationId xmlns:a16="http://schemas.microsoft.com/office/drawing/2014/main" id="{94CABC33-805C-9F90-19E8-4FD6DFC38F39}"/>
              </a:ext>
            </a:extLst>
          </p:cNvPr>
          <p:cNvSpPr txBox="1"/>
          <p:nvPr/>
        </p:nvSpPr>
        <p:spPr>
          <a:xfrm>
            <a:off x="2257036" y="5904305"/>
            <a:ext cx="8162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4000" dirty="0">
                <a:solidFill>
                  <a:srgbClr val="6D9480"/>
                </a:solidFill>
                <a:latin typeface="Abc Ny" panose="02000503000000000000" pitchFamily="2" charset="0"/>
              </a:rPr>
              <a:t>SI</a:t>
            </a:r>
          </a:p>
        </p:txBody>
      </p:sp>
      <p:sp>
        <p:nvSpPr>
          <p:cNvPr id="209" name="Rektangel: afrundede hjørner 208">
            <a:extLst>
              <a:ext uri="{FF2B5EF4-FFF2-40B4-BE49-F238E27FC236}">
                <a16:creationId xmlns:a16="http://schemas.microsoft.com/office/drawing/2014/main" id="{BF4ABCC4-ADD2-4FD3-3A64-B78CDB3D01A1}"/>
              </a:ext>
            </a:extLst>
          </p:cNvPr>
          <p:cNvSpPr/>
          <p:nvPr/>
        </p:nvSpPr>
        <p:spPr>
          <a:xfrm>
            <a:off x="3043253" y="5926529"/>
            <a:ext cx="735731" cy="589300"/>
          </a:xfrm>
          <a:prstGeom prst="roundRect">
            <a:avLst/>
          </a:prstGeom>
          <a:noFill/>
          <a:ln>
            <a:solidFill>
              <a:srgbClr val="6D9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10" name="Tekstfelt 209">
            <a:extLst>
              <a:ext uri="{FF2B5EF4-FFF2-40B4-BE49-F238E27FC236}">
                <a16:creationId xmlns:a16="http://schemas.microsoft.com/office/drawing/2014/main" id="{F2F8445B-44F1-4EC6-29B3-609B5934E5B2}"/>
              </a:ext>
            </a:extLst>
          </p:cNvPr>
          <p:cNvSpPr txBox="1"/>
          <p:nvPr/>
        </p:nvSpPr>
        <p:spPr>
          <a:xfrm>
            <a:off x="3027695" y="5897367"/>
            <a:ext cx="8162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4000" dirty="0">
                <a:solidFill>
                  <a:srgbClr val="6D9480"/>
                </a:solidFill>
                <a:latin typeface="Abc Ny" panose="02000503000000000000" pitchFamily="2" charset="0"/>
              </a:rPr>
              <a:t>SÅ</a:t>
            </a:r>
          </a:p>
        </p:txBody>
      </p:sp>
      <p:sp>
        <p:nvSpPr>
          <p:cNvPr id="211" name="Rektangel: afrundede hjørner 210">
            <a:extLst>
              <a:ext uri="{FF2B5EF4-FFF2-40B4-BE49-F238E27FC236}">
                <a16:creationId xmlns:a16="http://schemas.microsoft.com/office/drawing/2014/main" id="{CE9F4C63-305E-E9AE-FDA0-ECDA474E03E6}"/>
              </a:ext>
            </a:extLst>
          </p:cNvPr>
          <p:cNvSpPr/>
          <p:nvPr/>
        </p:nvSpPr>
        <p:spPr>
          <a:xfrm>
            <a:off x="3907428" y="5917445"/>
            <a:ext cx="735731" cy="589300"/>
          </a:xfrm>
          <a:prstGeom prst="roundRect">
            <a:avLst/>
          </a:prstGeom>
          <a:noFill/>
          <a:ln>
            <a:solidFill>
              <a:srgbClr val="6D9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12" name="Tekstfelt 211">
            <a:extLst>
              <a:ext uri="{FF2B5EF4-FFF2-40B4-BE49-F238E27FC236}">
                <a16:creationId xmlns:a16="http://schemas.microsoft.com/office/drawing/2014/main" id="{8C0467D9-CADB-3FEC-5CF4-3BB03BFBFD9E}"/>
              </a:ext>
            </a:extLst>
          </p:cNvPr>
          <p:cNvSpPr txBox="1"/>
          <p:nvPr/>
        </p:nvSpPr>
        <p:spPr>
          <a:xfrm>
            <a:off x="3891870" y="5888283"/>
            <a:ext cx="8162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4000" dirty="0">
                <a:solidFill>
                  <a:srgbClr val="6D9480"/>
                </a:solidFill>
                <a:latin typeface="Abc Ny" panose="02000503000000000000" pitchFamily="2" charset="0"/>
              </a:rPr>
              <a:t>SE</a:t>
            </a:r>
          </a:p>
        </p:txBody>
      </p:sp>
      <p:sp>
        <p:nvSpPr>
          <p:cNvPr id="219" name="Rektangel: afrundede hjørner 218">
            <a:extLst>
              <a:ext uri="{FF2B5EF4-FFF2-40B4-BE49-F238E27FC236}">
                <a16:creationId xmlns:a16="http://schemas.microsoft.com/office/drawing/2014/main" id="{21738E32-0A81-7CF5-0994-31000C7FC6F1}"/>
              </a:ext>
            </a:extLst>
          </p:cNvPr>
          <p:cNvSpPr/>
          <p:nvPr/>
        </p:nvSpPr>
        <p:spPr>
          <a:xfrm>
            <a:off x="1342951" y="6951521"/>
            <a:ext cx="735731" cy="589300"/>
          </a:xfrm>
          <a:prstGeom prst="roundRect">
            <a:avLst/>
          </a:prstGeom>
          <a:noFill/>
          <a:ln>
            <a:solidFill>
              <a:srgbClr val="6D9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20" name="Tekstfelt 219">
            <a:extLst>
              <a:ext uri="{FF2B5EF4-FFF2-40B4-BE49-F238E27FC236}">
                <a16:creationId xmlns:a16="http://schemas.microsoft.com/office/drawing/2014/main" id="{162501AF-7141-59C2-63DA-84CC2430E3CE}"/>
              </a:ext>
            </a:extLst>
          </p:cNvPr>
          <p:cNvSpPr txBox="1"/>
          <p:nvPr/>
        </p:nvSpPr>
        <p:spPr>
          <a:xfrm>
            <a:off x="1359000" y="6922359"/>
            <a:ext cx="8162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4000" dirty="0">
                <a:solidFill>
                  <a:srgbClr val="6D9480"/>
                </a:solidFill>
                <a:latin typeface="Abc Ny" panose="02000503000000000000" pitchFamily="2" charset="0"/>
              </a:rPr>
              <a:t>EF</a:t>
            </a:r>
          </a:p>
        </p:txBody>
      </p:sp>
      <p:sp>
        <p:nvSpPr>
          <p:cNvPr id="221" name="Rektangel: afrundede hjørner 220">
            <a:extLst>
              <a:ext uri="{FF2B5EF4-FFF2-40B4-BE49-F238E27FC236}">
                <a16:creationId xmlns:a16="http://schemas.microsoft.com/office/drawing/2014/main" id="{55DA0E02-E969-0CBC-D663-2DDE0D0B9CBC}"/>
              </a:ext>
            </a:extLst>
          </p:cNvPr>
          <p:cNvSpPr/>
          <p:nvPr/>
        </p:nvSpPr>
        <p:spPr>
          <a:xfrm>
            <a:off x="2182906" y="6958443"/>
            <a:ext cx="735731" cy="589300"/>
          </a:xfrm>
          <a:prstGeom prst="roundRect">
            <a:avLst/>
          </a:prstGeom>
          <a:noFill/>
          <a:ln>
            <a:solidFill>
              <a:srgbClr val="6D9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22" name="Tekstfelt 221">
            <a:extLst>
              <a:ext uri="{FF2B5EF4-FFF2-40B4-BE49-F238E27FC236}">
                <a16:creationId xmlns:a16="http://schemas.microsoft.com/office/drawing/2014/main" id="{FF2FD62F-D6C4-9551-8BD0-B2D1FAB05F90}"/>
              </a:ext>
            </a:extLst>
          </p:cNvPr>
          <p:cNvSpPr txBox="1"/>
          <p:nvPr/>
        </p:nvSpPr>
        <p:spPr>
          <a:xfrm>
            <a:off x="2191103" y="6929297"/>
            <a:ext cx="8162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4000" dirty="0">
                <a:solidFill>
                  <a:srgbClr val="6D9480"/>
                </a:solidFill>
                <a:latin typeface="Abc Ny" panose="02000503000000000000" pitchFamily="2" charset="0"/>
              </a:rPr>
              <a:t>ES</a:t>
            </a:r>
          </a:p>
        </p:txBody>
      </p:sp>
      <p:sp>
        <p:nvSpPr>
          <p:cNvPr id="223" name="Rektangel: afrundede hjørner 222">
            <a:extLst>
              <a:ext uri="{FF2B5EF4-FFF2-40B4-BE49-F238E27FC236}">
                <a16:creationId xmlns:a16="http://schemas.microsoft.com/office/drawing/2014/main" id="{443D8B5A-1EF3-26F3-D71E-DE8C5EBE0583}"/>
              </a:ext>
            </a:extLst>
          </p:cNvPr>
          <p:cNvSpPr/>
          <p:nvPr/>
        </p:nvSpPr>
        <p:spPr>
          <a:xfrm>
            <a:off x="3042547" y="6951521"/>
            <a:ext cx="735731" cy="589300"/>
          </a:xfrm>
          <a:prstGeom prst="roundRect">
            <a:avLst/>
          </a:prstGeom>
          <a:noFill/>
          <a:ln>
            <a:solidFill>
              <a:srgbClr val="6D9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24" name="Tekstfelt 223">
            <a:extLst>
              <a:ext uri="{FF2B5EF4-FFF2-40B4-BE49-F238E27FC236}">
                <a16:creationId xmlns:a16="http://schemas.microsoft.com/office/drawing/2014/main" id="{EE4675A0-CB44-BE87-20F4-66A3B514CE3D}"/>
              </a:ext>
            </a:extLst>
          </p:cNvPr>
          <p:cNvSpPr txBox="1"/>
          <p:nvPr/>
        </p:nvSpPr>
        <p:spPr>
          <a:xfrm>
            <a:off x="3051153" y="6922359"/>
            <a:ext cx="8162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4000" dirty="0">
                <a:solidFill>
                  <a:srgbClr val="6D9480"/>
                </a:solidFill>
                <a:latin typeface="Abc Ny" panose="02000503000000000000" pitchFamily="2" charset="0"/>
              </a:rPr>
              <a:t>EV</a:t>
            </a:r>
          </a:p>
        </p:txBody>
      </p:sp>
      <p:sp>
        <p:nvSpPr>
          <p:cNvPr id="225" name="Rektangel: afrundede hjørner 224">
            <a:extLst>
              <a:ext uri="{FF2B5EF4-FFF2-40B4-BE49-F238E27FC236}">
                <a16:creationId xmlns:a16="http://schemas.microsoft.com/office/drawing/2014/main" id="{105D7993-DC4F-88C8-F8EA-76CB05FC169F}"/>
              </a:ext>
            </a:extLst>
          </p:cNvPr>
          <p:cNvSpPr/>
          <p:nvPr/>
        </p:nvSpPr>
        <p:spPr>
          <a:xfrm>
            <a:off x="3906722" y="6942437"/>
            <a:ext cx="735731" cy="589300"/>
          </a:xfrm>
          <a:prstGeom prst="roundRect">
            <a:avLst/>
          </a:prstGeom>
          <a:noFill/>
          <a:ln>
            <a:solidFill>
              <a:srgbClr val="6D9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26" name="Tekstfelt 225">
            <a:extLst>
              <a:ext uri="{FF2B5EF4-FFF2-40B4-BE49-F238E27FC236}">
                <a16:creationId xmlns:a16="http://schemas.microsoft.com/office/drawing/2014/main" id="{40A4B84F-E8C5-BD38-4FD0-0441E9B1226E}"/>
              </a:ext>
            </a:extLst>
          </p:cNvPr>
          <p:cNvSpPr txBox="1"/>
          <p:nvPr/>
        </p:nvSpPr>
        <p:spPr>
          <a:xfrm>
            <a:off x="3924989" y="6909801"/>
            <a:ext cx="8162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4000" dirty="0">
                <a:solidFill>
                  <a:srgbClr val="6D9480"/>
                </a:solidFill>
                <a:latin typeface="Abc Ny" panose="02000503000000000000" pitchFamily="2" charset="0"/>
              </a:rPr>
              <a:t>EN</a:t>
            </a:r>
          </a:p>
        </p:txBody>
      </p:sp>
      <p:sp>
        <p:nvSpPr>
          <p:cNvPr id="227" name="Rektangel: afrundede hjørner 226">
            <a:extLst>
              <a:ext uri="{FF2B5EF4-FFF2-40B4-BE49-F238E27FC236}">
                <a16:creationId xmlns:a16="http://schemas.microsoft.com/office/drawing/2014/main" id="{47E0EAAA-3982-5A80-5584-BF7883B83285}"/>
              </a:ext>
            </a:extLst>
          </p:cNvPr>
          <p:cNvSpPr/>
          <p:nvPr/>
        </p:nvSpPr>
        <p:spPr>
          <a:xfrm>
            <a:off x="1351679" y="7961624"/>
            <a:ext cx="735731" cy="589300"/>
          </a:xfrm>
          <a:prstGeom prst="roundRect">
            <a:avLst/>
          </a:prstGeom>
          <a:noFill/>
          <a:ln>
            <a:solidFill>
              <a:srgbClr val="6D9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28" name="Tekstfelt 227">
            <a:extLst>
              <a:ext uri="{FF2B5EF4-FFF2-40B4-BE49-F238E27FC236}">
                <a16:creationId xmlns:a16="http://schemas.microsoft.com/office/drawing/2014/main" id="{DF6917D0-B8FC-37EF-20DF-C6096F3C8866}"/>
              </a:ext>
            </a:extLst>
          </p:cNvPr>
          <p:cNvSpPr txBox="1"/>
          <p:nvPr/>
        </p:nvSpPr>
        <p:spPr>
          <a:xfrm>
            <a:off x="1336121" y="7932462"/>
            <a:ext cx="8162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4000" dirty="0">
                <a:solidFill>
                  <a:srgbClr val="6D9480"/>
                </a:solidFill>
                <a:latin typeface="Abc Ny" panose="02000503000000000000" pitchFamily="2" charset="0"/>
              </a:rPr>
              <a:t>SU</a:t>
            </a:r>
          </a:p>
        </p:txBody>
      </p:sp>
      <p:sp>
        <p:nvSpPr>
          <p:cNvPr id="229" name="Rektangel: afrundede hjørner 228">
            <a:extLst>
              <a:ext uri="{FF2B5EF4-FFF2-40B4-BE49-F238E27FC236}">
                <a16:creationId xmlns:a16="http://schemas.microsoft.com/office/drawing/2014/main" id="{D777454C-B6D4-6E72-EE1E-190B1E5F88DD}"/>
              </a:ext>
            </a:extLst>
          </p:cNvPr>
          <p:cNvSpPr/>
          <p:nvPr/>
        </p:nvSpPr>
        <p:spPr>
          <a:xfrm>
            <a:off x="2191634" y="7968546"/>
            <a:ext cx="735731" cy="589300"/>
          </a:xfrm>
          <a:prstGeom prst="roundRect">
            <a:avLst/>
          </a:prstGeom>
          <a:noFill/>
          <a:ln>
            <a:solidFill>
              <a:srgbClr val="6D9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30" name="Tekstfelt 229">
            <a:extLst>
              <a:ext uri="{FF2B5EF4-FFF2-40B4-BE49-F238E27FC236}">
                <a16:creationId xmlns:a16="http://schemas.microsoft.com/office/drawing/2014/main" id="{50DBD3BA-3F50-D477-0246-659D05CE9BDB}"/>
              </a:ext>
            </a:extLst>
          </p:cNvPr>
          <p:cNvSpPr txBox="1"/>
          <p:nvPr/>
        </p:nvSpPr>
        <p:spPr>
          <a:xfrm>
            <a:off x="2176076" y="7939384"/>
            <a:ext cx="8162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4000" dirty="0">
                <a:solidFill>
                  <a:srgbClr val="6D9480"/>
                </a:solidFill>
                <a:latin typeface="Abc Ny" panose="02000503000000000000" pitchFamily="2" charset="0"/>
              </a:rPr>
              <a:t>SO</a:t>
            </a:r>
          </a:p>
        </p:txBody>
      </p:sp>
      <p:sp>
        <p:nvSpPr>
          <p:cNvPr id="231" name="Rektangel: afrundede hjørner 230">
            <a:extLst>
              <a:ext uri="{FF2B5EF4-FFF2-40B4-BE49-F238E27FC236}">
                <a16:creationId xmlns:a16="http://schemas.microsoft.com/office/drawing/2014/main" id="{D4C03D15-2087-7E2E-A633-6DB66B767524}"/>
              </a:ext>
            </a:extLst>
          </p:cNvPr>
          <p:cNvSpPr/>
          <p:nvPr/>
        </p:nvSpPr>
        <p:spPr>
          <a:xfrm>
            <a:off x="3051275" y="7961624"/>
            <a:ext cx="735731" cy="589300"/>
          </a:xfrm>
          <a:prstGeom prst="roundRect">
            <a:avLst/>
          </a:prstGeom>
          <a:noFill/>
          <a:ln>
            <a:solidFill>
              <a:srgbClr val="6D9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32" name="Tekstfelt 231">
            <a:extLst>
              <a:ext uri="{FF2B5EF4-FFF2-40B4-BE49-F238E27FC236}">
                <a16:creationId xmlns:a16="http://schemas.microsoft.com/office/drawing/2014/main" id="{1953C03A-9604-F0E6-5D50-59978AE5E809}"/>
              </a:ext>
            </a:extLst>
          </p:cNvPr>
          <p:cNvSpPr txBox="1"/>
          <p:nvPr/>
        </p:nvSpPr>
        <p:spPr>
          <a:xfrm>
            <a:off x="3035717" y="7932462"/>
            <a:ext cx="8162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4000" dirty="0">
                <a:solidFill>
                  <a:srgbClr val="6D9480"/>
                </a:solidFill>
                <a:latin typeface="Abc Ny" panose="02000503000000000000" pitchFamily="2" charset="0"/>
              </a:rPr>
              <a:t>SE</a:t>
            </a:r>
          </a:p>
        </p:txBody>
      </p:sp>
      <p:sp>
        <p:nvSpPr>
          <p:cNvPr id="233" name="Rektangel: afrundede hjørner 232">
            <a:extLst>
              <a:ext uri="{FF2B5EF4-FFF2-40B4-BE49-F238E27FC236}">
                <a16:creationId xmlns:a16="http://schemas.microsoft.com/office/drawing/2014/main" id="{40D0AA47-0E1A-F707-F9CC-51ABC3D088A6}"/>
              </a:ext>
            </a:extLst>
          </p:cNvPr>
          <p:cNvSpPr/>
          <p:nvPr/>
        </p:nvSpPr>
        <p:spPr>
          <a:xfrm>
            <a:off x="3915450" y="7952540"/>
            <a:ext cx="735731" cy="589300"/>
          </a:xfrm>
          <a:prstGeom prst="roundRect">
            <a:avLst/>
          </a:prstGeom>
          <a:noFill/>
          <a:ln>
            <a:solidFill>
              <a:srgbClr val="6D9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34" name="Tekstfelt 233">
            <a:extLst>
              <a:ext uri="{FF2B5EF4-FFF2-40B4-BE49-F238E27FC236}">
                <a16:creationId xmlns:a16="http://schemas.microsoft.com/office/drawing/2014/main" id="{5BDBF130-E0AA-1711-1A44-367699B1B8B7}"/>
              </a:ext>
            </a:extLst>
          </p:cNvPr>
          <p:cNvSpPr txBox="1"/>
          <p:nvPr/>
        </p:nvSpPr>
        <p:spPr>
          <a:xfrm>
            <a:off x="3965212" y="7922699"/>
            <a:ext cx="8162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4000" dirty="0">
                <a:solidFill>
                  <a:srgbClr val="6D9480"/>
                </a:solidFill>
                <a:latin typeface="Abc Ny" panose="02000503000000000000" pitchFamily="2" charset="0"/>
              </a:rPr>
              <a:t>SI</a:t>
            </a:r>
          </a:p>
        </p:txBody>
      </p:sp>
      <p:sp>
        <p:nvSpPr>
          <p:cNvPr id="235" name="Rektangel: afrundede hjørner 234">
            <a:extLst>
              <a:ext uri="{FF2B5EF4-FFF2-40B4-BE49-F238E27FC236}">
                <a16:creationId xmlns:a16="http://schemas.microsoft.com/office/drawing/2014/main" id="{CCFE490F-2A61-DC8E-FC7B-5E29843E80F4}"/>
              </a:ext>
            </a:extLst>
          </p:cNvPr>
          <p:cNvSpPr/>
          <p:nvPr/>
        </p:nvSpPr>
        <p:spPr>
          <a:xfrm>
            <a:off x="1367237" y="9015762"/>
            <a:ext cx="735731" cy="589300"/>
          </a:xfrm>
          <a:prstGeom prst="roundRect">
            <a:avLst/>
          </a:prstGeom>
          <a:noFill/>
          <a:ln>
            <a:solidFill>
              <a:srgbClr val="6D9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36" name="Tekstfelt 235">
            <a:extLst>
              <a:ext uri="{FF2B5EF4-FFF2-40B4-BE49-F238E27FC236}">
                <a16:creationId xmlns:a16="http://schemas.microsoft.com/office/drawing/2014/main" id="{DE213CD0-21DD-C3A5-F4D5-05EB91BD5429}"/>
              </a:ext>
            </a:extLst>
          </p:cNvPr>
          <p:cNvSpPr txBox="1"/>
          <p:nvPr/>
        </p:nvSpPr>
        <p:spPr>
          <a:xfrm>
            <a:off x="1511327" y="8993522"/>
            <a:ext cx="8162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4000" dirty="0">
                <a:solidFill>
                  <a:srgbClr val="6D9480"/>
                </a:solidFill>
                <a:latin typeface="Abc Ny" panose="02000503000000000000" pitchFamily="2" charset="0"/>
              </a:rPr>
              <a:t>IS</a:t>
            </a:r>
          </a:p>
        </p:txBody>
      </p:sp>
      <p:sp>
        <p:nvSpPr>
          <p:cNvPr id="237" name="Rektangel: afrundede hjørner 236">
            <a:extLst>
              <a:ext uri="{FF2B5EF4-FFF2-40B4-BE49-F238E27FC236}">
                <a16:creationId xmlns:a16="http://schemas.microsoft.com/office/drawing/2014/main" id="{E470720B-36E5-DB41-B59B-F3D5ED657194}"/>
              </a:ext>
            </a:extLst>
          </p:cNvPr>
          <p:cNvSpPr/>
          <p:nvPr/>
        </p:nvSpPr>
        <p:spPr>
          <a:xfrm>
            <a:off x="2207192" y="9022684"/>
            <a:ext cx="735731" cy="589300"/>
          </a:xfrm>
          <a:prstGeom prst="roundRect">
            <a:avLst/>
          </a:prstGeom>
          <a:noFill/>
          <a:ln>
            <a:solidFill>
              <a:srgbClr val="6D9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38" name="Tekstfelt 237">
            <a:extLst>
              <a:ext uri="{FF2B5EF4-FFF2-40B4-BE49-F238E27FC236}">
                <a16:creationId xmlns:a16="http://schemas.microsoft.com/office/drawing/2014/main" id="{D34DE44C-F3FA-6ABA-B392-5160828F9318}"/>
              </a:ext>
            </a:extLst>
          </p:cNvPr>
          <p:cNvSpPr txBox="1"/>
          <p:nvPr/>
        </p:nvSpPr>
        <p:spPr>
          <a:xfrm>
            <a:off x="2313851" y="8993522"/>
            <a:ext cx="8162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4000" dirty="0">
                <a:solidFill>
                  <a:srgbClr val="6D9480"/>
                </a:solidFill>
                <a:latin typeface="Abc Ny" panose="02000503000000000000" pitchFamily="2" charset="0"/>
              </a:rPr>
              <a:t>IK</a:t>
            </a:r>
          </a:p>
        </p:txBody>
      </p:sp>
      <p:sp>
        <p:nvSpPr>
          <p:cNvPr id="239" name="Rektangel: afrundede hjørner 238">
            <a:extLst>
              <a:ext uri="{FF2B5EF4-FFF2-40B4-BE49-F238E27FC236}">
                <a16:creationId xmlns:a16="http://schemas.microsoft.com/office/drawing/2014/main" id="{FC15D780-C2B9-922D-BDFC-C8E7D3999EE9}"/>
              </a:ext>
            </a:extLst>
          </p:cNvPr>
          <p:cNvSpPr/>
          <p:nvPr/>
        </p:nvSpPr>
        <p:spPr>
          <a:xfrm>
            <a:off x="3066833" y="9015762"/>
            <a:ext cx="735731" cy="589300"/>
          </a:xfrm>
          <a:prstGeom prst="roundRect">
            <a:avLst/>
          </a:prstGeom>
          <a:noFill/>
          <a:ln>
            <a:solidFill>
              <a:srgbClr val="6D9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40" name="Tekstfelt 239">
            <a:extLst>
              <a:ext uri="{FF2B5EF4-FFF2-40B4-BE49-F238E27FC236}">
                <a16:creationId xmlns:a16="http://schemas.microsoft.com/office/drawing/2014/main" id="{B546535C-E08F-4F84-9CAF-C263FD92B6F3}"/>
              </a:ext>
            </a:extLst>
          </p:cNvPr>
          <p:cNvSpPr txBox="1"/>
          <p:nvPr/>
        </p:nvSpPr>
        <p:spPr>
          <a:xfrm>
            <a:off x="3158626" y="8992244"/>
            <a:ext cx="8162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4000" dirty="0">
                <a:solidFill>
                  <a:srgbClr val="6D9480"/>
                </a:solidFill>
                <a:latin typeface="Abc Ny" panose="02000503000000000000" pitchFamily="2" charset="0"/>
              </a:rPr>
              <a:t>IC</a:t>
            </a:r>
          </a:p>
        </p:txBody>
      </p:sp>
      <p:sp>
        <p:nvSpPr>
          <p:cNvPr id="241" name="Rektangel: afrundede hjørner 240">
            <a:extLst>
              <a:ext uri="{FF2B5EF4-FFF2-40B4-BE49-F238E27FC236}">
                <a16:creationId xmlns:a16="http://schemas.microsoft.com/office/drawing/2014/main" id="{6BA2270F-CDA0-CA85-1327-E0BFEEAF0CD3}"/>
              </a:ext>
            </a:extLst>
          </p:cNvPr>
          <p:cNvSpPr/>
          <p:nvPr/>
        </p:nvSpPr>
        <p:spPr>
          <a:xfrm>
            <a:off x="3931008" y="9006678"/>
            <a:ext cx="735731" cy="589300"/>
          </a:xfrm>
          <a:prstGeom prst="roundRect">
            <a:avLst/>
          </a:prstGeom>
          <a:noFill/>
          <a:ln>
            <a:solidFill>
              <a:srgbClr val="6D9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42" name="Tekstfelt 241">
            <a:extLst>
              <a:ext uri="{FF2B5EF4-FFF2-40B4-BE49-F238E27FC236}">
                <a16:creationId xmlns:a16="http://schemas.microsoft.com/office/drawing/2014/main" id="{7B437FF5-E3A1-4D2F-7397-7E23984B2CC8}"/>
              </a:ext>
            </a:extLst>
          </p:cNvPr>
          <p:cNvSpPr txBox="1"/>
          <p:nvPr/>
        </p:nvSpPr>
        <p:spPr>
          <a:xfrm>
            <a:off x="4043960" y="8978520"/>
            <a:ext cx="8162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4000" dirty="0">
                <a:solidFill>
                  <a:srgbClr val="6D9480"/>
                </a:solidFill>
                <a:latin typeface="Abc Ny" panose="02000503000000000000" pitchFamily="2" charset="0"/>
              </a:rPr>
              <a:t>IB</a:t>
            </a:r>
          </a:p>
        </p:txBody>
      </p:sp>
      <p:pic>
        <p:nvPicPr>
          <p:cNvPr id="248" name="Billede 247">
            <a:extLst>
              <a:ext uri="{FF2B5EF4-FFF2-40B4-BE49-F238E27FC236}">
                <a16:creationId xmlns:a16="http://schemas.microsoft.com/office/drawing/2014/main" id="{936941D7-B2E4-72F5-33AE-8D7EA42ED52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6207" y="13245510"/>
            <a:ext cx="1259398" cy="647622"/>
          </a:xfrm>
          <a:prstGeom prst="rect">
            <a:avLst/>
          </a:prstGeom>
        </p:spPr>
      </p:pic>
      <p:pic>
        <p:nvPicPr>
          <p:cNvPr id="250" name="Billede 249">
            <a:extLst>
              <a:ext uri="{FF2B5EF4-FFF2-40B4-BE49-F238E27FC236}">
                <a16:creationId xmlns:a16="http://schemas.microsoft.com/office/drawing/2014/main" id="{2EAED1E9-6CDA-461E-A79F-06BC1972BB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7508" y="13007980"/>
            <a:ext cx="580309" cy="941742"/>
          </a:xfrm>
          <a:prstGeom prst="rect">
            <a:avLst/>
          </a:prstGeom>
        </p:spPr>
      </p:pic>
      <p:sp>
        <p:nvSpPr>
          <p:cNvPr id="251" name="Tekstfelt 250">
            <a:extLst>
              <a:ext uri="{FF2B5EF4-FFF2-40B4-BE49-F238E27FC236}">
                <a16:creationId xmlns:a16="http://schemas.microsoft.com/office/drawing/2014/main" id="{D6FAB2E7-616C-BB7B-6CD8-741E4218674A}"/>
              </a:ext>
            </a:extLst>
          </p:cNvPr>
          <p:cNvSpPr txBox="1"/>
          <p:nvPr/>
        </p:nvSpPr>
        <p:spPr>
          <a:xfrm>
            <a:off x="2235931" y="14105327"/>
            <a:ext cx="11258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4000" dirty="0">
                <a:solidFill>
                  <a:srgbClr val="6D9480"/>
                </a:solidFill>
                <a:latin typeface="Abc Ny" panose="02000503000000000000" pitchFamily="2" charset="0"/>
              </a:rPr>
              <a:t>MÅL</a:t>
            </a:r>
          </a:p>
        </p:txBody>
      </p:sp>
      <p:sp>
        <p:nvSpPr>
          <p:cNvPr id="252" name="Rektangel: afrundede hjørner 251">
            <a:extLst>
              <a:ext uri="{FF2B5EF4-FFF2-40B4-BE49-F238E27FC236}">
                <a16:creationId xmlns:a16="http://schemas.microsoft.com/office/drawing/2014/main" id="{2985D9DA-DC0C-C557-B44F-9070214FE611}"/>
              </a:ext>
            </a:extLst>
          </p:cNvPr>
          <p:cNvSpPr/>
          <p:nvPr/>
        </p:nvSpPr>
        <p:spPr>
          <a:xfrm>
            <a:off x="2247791" y="14130522"/>
            <a:ext cx="1003500" cy="589300"/>
          </a:xfrm>
          <a:prstGeom prst="roundRect">
            <a:avLst/>
          </a:prstGeom>
          <a:noFill/>
          <a:ln>
            <a:solidFill>
              <a:srgbClr val="6D9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53" name="Rektangel: afrundede hjørner 252">
            <a:extLst>
              <a:ext uri="{FF2B5EF4-FFF2-40B4-BE49-F238E27FC236}">
                <a16:creationId xmlns:a16="http://schemas.microsoft.com/office/drawing/2014/main" id="{5805C73A-02BA-5E08-B657-B6F0E21C88E5}"/>
              </a:ext>
            </a:extLst>
          </p:cNvPr>
          <p:cNvSpPr/>
          <p:nvPr/>
        </p:nvSpPr>
        <p:spPr>
          <a:xfrm>
            <a:off x="3891870" y="14133282"/>
            <a:ext cx="1003500" cy="589300"/>
          </a:xfrm>
          <a:prstGeom prst="roundRect">
            <a:avLst/>
          </a:prstGeom>
          <a:noFill/>
          <a:ln>
            <a:solidFill>
              <a:srgbClr val="6D9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54" name="Rektangel: afrundede hjørner 253">
            <a:extLst>
              <a:ext uri="{FF2B5EF4-FFF2-40B4-BE49-F238E27FC236}">
                <a16:creationId xmlns:a16="http://schemas.microsoft.com/office/drawing/2014/main" id="{F3998AB1-BB88-737B-699D-61AC59130A56}"/>
              </a:ext>
            </a:extLst>
          </p:cNvPr>
          <p:cNvSpPr/>
          <p:nvPr/>
        </p:nvSpPr>
        <p:spPr>
          <a:xfrm>
            <a:off x="698213" y="14130522"/>
            <a:ext cx="1003500" cy="589300"/>
          </a:xfrm>
          <a:prstGeom prst="roundRect">
            <a:avLst/>
          </a:prstGeom>
          <a:noFill/>
          <a:ln>
            <a:solidFill>
              <a:srgbClr val="6D9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55" name="Tekstfelt 254">
            <a:extLst>
              <a:ext uri="{FF2B5EF4-FFF2-40B4-BE49-F238E27FC236}">
                <a16:creationId xmlns:a16="http://schemas.microsoft.com/office/drawing/2014/main" id="{706F19DB-2420-EA50-8C2D-8D8E5A6C95E5}"/>
              </a:ext>
            </a:extLst>
          </p:cNvPr>
          <p:cNvSpPr txBox="1"/>
          <p:nvPr/>
        </p:nvSpPr>
        <p:spPr>
          <a:xfrm>
            <a:off x="808923" y="14105327"/>
            <a:ext cx="11258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4000" dirty="0">
                <a:solidFill>
                  <a:srgbClr val="6D9480"/>
                </a:solidFill>
                <a:latin typeface="Abc Ny" panose="02000503000000000000" pitchFamily="2" charset="0"/>
              </a:rPr>
              <a:t>ÅL</a:t>
            </a:r>
          </a:p>
        </p:txBody>
      </p:sp>
      <p:sp>
        <p:nvSpPr>
          <p:cNvPr id="256" name="Tekstfelt 255">
            <a:extLst>
              <a:ext uri="{FF2B5EF4-FFF2-40B4-BE49-F238E27FC236}">
                <a16:creationId xmlns:a16="http://schemas.microsoft.com/office/drawing/2014/main" id="{1FACA194-78E3-9608-ED28-8B317328483E}"/>
              </a:ext>
            </a:extLst>
          </p:cNvPr>
          <p:cNvSpPr txBox="1"/>
          <p:nvPr/>
        </p:nvSpPr>
        <p:spPr>
          <a:xfrm>
            <a:off x="4014067" y="14105327"/>
            <a:ext cx="11258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4000" dirty="0">
                <a:solidFill>
                  <a:srgbClr val="6D9480"/>
                </a:solidFill>
                <a:latin typeface="Abc Ny" panose="02000503000000000000" pitchFamily="2" charset="0"/>
              </a:rPr>
              <a:t>EN</a:t>
            </a:r>
          </a:p>
        </p:txBody>
      </p:sp>
      <p:pic>
        <p:nvPicPr>
          <p:cNvPr id="246" name="Billede 245" descr="Et billede, der indeholder logo, pil&#10;&#10;Automatisk genereret beskrivelse">
            <a:extLst>
              <a:ext uri="{FF2B5EF4-FFF2-40B4-BE49-F238E27FC236}">
                <a16:creationId xmlns:a16="http://schemas.microsoft.com/office/drawing/2014/main" id="{00C00B50-3CBB-B649-0E19-70DCD31E0F9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865" y="13190819"/>
            <a:ext cx="825734" cy="769484"/>
          </a:xfrm>
          <a:prstGeom prst="rect">
            <a:avLst/>
          </a:prstGeom>
        </p:spPr>
      </p:pic>
      <p:sp>
        <p:nvSpPr>
          <p:cNvPr id="261" name="Ellipse 260">
            <a:extLst>
              <a:ext uri="{FF2B5EF4-FFF2-40B4-BE49-F238E27FC236}">
                <a16:creationId xmlns:a16="http://schemas.microsoft.com/office/drawing/2014/main" id="{9E4E91C2-0BEF-6C59-3769-3BC68A7E4430}"/>
              </a:ext>
            </a:extLst>
          </p:cNvPr>
          <p:cNvSpPr/>
          <p:nvPr/>
        </p:nvSpPr>
        <p:spPr>
          <a:xfrm>
            <a:off x="570153" y="10855137"/>
            <a:ext cx="718694" cy="707886"/>
          </a:xfrm>
          <a:custGeom>
            <a:avLst/>
            <a:gdLst>
              <a:gd name="connsiteX0" fmla="*/ 0 w 718694"/>
              <a:gd name="connsiteY0" fmla="*/ 353943 h 707886"/>
              <a:gd name="connsiteX1" fmla="*/ 359347 w 718694"/>
              <a:gd name="connsiteY1" fmla="*/ 0 h 707886"/>
              <a:gd name="connsiteX2" fmla="*/ 718694 w 718694"/>
              <a:gd name="connsiteY2" fmla="*/ 353943 h 707886"/>
              <a:gd name="connsiteX3" fmla="*/ 359347 w 718694"/>
              <a:gd name="connsiteY3" fmla="*/ 707886 h 707886"/>
              <a:gd name="connsiteX4" fmla="*/ 0 w 718694"/>
              <a:gd name="connsiteY4" fmla="*/ 353943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8694" h="707886" extrusionOk="0">
                <a:moveTo>
                  <a:pt x="0" y="353943"/>
                </a:moveTo>
                <a:cubicBezTo>
                  <a:pt x="-29200" y="124129"/>
                  <a:pt x="174924" y="-5097"/>
                  <a:pt x="359347" y="0"/>
                </a:cubicBezTo>
                <a:cubicBezTo>
                  <a:pt x="516781" y="23052"/>
                  <a:pt x="745197" y="150557"/>
                  <a:pt x="718694" y="353943"/>
                </a:cubicBezTo>
                <a:cubicBezTo>
                  <a:pt x="708384" y="528865"/>
                  <a:pt x="543341" y="752904"/>
                  <a:pt x="359347" y="707886"/>
                </a:cubicBezTo>
                <a:cubicBezTo>
                  <a:pt x="182983" y="677401"/>
                  <a:pt x="21650" y="547638"/>
                  <a:pt x="0" y="353943"/>
                </a:cubicBezTo>
                <a:close/>
              </a:path>
            </a:pathLst>
          </a:custGeom>
          <a:noFill/>
          <a:ln w="19050">
            <a:solidFill>
              <a:srgbClr val="6D9480"/>
            </a:solidFill>
            <a:extLst>
              <a:ext uri="{C807C97D-BFC1-408E-A445-0C87EB9F89A2}">
                <ask:lineSketchStyleProps xmlns:ask="http://schemas.microsoft.com/office/drawing/2018/sketchyshapes" sd="879248734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62" name="Ellipse 261">
            <a:extLst>
              <a:ext uri="{FF2B5EF4-FFF2-40B4-BE49-F238E27FC236}">
                <a16:creationId xmlns:a16="http://schemas.microsoft.com/office/drawing/2014/main" id="{7E3B85ED-399D-4377-6CD1-A2E19B76E9D4}"/>
              </a:ext>
            </a:extLst>
          </p:cNvPr>
          <p:cNvSpPr/>
          <p:nvPr/>
        </p:nvSpPr>
        <p:spPr>
          <a:xfrm>
            <a:off x="1946472" y="11133743"/>
            <a:ext cx="718694" cy="707886"/>
          </a:xfrm>
          <a:custGeom>
            <a:avLst/>
            <a:gdLst>
              <a:gd name="connsiteX0" fmla="*/ 0 w 718694"/>
              <a:gd name="connsiteY0" fmla="*/ 353943 h 707886"/>
              <a:gd name="connsiteX1" fmla="*/ 359347 w 718694"/>
              <a:gd name="connsiteY1" fmla="*/ 0 h 707886"/>
              <a:gd name="connsiteX2" fmla="*/ 718694 w 718694"/>
              <a:gd name="connsiteY2" fmla="*/ 353943 h 707886"/>
              <a:gd name="connsiteX3" fmla="*/ 359347 w 718694"/>
              <a:gd name="connsiteY3" fmla="*/ 707886 h 707886"/>
              <a:gd name="connsiteX4" fmla="*/ 0 w 718694"/>
              <a:gd name="connsiteY4" fmla="*/ 353943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8694" h="707886" extrusionOk="0">
                <a:moveTo>
                  <a:pt x="0" y="353943"/>
                </a:moveTo>
                <a:cubicBezTo>
                  <a:pt x="-29200" y="124129"/>
                  <a:pt x="174924" y="-5097"/>
                  <a:pt x="359347" y="0"/>
                </a:cubicBezTo>
                <a:cubicBezTo>
                  <a:pt x="516781" y="23052"/>
                  <a:pt x="745197" y="150557"/>
                  <a:pt x="718694" y="353943"/>
                </a:cubicBezTo>
                <a:cubicBezTo>
                  <a:pt x="708384" y="528865"/>
                  <a:pt x="543341" y="752904"/>
                  <a:pt x="359347" y="707886"/>
                </a:cubicBezTo>
                <a:cubicBezTo>
                  <a:pt x="182983" y="677401"/>
                  <a:pt x="21650" y="547638"/>
                  <a:pt x="0" y="353943"/>
                </a:cubicBezTo>
                <a:close/>
              </a:path>
            </a:pathLst>
          </a:custGeom>
          <a:noFill/>
          <a:ln w="19050">
            <a:solidFill>
              <a:srgbClr val="6D9480"/>
            </a:solidFill>
            <a:extLst>
              <a:ext uri="{C807C97D-BFC1-408E-A445-0C87EB9F89A2}">
                <ask:lineSketchStyleProps xmlns:ask="http://schemas.microsoft.com/office/drawing/2018/sketchyshapes" sd="879248734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63" name="Ellipse 262">
            <a:extLst>
              <a:ext uri="{FF2B5EF4-FFF2-40B4-BE49-F238E27FC236}">
                <a16:creationId xmlns:a16="http://schemas.microsoft.com/office/drawing/2014/main" id="{01F17976-1396-E827-B8B5-6B28FB9A9771}"/>
              </a:ext>
            </a:extLst>
          </p:cNvPr>
          <p:cNvSpPr/>
          <p:nvPr/>
        </p:nvSpPr>
        <p:spPr>
          <a:xfrm>
            <a:off x="2579324" y="12040255"/>
            <a:ext cx="718694" cy="707886"/>
          </a:xfrm>
          <a:custGeom>
            <a:avLst/>
            <a:gdLst>
              <a:gd name="connsiteX0" fmla="*/ 0 w 718694"/>
              <a:gd name="connsiteY0" fmla="*/ 353943 h 707886"/>
              <a:gd name="connsiteX1" fmla="*/ 359347 w 718694"/>
              <a:gd name="connsiteY1" fmla="*/ 0 h 707886"/>
              <a:gd name="connsiteX2" fmla="*/ 718694 w 718694"/>
              <a:gd name="connsiteY2" fmla="*/ 353943 h 707886"/>
              <a:gd name="connsiteX3" fmla="*/ 359347 w 718694"/>
              <a:gd name="connsiteY3" fmla="*/ 707886 h 707886"/>
              <a:gd name="connsiteX4" fmla="*/ 0 w 718694"/>
              <a:gd name="connsiteY4" fmla="*/ 353943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8694" h="707886" extrusionOk="0">
                <a:moveTo>
                  <a:pt x="0" y="353943"/>
                </a:moveTo>
                <a:cubicBezTo>
                  <a:pt x="-29200" y="124129"/>
                  <a:pt x="174924" y="-5097"/>
                  <a:pt x="359347" y="0"/>
                </a:cubicBezTo>
                <a:cubicBezTo>
                  <a:pt x="516781" y="23052"/>
                  <a:pt x="745197" y="150557"/>
                  <a:pt x="718694" y="353943"/>
                </a:cubicBezTo>
                <a:cubicBezTo>
                  <a:pt x="708384" y="528865"/>
                  <a:pt x="543341" y="752904"/>
                  <a:pt x="359347" y="707886"/>
                </a:cubicBezTo>
                <a:cubicBezTo>
                  <a:pt x="182983" y="677401"/>
                  <a:pt x="21650" y="547638"/>
                  <a:pt x="0" y="353943"/>
                </a:cubicBezTo>
                <a:close/>
              </a:path>
            </a:pathLst>
          </a:custGeom>
          <a:noFill/>
          <a:ln w="19050">
            <a:solidFill>
              <a:srgbClr val="6D9480"/>
            </a:solidFill>
            <a:extLst>
              <a:ext uri="{C807C97D-BFC1-408E-A445-0C87EB9F89A2}">
                <ask:lineSketchStyleProps xmlns:ask="http://schemas.microsoft.com/office/drawing/2018/sketchyshapes" sd="879248734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64" name="Ellipse 263">
            <a:extLst>
              <a:ext uri="{FF2B5EF4-FFF2-40B4-BE49-F238E27FC236}">
                <a16:creationId xmlns:a16="http://schemas.microsoft.com/office/drawing/2014/main" id="{938DAA97-64A2-D1FA-461B-438272D0CC29}"/>
              </a:ext>
            </a:extLst>
          </p:cNvPr>
          <p:cNvSpPr/>
          <p:nvPr/>
        </p:nvSpPr>
        <p:spPr>
          <a:xfrm>
            <a:off x="3010047" y="10744118"/>
            <a:ext cx="718694" cy="707886"/>
          </a:xfrm>
          <a:custGeom>
            <a:avLst/>
            <a:gdLst>
              <a:gd name="connsiteX0" fmla="*/ 0 w 718694"/>
              <a:gd name="connsiteY0" fmla="*/ 353943 h 707886"/>
              <a:gd name="connsiteX1" fmla="*/ 359347 w 718694"/>
              <a:gd name="connsiteY1" fmla="*/ 0 h 707886"/>
              <a:gd name="connsiteX2" fmla="*/ 718694 w 718694"/>
              <a:gd name="connsiteY2" fmla="*/ 353943 h 707886"/>
              <a:gd name="connsiteX3" fmla="*/ 359347 w 718694"/>
              <a:gd name="connsiteY3" fmla="*/ 707886 h 707886"/>
              <a:gd name="connsiteX4" fmla="*/ 0 w 718694"/>
              <a:gd name="connsiteY4" fmla="*/ 353943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8694" h="707886" extrusionOk="0">
                <a:moveTo>
                  <a:pt x="0" y="353943"/>
                </a:moveTo>
                <a:cubicBezTo>
                  <a:pt x="-29200" y="124129"/>
                  <a:pt x="174924" y="-5097"/>
                  <a:pt x="359347" y="0"/>
                </a:cubicBezTo>
                <a:cubicBezTo>
                  <a:pt x="516781" y="23052"/>
                  <a:pt x="745197" y="150557"/>
                  <a:pt x="718694" y="353943"/>
                </a:cubicBezTo>
                <a:cubicBezTo>
                  <a:pt x="708384" y="528865"/>
                  <a:pt x="543341" y="752904"/>
                  <a:pt x="359347" y="707886"/>
                </a:cubicBezTo>
                <a:cubicBezTo>
                  <a:pt x="182983" y="677401"/>
                  <a:pt x="21650" y="547638"/>
                  <a:pt x="0" y="353943"/>
                </a:cubicBezTo>
                <a:close/>
              </a:path>
            </a:pathLst>
          </a:custGeom>
          <a:noFill/>
          <a:ln w="19050">
            <a:solidFill>
              <a:srgbClr val="6D9480"/>
            </a:solidFill>
            <a:extLst>
              <a:ext uri="{C807C97D-BFC1-408E-A445-0C87EB9F89A2}">
                <ask:lineSketchStyleProps xmlns:ask="http://schemas.microsoft.com/office/drawing/2018/sketchyshapes" sd="879248734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65" name="Ellipse 264">
            <a:extLst>
              <a:ext uri="{FF2B5EF4-FFF2-40B4-BE49-F238E27FC236}">
                <a16:creationId xmlns:a16="http://schemas.microsoft.com/office/drawing/2014/main" id="{7B6FF88F-1E53-8808-BA93-0CD2FC4D98EF}"/>
              </a:ext>
            </a:extLst>
          </p:cNvPr>
          <p:cNvSpPr/>
          <p:nvPr/>
        </p:nvSpPr>
        <p:spPr>
          <a:xfrm>
            <a:off x="3754300" y="11298605"/>
            <a:ext cx="718694" cy="707886"/>
          </a:xfrm>
          <a:custGeom>
            <a:avLst/>
            <a:gdLst>
              <a:gd name="connsiteX0" fmla="*/ 0 w 718694"/>
              <a:gd name="connsiteY0" fmla="*/ 353943 h 707886"/>
              <a:gd name="connsiteX1" fmla="*/ 359347 w 718694"/>
              <a:gd name="connsiteY1" fmla="*/ 0 h 707886"/>
              <a:gd name="connsiteX2" fmla="*/ 718694 w 718694"/>
              <a:gd name="connsiteY2" fmla="*/ 353943 h 707886"/>
              <a:gd name="connsiteX3" fmla="*/ 359347 w 718694"/>
              <a:gd name="connsiteY3" fmla="*/ 707886 h 707886"/>
              <a:gd name="connsiteX4" fmla="*/ 0 w 718694"/>
              <a:gd name="connsiteY4" fmla="*/ 353943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8694" h="707886" extrusionOk="0">
                <a:moveTo>
                  <a:pt x="0" y="353943"/>
                </a:moveTo>
                <a:cubicBezTo>
                  <a:pt x="-29200" y="124129"/>
                  <a:pt x="174924" y="-5097"/>
                  <a:pt x="359347" y="0"/>
                </a:cubicBezTo>
                <a:cubicBezTo>
                  <a:pt x="516781" y="23052"/>
                  <a:pt x="745197" y="150557"/>
                  <a:pt x="718694" y="353943"/>
                </a:cubicBezTo>
                <a:cubicBezTo>
                  <a:pt x="708384" y="528865"/>
                  <a:pt x="543341" y="752904"/>
                  <a:pt x="359347" y="707886"/>
                </a:cubicBezTo>
                <a:cubicBezTo>
                  <a:pt x="182983" y="677401"/>
                  <a:pt x="21650" y="547638"/>
                  <a:pt x="0" y="353943"/>
                </a:cubicBezTo>
                <a:close/>
              </a:path>
            </a:pathLst>
          </a:custGeom>
          <a:noFill/>
          <a:ln w="19050">
            <a:solidFill>
              <a:srgbClr val="6D9480"/>
            </a:solidFill>
            <a:extLst>
              <a:ext uri="{C807C97D-BFC1-408E-A445-0C87EB9F89A2}">
                <ask:lineSketchStyleProps xmlns:ask="http://schemas.microsoft.com/office/drawing/2018/sketchyshapes" sd="879248734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66" name="Ellipse 265">
            <a:extLst>
              <a:ext uri="{FF2B5EF4-FFF2-40B4-BE49-F238E27FC236}">
                <a16:creationId xmlns:a16="http://schemas.microsoft.com/office/drawing/2014/main" id="{DA637B4E-91FA-CB13-C8EA-F511A557968F}"/>
              </a:ext>
            </a:extLst>
          </p:cNvPr>
          <p:cNvSpPr/>
          <p:nvPr/>
        </p:nvSpPr>
        <p:spPr>
          <a:xfrm>
            <a:off x="4290235" y="10875459"/>
            <a:ext cx="718694" cy="707886"/>
          </a:xfrm>
          <a:custGeom>
            <a:avLst/>
            <a:gdLst>
              <a:gd name="connsiteX0" fmla="*/ 0 w 718694"/>
              <a:gd name="connsiteY0" fmla="*/ 353943 h 707886"/>
              <a:gd name="connsiteX1" fmla="*/ 359347 w 718694"/>
              <a:gd name="connsiteY1" fmla="*/ 0 h 707886"/>
              <a:gd name="connsiteX2" fmla="*/ 718694 w 718694"/>
              <a:gd name="connsiteY2" fmla="*/ 353943 h 707886"/>
              <a:gd name="connsiteX3" fmla="*/ 359347 w 718694"/>
              <a:gd name="connsiteY3" fmla="*/ 707886 h 707886"/>
              <a:gd name="connsiteX4" fmla="*/ 0 w 718694"/>
              <a:gd name="connsiteY4" fmla="*/ 353943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8694" h="707886" extrusionOk="0">
                <a:moveTo>
                  <a:pt x="0" y="353943"/>
                </a:moveTo>
                <a:cubicBezTo>
                  <a:pt x="-29200" y="124129"/>
                  <a:pt x="174924" y="-5097"/>
                  <a:pt x="359347" y="0"/>
                </a:cubicBezTo>
                <a:cubicBezTo>
                  <a:pt x="516781" y="23052"/>
                  <a:pt x="745197" y="150557"/>
                  <a:pt x="718694" y="353943"/>
                </a:cubicBezTo>
                <a:cubicBezTo>
                  <a:pt x="708384" y="528865"/>
                  <a:pt x="543341" y="752904"/>
                  <a:pt x="359347" y="707886"/>
                </a:cubicBezTo>
                <a:cubicBezTo>
                  <a:pt x="182983" y="677401"/>
                  <a:pt x="21650" y="547638"/>
                  <a:pt x="0" y="353943"/>
                </a:cubicBezTo>
                <a:close/>
              </a:path>
            </a:pathLst>
          </a:custGeom>
          <a:noFill/>
          <a:ln w="19050">
            <a:solidFill>
              <a:srgbClr val="6D9480"/>
            </a:solidFill>
            <a:extLst>
              <a:ext uri="{C807C97D-BFC1-408E-A445-0C87EB9F89A2}">
                <ask:lineSketchStyleProps xmlns:ask="http://schemas.microsoft.com/office/drawing/2018/sketchyshapes" sd="879248734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67" name="Ellipse 266">
            <a:extLst>
              <a:ext uri="{FF2B5EF4-FFF2-40B4-BE49-F238E27FC236}">
                <a16:creationId xmlns:a16="http://schemas.microsoft.com/office/drawing/2014/main" id="{8A8464D0-2C24-E5F4-E621-9C10C0F143D3}"/>
              </a:ext>
            </a:extLst>
          </p:cNvPr>
          <p:cNvSpPr/>
          <p:nvPr/>
        </p:nvSpPr>
        <p:spPr>
          <a:xfrm>
            <a:off x="1193364" y="11686312"/>
            <a:ext cx="718694" cy="707886"/>
          </a:xfrm>
          <a:custGeom>
            <a:avLst/>
            <a:gdLst>
              <a:gd name="connsiteX0" fmla="*/ 0 w 718694"/>
              <a:gd name="connsiteY0" fmla="*/ 353943 h 707886"/>
              <a:gd name="connsiteX1" fmla="*/ 359347 w 718694"/>
              <a:gd name="connsiteY1" fmla="*/ 0 h 707886"/>
              <a:gd name="connsiteX2" fmla="*/ 718694 w 718694"/>
              <a:gd name="connsiteY2" fmla="*/ 353943 h 707886"/>
              <a:gd name="connsiteX3" fmla="*/ 359347 w 718694"/>
              <a:gd name="connsiteY3" fmla="*/ 707886 h 707886"/>
              <a:gd name="connsiteX4" fmla="*/ 0 w 718694"/>
              <a:gd name="connsiteY4" fmla="*/ 353943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8694" h="707886" extrusionOk="0">
                <a:moveTo>
                  <a:pt x="0" y="353943"/>
                </a:moveTo>
                <a:cubicBezTo>
                  <a:pt x="-29200" y="124129"/>
                  <a:pt x="174924" y="-5097"/>
                  <a:pt x="359347" y="0"/>
                </a:cubicBezTo>
                <a:cubicBezTo>
                  <a:pt x="516781" y="23052"/>
                  <a:pt x="745197" y="150557"/>
                  <a:pt x="718694" y="353943"/>
                </a:cubicBezTo>
                <a:cubicBezTo>
                  <a:pt x="708384" y="528865"/>
                  <a:pt x="543341" y="752904"/>
                  <a:pt x="359347" y="707886"/>
                </a:cubicBezTo>
                <a:cubicBezTo>
                  <a:pt x="182983" y="677401"/>
                  <a:pt x="21650" y="547638"/>
                  <a:pt x="0" y="353943"/>
                </a:cubicBezTo>
                <a:close/>
              </a:path>
            </a:pathLst>
          </a:custGeom>
          <a:noFill/>
          <a:ln w="19050">
            <a:solidFill>
              <a:srgbClr val="6D9480"/>
            </a:solidFill>
            <a:extLst>
              <a:ext uri="{C807C97D-BFC1-408E-A445-0C87EB9F89A2}">
                <ask:lineSketchStyleProps xmlns:ask="http://schemas.microsoft.com/office/drawing/2018/sketchyshapes" sd="879248734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68" name="Ellipse 267">
            <a:extLst>
              <a:ext uri="{FF2B5EF4-FFF2-40B4-BE49-F238E27FC236}">
                <a16:creationId xmlns:a16="http://schemas.microsoft.com/office/drawing/2014/main" id="{7B42D2AE-A3F9-5597-3BAF-5B49FDE56FE6}"/>
              </a:ext>
            </a:extLst>
          </p:cNvPr>
          <p:cNvSpPr/>
          <p:nvPr/>
        </p:nvSpPr>
        <p:spPr>
          <a:xfrm>
            <a:off x="483841" y="11550614"/>
            <a:ext cx="718694" cy="707886"/>
          </a:xfrm>
          <a:custGeom>
            <a:avLst/>
            <a:gdLst>
              <a:gd name="connsiteX0" fmla="*/ 0 w 718694"/>
              <a:gd name="connsiteY0" fmla="*/ 353943 h 707886"/>
              <a:gd name="connsiteX1" fmla="*/ 359347 w 718694"/>
              <a:gd name="connsiteY1" fmla="*/ 0 h 707886"/>
              <a:gd name="connsiteX2" fmla="*/ 718694 w 718694"/>
              <a:gd name="connsiteY2" fmla="*/ 353943 h 707886"/>
              <a:gd name="connsiteX3" fmla="*/ 359347 w 718694"/>
              <a:gd name="connsiteY3" fmla="*/ 707886 h 707886"/>
              <a:gd name="connsiteX4" fmla="*/ 0 w 718694"/>
              <a:gd name="connsiteY4" fmla="*/ 353943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8694" h="707886" extrusionOk="0">
                <a:moveTo>
                  <a:pt x="0" y="353943"/>
                </a:moveTo>
                <a:cubicBezTo>
                  <a:pt x="-29200" y="124129"/>
                  <a:pt x="174924" y="-5097"/>
                  <a:pt x="359347" y="0"/>
                </a:cubicBezTo>
                <a:cubicBezTo>
                  <a:pt x="516781" y="23052"/>
                  <a:pt x="745197" y="150557"/>
                  <a:pt x="718694" y="353943"/>
                </a:cubicBezTo>
                <a:cubicBezTo>
                  <a:pt x="708384" y="528865"/>
                  <a:pt x="543341" y="752904"/>
                  <a:pt x="359347" y="707886"/>
                </a:cubicBezTo>
                <a:cubicBezTo>
                  <a:pt x="182983" y="677401"/>
                  <a:pt x="21650" y="547638"/>
                  <a:pt x="0" y="353943"/>
                </a:cubicBezTo>
                <a:close/>
              </a:path>
            </a:pathLst>
          </a:custGeom>
          <a:noFill/>
          <a:ln w="19050">
            <a:solidFill>
              <a:srgbClr val="6D9480"/>
            </a:solidFill>
            <a:extLst>
              <a:ext uri="{C807C97D-BFC1-408E-A445-0C87EB9F89A2}">
                <ask:lineSketchStyleProps xmlns:ask="http://schemas.microsoft.com/office/drawing/2018/sketchyshapes" sd="879248734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69" name="Ellipse 268">
            <a:extLst>
              <a:ext uri="{FF2B5EF4-FFF2-40B4-BE49-F238E27FC236}">
                <a16:creationId xmlns:a16="http://schemas.microsoft.com/office/drawing/2014/main" id="{F20FF65F-8A59-06D2-BE79-FD7E18AD6CDA}"/>
              </a:ext>
            </a:extLst>
          </p:cNvPr>
          <p:cNvSpPr/>
          <p:nvPr/>
        </p:nvSpPr>
        <p:spPr>
          <a:xfrm>
            <a:off x="4507408" y="11792931"/>
            <a:ext cx="718694" cy="707886"/>
          </a:xfrm>
          <a:custGeom>
            <a:avLst/>
            <a:gdLst>
              <a:gd name="connsiteX0" fmla="*/ 0 w 718694"/>
              <a:gd name="connsiteY0" fmla="*/ 353943 h 707886"/>
              <a:gd name="connsiteX1" fmla="*/ 359347 w 718694"/>
              <a:gd name="connsiteY1" fmla="*/ 0 h 707886"/>
              <a:gd name="connsiteX2" fmla="*/ 718694 w 718694"/>
              <a:gd name="connsiteY2" fmla="*/ 353943 h 707886"/>
              <a:gd name="connsiteX3" fmla="*/ 359347 w 718694"/>
              <a:gd name="connsiteY3" fmla="*/ 707886 h 707886"/>
              <a:gd name="connsiteX4" fmla="*/ 0 w 718694"/>
              <a:gd name="connsiteY4" fmla="*/ 353943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8694" h="707886" extrusionOk="0">
                <a:moveTo>
                  <a:pt x="0" y="353943"/>
                </a:moveTo>
                <a:cubicBezTo>
                  <a:pt x="-29200" y="124129"/>
                  <a:pt x="174924" y="-5097"/>
                  <a:pt x="359347" y="0"/>
                </a:cubicBezTo>
                <a:cubicBezTo>
                  <a:pt x="516781" y="23052"/>
                  <a:pt x="745197" y="150557"/>
                  <a:pt x="718694" y="353943"/>
                </a:cubicBezTo>
                <a:cubicBezTo>
                  <a:pt x="708384" y="528865"/>
                  <a:pt x="543341" y="752904"/>
                  <a:pt x="359347" y="707886"/>
                </a:cubicBezTo>
                <a:cubicBezTo>
                  <a:pt x="182983" y="677401"/>
                  <a:pt x="21650" y="547638"/>
                  <a:pt x="0" y="353943"/>
                </a:cubicBezTo>
                <a:close/>
              </a:path>
            </a:pathLst>
          </a:custGeom>
          <a:noFill/>
          <a:ln w="19050">
            <a:solidFill>
              <a:srgbClr val="6D9480"/>
            </a:solidFill>
            <a:extLst>
              <a:ext uri="{C807C97D-BFC1-408E-A445-0C87EB9F89A2}">
                <ask:lineSketchStyleProps xmlns:ask="http://schemas.microsoft.com/office/drawing/2018/sketchyshapes" sd="879248734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70" name="Ellipse 269">
            <a:extLst>
              <a:ext uri="{FF2B5EF4-FFF2-40B4-BE49-F238E27FC236}">
                <a16:creationId xmlns:a16="http://schemas.microsoft.com/office/drawing/2014/main" id="{9263317A-AB00-B6FB-149D-D4F68EF11F1B}"/>
              </a:ext>
            </a:extLst>
          </p:cNvPr>
          <p:cNvSpPr/>
          <p:nvPr/>
        </p:nvSpPr>
        <p:spPr>
          <a:xfrm>
            <a:off x="1330062" y="10730580"/>
            <a:ext cx="718694" cy="707886"/>
          </a:xfrm>
          <a:custGeom>
            <a:avLst/>
            <a:gdLst>
              <a:gd name="connsiteX0" fmla="*/ 0 w 718694"/>
              <a:gd name="connsiteY0" fmla="*/ 353943 h 707886"/>
              <a:gd name="connsiteX1" fmla="*/ 359347 w 718694"/>
              <a:gd name="connsiteY1" fmla="*/ 0 h 707886"/>
              <a:gd name="connsiteX2" fmla="*/ 718694 w 718694"/>
              <a:gd name="connsiteY2" fmla="*/ 353943 h 707886"/>
              <a:gd name="connsiteX3" fmla="*/ 359347 w 718694"/>
              <a:gd name="connsiteY3" fmla="*/ 707886 h 707886"/>
              <a:gd name="connsiteX4" fmla="*/ 0 w 718694"/>
              <a:gd name="connsiteY4" fmla="*/ 353943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8694" h="707886" extrusionOk="0">
                <a:moveTo>
                  <a:pt x="0" y="353943"/>
                </a:moveTo>
                <a:cubicBezTo>
                  <a:pt x="-29200" y="124129"/>
                  <a:pt x="174924" y="-5097"/>
                  <a:pt x="359347" y="0"/>
                </a:cubicBezTo>
                <a:cubicBezTo>
                  <a:pt x="516781" y="23052"/>
                  <a:pt x="745197" y="150557"/>
                  <a:pt x="718694" y="353943"/>
                </a:cubicBezTo>
                <a:cubicBezTo>
                  <a:pt x="708384" y="528865"/>
                  <a:pt x="543341" y="752904"/>
                  <a:pt x="359347" y="707886"/>
                </a:cubicBezTo>
                <a:cubicBezTo>
                  <a:pt x="182983" y="677401"/>
                  <a:pt x="21650" y="547638"/>
                  <a:pt x="0" y="353943"/>
                </a:cubicBezTo>
                <a:close/>
              </a:path>
            </a:pathLst>
          </a:custGeom>
          <a:noFill/>
          <a:ln w="19050">
            <a:solidFill>
              <a:srgbClr val="6D9480"/>
            </a:solidFill>
            <a:extLst>
              <a:ext uri="{C807C97D-BFC1-408E-A445-0C87EB9F89A2}">
                <ask:lineSketchStyleProps xmlns:ask="http://schemas.microsoft.com/office/drawing/2018/sketchyshapes" sd="879248734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71" name="Ellipse 270">
            <a:extLst>
              <a:ext uri="{FF2B5EF4-FFF2-40B4-BE49-F238E27FC236}">
                <a16:creationId xmlns:a16="http://schemas.microsoft.com/office/drawing/2014/main" id="{90592C83-7713-A8AA-0322-4F8C9C81ABC0}"/>
              </a:ext>
            </a:extLst>
          </p:cNvPr>
          <p:cNvSpPr/>
          <p:nvPr/>
        </p:nvSpPr>
        <p:spPr>
          <a:xfrm>
            <a:off x="2682273" y="11349292"/>
            <a:ext cx="718694" cy="707886"/>
          </a:xfrm>
          <a:custGeom>
            <a:avLst/>
            <a:gdLst>
              <a:gd name="connsiteX0" fmla="*/ 0 w 718694"/>
              <a:gd name="connsiteY0" fmla="*/ 353943 h 707886"/>
              <a:gd name="connsiteX1" fmla="*/ 359347 w 718694"/>
              <a:gd name="connsiteY1" fmla="*/ 0 h 707886"/>
              <a:gd name="connsiteX2" fmla="*/ 718694 w 718694"/>
              <a:gd name="connsiteY2" fmla="*/ 353943 h 707886"/>
              <a:gd name="connsiteX3" fmla="*/ 359347 w 718694"/>
              <a:gd name="connsiteY3" fmla="*/ 707886 h 707886"/>
              <a:gd name="connsiteX4" fmla="*/ 0 w 718694"/>
              <a:gd name="connsiteY4" fmla="*/ 353943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8694" h="707886" extrusionOk="0">
                <a:moveTo>
                  <a:pt x="0" y="353943"/>
                </a:moveTo>
                <a:cubicBezTo>
                  <a:pt x="-29200" y="124129"/>
                  <a:pt x="174924" y="-5097"/>
                  <a:pt x="359347" y="0"/>
                </a:cubicBezTo>
                <a:cubicBezTo>
                  <a:pt x="516781" y="23052"/>
                  <a:pt x="745197" y="150557"/>
                  <a:pt x="718694" y="353943"/>
                </a:cubicBezTo>
                <a:cubicBezTo>
                  <a:pt x="708384" y="528865"/>
                  <a:pt x="543341" y="752904"/>
                  <a:pt x="359347" y="707886"/>
                </a:cubicBezTo>
                <a:cubicBezTo>
                  <a:pt x="182983" y="677401"/>
                  <a:pt x="21650" y="547638"/>
                  <a:pt x="0" y="353943"/>
                </a:cubicBezTo>
                <a:close/>
              </a:path>
            </a:pathLst>
          </a:custGeom>
          <a:noFill/>
          <a:ln w="19050">
            <a:solidFill>
              <a:srgbClr val="6D9480"/>
            </a:solidFill>
            <a:extLst>
              <a:ext uri="{C807C97D-BFC1-408E-A445-0C87EB9F89A2}">
                <ask:lineSketchStyleProps xmlns:ask="http://schemas.microsoft.com/office/drawing/2018/sketchyshapes" sd="879248734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72" name="Ellipse 271">
            <a:extLst>
              <a:ext uri="{FF2B5EF4-FFF2-40B4-BE49-F238E27FC236}">
                <a16:creationId xmlns:a16="http://schemas.microsoft.com/office/drawing/2014/main" id="{0062625B-C852-EAA0-4A95-1CBDBCDF1763}"/>
              </a:ext>
            </a:extLst>
          </p:cNvPr>
          <p:cNvSpPr/>
          <p:nvPr/>
        </p:nvSpPr>
        <p:spPr>
          <a:xfrm>
            <a:off x="3312817" y="12130382"/>
            <a:ext cx="718694" cy="707886"/>
          </a:xfrm>
          <a:custGeom>
            <a:avLst/>
            <a:gdLst>
              <a:gd name="connsiteX0" fmla="*/ 0 w 718694"/>
              <a:gd name="connsiteY0" fmla="*/ 353943 h 707886"/>
              <a:gd name="connsiteX1" fmla="*/ 359347 w 718694"/>
              <a:gd name="connsiteY1" fmla="*/ 0 h 707886"/>
              <a:gd name="connsiteX2" fmla="*/ 718694 w 718694"/>
              <a:gd name="connsiteY2" fmla="*/ 353943 h 707886"/>
              <a:gd name="connsiteX3" fmla="*/ 359347 w 718694"/>
              <a:gd name="connsiteY3" fmla="*/ 707886 h 707886"/>
              <a:gd name="connsiteX4" fmla="*/ 0 w 718694"/>
              <a:gd name="connsiteY4" fmla="*/ 353943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8694" h="707886" extrusionOk="0">
                <a:moveTo>
                  <a:pt x="0" y="353943"/>
                </a:moveTo>
                <a:cubicBezTo>
                  <a:pt x="-29200" y="124129"/>
                  <a:pt x="174924" y="-5097"/>
                  <a:pt x="359347" y="0"/>
                </a:cubicBezTo>
                <a:cubicBezTo>
                  <a:pt x="516781" y="23052"/>
                  <a:pt x="745197" y="150557"/>
                  <a:pt x="718694" y="353943"/>
                </a:cubicBezTo>
                <a:cubicBezTo>
                  <a:pt x="708384" y="528865"/>
                  <a:pt x="543341" y="752904"/>
                  <a:pt x="359347" y="707886"/>
                </a:cubicBezTo>
                <a:cubicBezTo>
                  <a:pt x="182983" y="677401"/>
                  <a:pt x="21650" y="547638"/>
                  <a:pt x="0" y="353943"/>
                </a:cubicBezTo>
                <a:close/>
              </a:path>
            </a:pathLst>
          </a:custGeom>
          <a:noFill/>
          <a:ln w="19050">
            <a:solidFill>
              <a:srgbClr val="6D9480"/>
            </a:solidFill>
            <a:extLst>
              <a:ext uri="{C807C97D-BFC1-408E-A445-0C87EB9F89A2}">
                <ask:lineSketchStyleProps xmlns:ask="http://schemas.microsoft.com/office/drawing/2018/sketchyshapes" sd="879248734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73" name="Ellipse 272">
            <a:extLst>
              <a:ext uri="{FF2B5EF4-FFF2-40B4-BE49-F238E27FC236}">
                <a16:creationId xmlns:a16="http://schemas.microsoft.com/office/drawing/2014/main" id="{941479BA-D180-5623-ACB3-8AE01DC76655}"/>
              </a:ext>
            </a:extLst>
          </p:cNvPr>
          <p:cNvSpPr/>
          <p:nvPr/>
        </p:nvSpPr>
        <p:spPr>
          <a:xfrm>
            <a:off x="1701713" y="12214337"/>
            <a:ext cx="718694" cy="707886"/>
          </a:xfrm>
          <a:custGeom>
            <a:avLst/>
            <a:gdLst>
              <a:gd name="connsiteX0" fmla="*/ 0 w 718694"/>
              <a:gd name="connsiteY0" fmla="*/ 353943 h 707886"/>
              <a:gd name="connsiteX1" fmla="*/ 359347 w 718694"/>
              <a:gd name="connsiteY1" fmla="*/ 0 h 707886"/>
              <a:gd name="connsiteX2" fmla="*/ 718694 w 718694"/>
              <a:gd name="connsiteY2" fmla="*/ 353943 h 707886"/>
              <a:gd name="connsiteX3" fmla="*/ 359347 w 718694"/>
              <a:gd name="connsiteY3" fmla="*/ 707886 h 707886"/>
              <a:gd name="connsiteX4" fmla="*/ 0 w 718694"/>
              <a:gd name="connsiteY4" fmla="*/ 353943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8694" h="707886" extrusionOk="0">
                <a:moveTo>
                  <a:pt x="0" y="353943"/>
                </a:moveTo>
                <a:cubicBezTo>
                  <a:pt x="-29200" y="124129"/>
                  <a:pt x="174924" y="-5097"/>
                  <a:pt x="359347" y="0"/>
                </a:cubicBezTo>
                <a:cubicBezTo>
                  <a:pt x="516781" y="23052"/>
                  <a:pt x="745197" y="150557"/>
                  <a:pt x="718694" y="353943"/>
                </a:cubicBezTo>
                <a:cubicBezTo>
                  <a:pt x="708384" y="528865"/>
                  <a:pt x="543341" y="752904"/>
                  <a:pt x="359347" y="707886"/>
                </a:cubicBezTo>
                <a:cubicBezTo>
                  <a:pt x="182983" y="677401"/>
                  <a:pt x="21650" y="547638"/>
                  <a:pt x="0" y="353943"/>
                </a:cubicBezTo>
                <a:close/>
              </a:path>
            </a:pathLst>
          </a:custGeom>
          <a:noFill/>
          <a:ln w="19050">
            <a:solidFill>
              <a:srgbClr val="6D9480"/>
            </a:solidFill>
            <a:extLst>
              <a:ext uri="{C807C97D-BFC1-408E-A445-0C87EB9F89A2}">
                <ask:lineSketchStyleProps xmlns:ask="http://schemas.microsoft.com/office/drawing/2018/sketchyshapes" sd="879248734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74" name="Ellipse 273">
            <a:extLst>
              <a:ext uri="{FF2B5EF4-FFF2-40B4-BE49-F238E27FC236}">
                <a16:creationId xmlns:a16="http://schemas.microsoft.com/office/drawing/2014/main" id="{D2AAB2BA-D09D-8C97-42A2-92F4C3E9BD17}"/>
              </a:ext>
            </a:extLst>
          </p:cNvPr>
          <p:cNvSpPr/>
          <p:nvPr/>
        </p:nvSpPr>
        <p:spPr>
          <a:xfrm>
            <a:off x="4896672" y="10407448"/>
            <a:ext cx="358408" cy="37738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75" name="Kombinationstegning: figur 274">
            <a:extLst>
              <a:ext uri="{FF2B5EF4-FFF2-40B4-BE49-F238E27FC236}">
                <a16:creationId xmlns:a16="http://schemas.microsoft.com/office/drawing/2014/main" id="{CDC63250-979A-0423-D5D9-14B21FC726F5}"/>
              </a:ext>
            </a:extLst>
          </p:cNvPr>
          <p:cNvSpPr/>
          <p:nvPr/>
        </p:nvSpPr>
        <p:spPr>
          <a:xfrm rot="963965">
            <a:off x="4945590" y="10573881"/>
            <a:ext cx="131667" cy="103971"/>
          </a:xfrm>
          <a:custGeom>
            <a:avLst/>
            <a:gdLst>
              <a:gd name="connsiteX0" fmla="*/ 22860 w 220028"/>
              <a:gd name="connsiteY0" fmla="*/ 0 h 122873"/>
              <a:gd name="connsiteX1" fmla="*/ 8573 w 220028"/>
              <a:gd name="connsiteY1" fmla="*/ 8573 h 122873"/>
              <a:gd name="connsiteX2" fmla="*/ 5715 w 220028"/>
              <a:gd name="connsiteY2" fmla="*/ 20003 h 122873"/>
              <a:gd name="connsiteX3" fmla="*/ 0 w 220028"/>
              <a:gd name="connsiteY3" fmla="*/ 42863 h 122873"/>
              <a:gd name="connsiteX4" fmla="*/ 11430 w 220028"/>
              <a:gd name="connsiteY4" fmla="*/ 77153 h 122873"/>
              <a:gd name="connsiteX5" fmla="*/ 28575 w 220028"/>
              <a:gd name="connsiteY5" fmla="*/ 82868 h 122873"/>
              <a:gd name="connsiteX6" fmla="*/ 134303 w 220028"/>
              <a:gd name="connsiteY6" fmla="*/ 82868 h 122873"/>
              <a:gd name="connsiteX7" fmla="*/ 151448 w 220028"/>
              <a:gd name="connsiteY7" fmla="*/ 94298 h 122873"/>
              <a:gd name="connsiteX8" fmla="*/ 160020 w 220028"/>
              <a:gd name="connsiteY8" fmla="*/ 105728 h 122873"/>
              <a:gd name="connsiteX9" fmla="*/ 180023 w 220028"/>
              <a:gd name="connsiteY9" fmla="*/ 117158 h 122873"/>
              <a:gd name="connsiteX10" fmla="*/ 197168 w 220028"/>
              <a:gd name="connsiteY10" fmla="*/ 122873 h 122873"/>
              <a:gd name="connsiteX11" fmla="*/ 220028 w 220028"/>
              <a:gd name="connsiteY11" fmla="*/ 120015 h 122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0028" h="122873">
                <a:moveTo>
                  <a:pt x="22860" y="0"/>
                </a:moveTo>
                <a:cubicBezTo>
                  <a:pt x="18098" y="2858"/>
                  <a:pt x="12187" y="4356"/>
                  <a:pt x="8573" y="8573"/>
                </a:cubicBezTo>
                <a:cubicBezTo>
                  <a:pt x="6017" y="11555"/>
                  <a:pt x="6794" y="16227"/>
                  <a:pt x="5715" y="20003"/>
                </a:cubicBezTo>
                <a:cubicBezTo>
                  <a:pt x="-141" y="40500"/>
                  <a:pt x="5809" y="13822"/>
                  <a:pt x="0" y="42863"/>
                </a:cubicBezTo>
                <a:cubicBezTo>
                  <a:pt x="1516" y="54991"/>
                  <a:pt x="-551" y="69166"/>
                  <a:pt x="11430" y="77153"/>
                </a:cubicBezTo>
                <a:cubicBezTo>
                  <a:pt x="16442" y="80495"/>
                  <a:pt x="28575" y="82868"/>
                  <a:pt x="28575" y="82868"/>
                </a:cubicBezTo>
                <a:cubicBezTo>
                  <a:pt x="64962" y="80268"/>
                  <a:pt x="97034" y="76442"/>
                  <a:pt x="134303" y="82868"/>
                </a:cubicBezTo>
                <a:cubicBezTo>
                  <a:pt x="141072" y="84035"/>
                  <a:pt x="151448" y="94298"/>
                  <a:pt x="151448" y="94298"/>
                </a:cubicBezTo>
                <a:cubicBezTo>
                  <a:pt x="154305" y="98108"/>
                  <a:pt x="156652" y="102360"/>
                  <a:pt x="160020" y="105728"/>
                </a:cubicBezTo>
                <a:cubicBezTo>
                  <a:pt x="163456" y="109164"/>
                  <a:pt x="176289" y="115664"/>
                  <a:pt x="180023" y="117158"/>
                </a:cubicBezTo>
                <a:cubicBezTo>
                  <a:pt x="185616" y="119395"/>
                  <a:pt x="197168" y="122873"/>
                  <a:pt x="197168" y="122873"/>
                </a:cubicBezTo>
                <a:lnTo>
                  <a:pt x="220028" y="120015"/>
                </a:lnTo>
              </a:path>
            </a:pathLst>
          </a:custGeom>
          <a:noFill/>
          <a:ln w="127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276" name="Billede 275">
            <a:extLst>
              <a:ext uri="{FF2B5EF4-FFF2-40B4-BE49-F238E27FC236}">
                <a16:creationId xmlns:a16="http://schemas.microsoft.com/office/drawing/2014/main" id="{ED54D1C7-77C3-23D9-2FB4-B02CE5F4492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7392">
            <a:off x="5074623" y="10458391"/>
            <a:ext cx="60856" cy="284981"/>
          </a:xfrm>
          <a:prstGeom prst="rect">
            <a:avLst/>
          </a:prstGeom>
        </p:spPr>
      </p:pic>
      <p:sp>
        <p:nvSpPr>
          <p:cNvPr id="277" name="Tekstfelt 276">
            <a:extLst>
              <a:ext uri="{FF2B5EF4-FFF2-40B4-BE49-F238E27FC236}">
                <a16:creationId xmlns:a16="http://schemas.microsoft.com/office/drawing/2014/main" id="{193CC448-10C1-B5B4-3F81-AAED98D7B1BD}"/>
              </a:ext>
            </a:extLst>
          </p:cNvPr>
          <p:cNvSpPr txBox="1"/>
          <p:nvPr/>
        </p:nvSpPr>
        <p:spPr>
          <a:xfrm>
            <a:off x="702590" y="10424874"/>
            <a:ext cx="29453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200" dirty="0">
                <a:latin typeface="Abc Ny" panose="02000503000000000000" pitchFamily="2" charset="0"/>
              </a:rPr>
              <a:t>Træk de rigtige bogstaver ned til ordet.</a:t>
            </a:r>
          </a:p>
        </p:txBody>
      </p:sp>
      <p:sp>
        <p:nvSpPr>
          <p:cNvPr id="278" name="Tekstfelt 277">
            <a:extLst>
              <a:ext uri="{FF2B5EF4-FFF2-40B4-BE49-F238E27FC236}">
                <a16:creationId xmlns:a16="http://schemas.microsoft.com/office/drawing/2014/main" id="{78AEF47F-1493-5FFF-A757-E92827D67316}"/>
              </a:ext>
            </a:extLst>
          </p:cNvPr>
          <p:cNvSpPr txBox="1"/>
          <p:nvPr/>
        </p:nvSpPr>
        <p:spPr>
          <a:xfrm>
            <a:off x="3862678" y="11323680"/>
            <a:ext cx="8162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4000" dirty="0">
                <a:solidFill>
                  <a:srgbClr val="6D9480"/>
                </a:solidFill>
                <a:latin typeface="Abc Ny" panose="02000503000000000000" pitchFamily="2" charset="0"/>
              </a:rPr>
              <a:t>Å</a:t>
            </a:r>
          </a:p>
        </p:txBody>
      </p:sp>
      <p:sp>
        <p:nvSpPr>
          <p:cNvPr id="279" name="Tekstfelt 278">
            <a:extLst>
              <a:ext uri="{FF2B5EF4-FFF2-40B4-BE49-F238E27FC236}">
                <a16:creationId xmlns:a16="http://schemas.microsoft.com/office/drawing/2014/main" id="{FEB16592-62B4-903C-341F-C2BBF99336A6}"/>
              </a:ext>
            </a:extLst>
          </p:cNvPr>
          <p:cNvSpPr txBox="1"/>
          <p:nvPr/>
        </p:nvSpPr>
        <p:spPr>
          <a:xfrm>
            <a:off x="2066685" y="11158959"/>
            <a:ext cx="8162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4000" dirty="0">
                <a:solidFill>
                  <a:srgbClr val="6D9480"/>
                </a:solidFill>
                <a:latin typeface="Abc Ny" panose="02000503000000000000" pitchFamily="2" charset="0"/>
              </a:rPr>
              <a:t>Å</a:t>
            </a:r>
          </a:p>
        </p:txBody>
      </p:sp>
      <p:sp>
        <p:nvSpPr>
          <p:cNvPr id="280" name="Tekstfelt 279">
            <a:extLst>
              <a:ext uri="{FF2B5EF4-FFF2-40B4-BE49-F238E27FC236}">
                <a16:creationId xmlns:a16="http://schemas.microsoft.com/office/drawing/2014/main" id="{CFD7000A-BF24-09EE-ACCE-4151646115A8}"/>
              </a:ext>
            </a:extLst>
          </p:cNvPr>
          <p:cNvSpPr txBox="1"/>
          <p:nvPr/>
        </p:nvSpPr>
        <p:spPr>
          <a:xfrm>
            <a:off x="2707185" y="12048717"/>
            <a:ext cx="8162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4000" dirty="0">
                <a:solidFill>
                  <a:srgbClr val="6D9480"/>
                </a:solidFill>
                <a:latin typeface="Abc Ny" panose="02000503000000000000" pitchFamily="2" charset="0"/>
              </a:rPr>
              <a:t>L</a:t>
            </a:r>
          </a:p>
        </p:txBody>
      </p:sp>
      <p:sp>
        <p:nvSpPr>
          <p:cNvPr id="281" name="Tekstfelt 280">
            <a:extLst>
              <a:ext uri="{FF2B5EF4-FFF2-40B4-BE49-F238E27FC236}">
                <a16:creationId xmlns:a16="http://schemas.microsoft.com/office/drawing/2014/main" id="{34119FE8-4B56-1C4E-E030-90732000B8FE}"/>
              </a:ext>
            </a:extLst>
          </p:cNvPr>
          <p:cNvSpPr txBox="1"/>
          <p:nvPr/>
        </p:nvSpPr>
        <p:spPr>
          <a:xfrm>
            <a:off x="2715214" y="12040255"/>
            <a:ext cx="8162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4000" dirty="0">
                <a:solidFill>
                  <a:srgbClr val="6D9480"/>
                </a:solidFill>
                <a:latin typeface="Abc Ny" panose="02000503000000000000" pitchFamily="2" charset="0"/>
              </a:rPr>
              <a:t>L</a:t>
            </a:r>
          </a:p>
        </p:txBody>
      </p:sp>
      <p:sp>
        <p:nvSpPr>
          <p:cNvPr id="282" name="Tekstfelt 281">
            <a:extLst>
              <a:ext uri="{FF2B5EF4-FFF2-40B4-BE49-F238E27FC236}">
                <a16:creationId xmlns:a16="http://schemas.microsoft.com/office/drawing/2014/main" id="{BE406332-D0CD-5653-049B-1B76AD287128}"/>
              </a:ext>
            </a:extLst>
          </p:cNvPr>
          <p:cNvSpPr txBox="1"/>
          <p:nvPr/>
        </p:nvSpPr>
        <p:spPr>
          <a:xfrm>
            <a:off x="1303849" y="11701332"/>
            <a:ext cx="8162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4000" dirty="0">
                <a:solidFill>
                  <a:srgbClr val="6D9480"/>
                </a:solidFill>
                <a:latin typeface="Abc Ny" panose="02000503000000000000" pitchFamily="2" charset="0"/>
              </a:rPr>
              <a:t>L</a:t>
            </a:r>
          </a:p>
        </p:txBody>
      </p:sp>
      <p:sp>
        <p:nvSpPr>
          <p:cNvPr id="283" name="Tekstfelt 282">
            <a:extLst>
              <a:ext uri="{FF2B5EF4-FFF2-40B4-BE49-F238E27FC236}">
                <a16:creationId xmlns:a16="http://schemas.microsoft.com/office/drawing/2014/main" id="{B84E9EDD-EF42-F502-1870-4A851E982EA7}"/>
              </a:ext>
            </a:extLst>
          </p:cNvPr>
          <p:cNvSpPr txBox="1"/>
          <p:nvPr/>
        </p:nvSpPr>
        <p:spPr>
          <a:xfrm>
            <a:off x="4612413" y="11801181"/>
            <a:ext cx="8162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4000" dirty="0">
                <a:solidFill>
                  <a:srgbClr val="6D9480"/>
                </a:solidFill>
                <a:latin typeface="Abc Ny" panose="02000503000000000000" pitchFamily="2" charset="0"/>
              </a:rPr>
              <a:t>M</a:t>
            </a:r>
          </a:p>
        </p:txBody>
      </p:sp>
      <p:sp>
        <p:nvSpPr>
          <p:cNvPr id="284" name="Tekstfelt 283">
            <a:extLst>
              <a:ext uri="{FF2B5EF4-FFF2-40B4-BE49-F238E27FC236}">
                <a16:creationId xmlns:a16="http://schemas.microsoft.com/office/drawing/2014/main" id="{886EFF30-5C3F-90D2-EDB8-BBED5F569D84}"/>
              </a:ext>
            </a:extLst>
          </p:cNvPr>
          <p:cNvSpPr txBox="1"/>
          <p:nvPr/>
        </p:nvSpPr>
        <p:spPr>
          <a:xfrm>
            <a:off x="732516" y="10873384"/>
            <a:ext cx="8162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4000" dirty="0">
                <a:solidFill>
                  <a:srgbClr val="6D9480"/>
                </a:solidFill>
                <a:latin typeface="Abc Ny" panose="02000503000000000000" pitchFamily="2" charset="0"/>
              </a:rPr>
              <a:t>E</a:t>
            </a:r>
          </a:p>
        </p:txBody>
      </p:sp>
      <p:sp>
        <p:nvSpPr>
          <p:cNvPr id="285" name="Tekstfelt 284">
            <a:extLst>
              <a:ext uri="{FF2B5EF4-FFF2-40B4-BE49-F238E27FC236}">
                <a16:creationId xmlns:a16="http://schemas.microsoft.com/office/drawing/2014/main" id="{702004DC-2639-3588-A67F-A25D77B5D453}"/>
              </a:ext>
            </a:extLst>
          </p:cNvPr>
          <p:cNvSpPr txBox="1"/>
          <p:nvPr/>
        </p:nvSpPr>
        <p:spPr>
          <a:xfrm>
            <a:off x="3146264" y="10739253"/>
            <a:ext cx="8162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4000" dirty="0">
                <a:solidFill>
                  <a:srgbClr val="6D9480"/>
                </a:solidFill>
                <a:latin typeface="Abc Ny" panose="02000503000000000000" pitchFamily="2" charset="0"/>
              </a:rPr>
              <a:t>N</a:t>
            </a:r>
          </a:p>
        </p:txBody>
      </p:sp>
      <p:sp>
        <p:nvSpPr>
          <p:cNvPr id="286" name="Tekstfelt 285">
            <a:extLst>
              <a:ext uri="{FF2B5EF4-FFF2-40B4-BE49-F238E27FC236}">
                <a16:creationId xmlns:a16="http://schemas.microsoft.com/office/drawing/2014/main" id="{753D8A4B-7943-3041-44B6-6ECAD88F98A8}"/>
              </a:ext>
            </a:extLst>
          </p:cNvPr>
          <p:cNvSpPr txBox="1"/>
          <p:nvPr/>
        </p:nvSpPr>
        <p:spPr>
          <a:xfrm>
            <a:off x="1478226" y="10739749"/>
            <a:ext cx="8162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4000" dirty="0">
                <a:solidFill>
                  <a:srgbClr val="6D9480"/>
                </a:solidFill>
                <a:latin typeface="Abc Ny" panose="02000503000000000000" pitchFamily="2" charset="0"/>
              </a:rPr>
              <a:t>S</a:t>
            </a:r>
          </a:p>
        </p:txBody>
      </p:sp>
      <p:sp>
        <p:nvSpPr>
          <p:cNvPr id="287" name="Tekstfelt 286">
            <a:extLst>
              <a:ext uri="{FF2B5EF4-FFF2-40B4-BE49-F238E27FC236}">
                <a16:creationId xmlns:a16="http://schemas.microsoft.com/office/drawing/2014/main" id="{5F528574-8E6E-0785-A0B3-AA3C1C49F7C8}"/>
              </a:ext>
            </a:extLst>
          </p:cNvPr>
          <p:cNvSpPr txBox="1"/>
          <p:nvPr/>
        </p:nvSpPr>
        <p:spPr>
          <a:xfrm>
            <a:off x="1928753" y="12239532"/>
            <a:ext cx="8162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4000" dirty="0">
                <a:solidFill>
                  <a:srgbClr val="6D9480"/>
                </a:solidFill>
                <a:latin typeface="Abc Ny" panose="02000503000000000000" pitchFamily="2" charset="0"/>
              </a:rPr>
              <a:t>I</a:t>
            </a:r>
          </a:p>
        </p:txBody>
      </p:sp>
      <p:sp>
        <p:nvSpPr>
          <p:cNvPr id="288" name="Tekstfelt 287">
            <a:extLst>
              <a:ext uri="{FF2B5EF4-FFF2-40B4-BE49-F238E27FC236}">
                <a16:creationId xmlns:a16="http://schemas.microsoft.com/office/drawing/2014/main" id="{3A0840B8-C6F6-EA4D-430A-06621F8132DB}"/>
              </a:ext>
            </a:extLst>
          </p:cNvPr>
          <p:cNvSpPr txBox="1"/>
          <p:nvPr/>
        </p:nvSpPr>
        <p:spPr>
          <a:xfrm>
            <a:off x="4458625" y="10866405"/>
            <a:ext cx="8162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4000" dirty="0">
                <a:solidFill>
                  <a:srgbClr val="6D9480"/>
                </a:solidFill>
                <a:latin typeface="Abc Ny" panose="02000503000000000000" pitchFamily="2" charset="0"/>
              </a:rPr>
              <a:t>K</a:t>
            </a:r>
          </a:p>
        </p:txBody>
      </p:sp>
      <p:sp>
        <p:nvSpPr>
          <p:cNvPr id="289" name="Tekstfelt 288">
            <a:extLst>
              <a:ext uri="{FF2B5EF4-FFF2-40B4-BE49-F238E27FC236}">
                <a16:creationId xmlns:a16="http://schemas.microsoft.com/office/drawing/2014/main" id="{0A9CB19E-4CBF-AA5B-0CC3-EBEE0CA4C17E}"/>
              </a:ext>
            </a:extLst>
          </p:cNvPr>
          <p:cNvSpPr txBox="1"/>
          <p:nvPr/>
        </p:nvSpPr>
        <p:spPr>
          <a:xfrm>
            <a:off x="558716" y="11578634"/>
            <a:ext cx="8162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4000" dirty="0">
                <a:solidFill>
                  <a:srgbClr val="6D9480"/>
                </a:solidFill>
                <a:latin typeface="Abc Ny" panose="02000503000000000000" pitchFamily="2" charset="0"/>
              </a:rPr>
              <a:t>T</a:t>
            </a:r>
          </a:p>
        </p:txBody>
      </p:sp>
      <p:sp>
        <p:nvSpPr>
          <p:cNvPr id="290" name="Tekstfelt 289">
            <a:extLst>
              <a:ext uri="{FF2B5EF4-FFF2-40B4-BE49-F238E27FC236}">
                <a16:creationId xmlns:a16="http://schemas.microsoft.com/office/drawing/2014/main" id="{E8B83290-C67A-9DDC-EC52-2673FF754B31}"/>
              </a:ext>
            </a:extLst>
          </p:cNvPr>
          <p:cNvSpPr txBox="1"/>
          <p:nvPr/>
        </p:nvSpPr>
        <p:spPr>
          <a:xfrm>
            <a:off x="2842316" y="11369197"/>
            <a:ext cx="8162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4000" dirty="0">
                <a:solidFill>
                  <a:srgbClr val="6D9480"/>
                </a:solidFill>
                <a:latin typeface="Abc Ny" panose="02000503000000000000" pitchFamily="2" charset="0"/>
              </a:rPr>
              <a:t>R</a:t>
            </a:r>
          </a:p>
        </p:txBody>
      </p:sp>
      <p:sp>
        <p:nvSpPr>
          <p:cNvPr id="291" name="Tekstfelt 290">
            <a:extLst>
              <a:ext uri="{FF2B5EF4-FFF2-40B4-BE49-F238E27FC236}">
                <a16:creationId xmlns:a16="http://schemas.microsoft.com/office/drawing/2014/main" id="{A9A68F26-0B11-0430-AC4B-BAD8B199D906}"/>
              </a:ext>
            </a:extLst>
          </p:cNvPr>
          <p:cNvSpPr txBox="1"/>
          <p:nvPr/>
        </p:nvSpPr>
        <p:spPr>
          <a:xfrm>
            <a:off x="3403023" y="12134941"/>
            <a:ext cx="8162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4000" dirty="0">
                <a:solidFill>
                  <a:srgbClr val="6D9480"/>
                </a:solidFill>
                <a:latin typeface="Abc Ny" panose="02000503000000000000" pitchFamily="2" charset="0"/>
              </a:rPr>
              <a:t>A</a:t>
            </a:r>
          </a:p>
        </p:txBody>
      </p:sp>
      <p:sp>
        <p:nvSpPr>
          <p:cNvPr id="292" name="Ellipse 291">
            <a:extLst>
              <a:ext uri="{FF2B5EF4-FFF2-40B4-BE49-F238E27FC236}">
                <a16:creationId xmlns:a16="http://schemas.microsoft.com/office/drawing/2014/main" id="{1456EFA6-138C-B4BA-157E-BB6604B78E8B}"/>
              </a:ext>
            </a:extLst>
          </p:cNvPr>
          <p:cNvSpPr/>
          <p:nvPr/>
        </p:nvSpPr>
        <p:spPr>
          <a:xfrm>
            <a:off x="7603377" y="12248222"/>
            <a:ext cx="772974" cy="933404"/>
          </a:xfrm>
          <a:custGeom>
            <a:avLst/>
            <a:gdLst>
              <a:gd name="connsiteX0" fmla="*/ 0 w 772974"/>
              <a:gd name="connsiteY0" fmla="*/ 466702 h 933404"/>
              <a:gd name="connsiteX1" fmla="*/ 386487 w 772974"/>
              <a:gd name="connsiteY1" fmla="*/ 0 h 933404"/>
              <a:gd name="connsiteX2" fmla="*/ 772974 w 772974"/>
              <a:gd name="connsiteY2" fmla="*/ 466702 h 933404"/>
              <a:gd name="connsiteX3" fmla="*/ 386487 w 772974"/>
              <a:gd name="connsiteY3" fmla="*/ 933404 h 933404"/>
              <a:gd name="connsiteX4" fmla="*/ 0 w 772974"/>
              <a:gd name="connsiteY4" fmla="*/ 466702 h 933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2974" h="933404" extrusionOk="0">
                <a:moveTo>
                  <a:pt x="0" y="466702"/>
                </a:moveTo>
                <a:cubicBezTo>
                  <a:pt x="-11659" y="195240"/>
                  <a:pt x="190566" y="-6365"/>
                  <a:pt x="386487" y="0"/>
                </a:cubicBezTo>
                <a:cubicBezTo>
                  <a:pt x="546876" y="29813"/>
                  <a:pt x="800161" y="200837"/>
                  <a:pt x="772974" y="466702"/>
                </a:cubicBezTo>
                <a:cubicBezTo>
                  <a:pt x="750046" y="678741"/>
                  <a:pt x="593746" y="952670"/>
                  <a:pt x="386487" y="933404"/>
                </a:cubicBezTo>
                <a:cubicBezTo>
                  <a:pt x="196677" y="900791"/>
                  <a:pt x="49350" y="720393"/>
                  <a:pt x="0" y="466702"/>
                </a:cubicBezTo>
                <a:close/>
              </a:path>
            </a:pathLst>
          </a:custGeom>
          <a:noFill/>
          <a:ln w="19050">
            <a:solidFill>
              <a:srgbClr val="C00000"/>
            </a:solidFill>
            <a:extLst>
              <a:ext uri="{C807C97D-BFC1-408E-A445-0C87EB9F89A2}">
                <ask:lineSketchStyleProps xmlns:ask="http://schemas.microsoft.com/office/drawing/2018/sketchyshapes" sd="879248734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93" name="Tekstfelt 292">
            <a:extLst>
              <a:ext uri="{FF2B5EF4-FFF2-40B4-BE49-F238E27FC236}">
                <a16:creationId xmlns:a16="http://schemas.microsoft.com/office/drawing/2014/main" id="{9C8F683F-3F17-6BB6-FA66-49BEECE64C64}"/>
              </a:ext>
            </a:extLst>
          </p:cNvPr>
          <p:cNvSpPr txBox="1"/>
          <p:nvPr/>
        </p:nvSpPr>
        <p:spPr>
          <a:xfrm>
            <a:off x="7717368" y="12392767"/>
            <a:ext cx="7524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4400" b="1" dirty="0">
                <a:solidFill>
                  <a:srgbClr val="C00000"/>
                </a:solidFill>
                <a:latin typeface="Abc Ny" panose="02000503000000000000" pitchFamily="2" charset="0"/>
              </a:rPr>
              <a:t>Å</a:t>
            </a:r>
          </a:p>
        </p:txBody>
      </p:sp>
      <p:sp>
        <p:nvSpPr>
          <p:cNvPr id="294" name="Tekstfelt 293">
            <a:extLst>
              <a:ext uri="{FF2B5EF4-FFF2-40B4-BE49-F238E27FC236}">
                <a16:creationId xmlns:a16="http://schemas.microsoft.com/office/drawing/2014/main" id="{FEF768C6-49D8-7A5C-E932-D77B442A6559}"/>
              </a:ext>
            </a:extLst>
          </p:cNvPr>
          <p:cNvSpPr txBox="1"/>
          <p:nvPr/>
        </p:nvSpPr>
        <p:spPr>
          <a:xfrm>
            <a:off x="5732067" y="10445500"/>
            <a:ext cx="29453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200" dirty="0">
                <a:latin typeface="Abc Ny" panose="02000503000000000000" pitchFamily="2" charset="0"/>
              </a:rPr>
              <a:t>Kan du høre Å?. Træk streg.</a:t>
            </a:r>
          </a:p>
        </p:txBody>
      </p:sp>
      <p:sp>
        <p:nvSpPr>
          <p:cNvPr id="295" name="Ellipse 294">
            <a:extLst>
              <a:ext uri="{FF2B5EF4-FFF2-40B4-BE49-F238E27FC236}">
                <a16:creationId xmlns:a16="http://schemas.microsoft.com/office/drawing/2014/main" id="{2E47166C-A206-A93A-DC55-F68034FE4A78}"/>
              </a:ext>
            </a:extLst>
          </p:cNvPr>
          <p:cNvSpPr/>
          <p:nvPr/>
        </p:nvSpPr>
        <p:spPr>
          <a:xfrm>
            <a:off x="9912472" y="10391291"/>
            <a:ext cx="358408" cy="37738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96" name="Kombinationstegning: figur 295">
            <a:extLst>
              <a:ext uri="{FF2B5EF4-FFF2-40B4-BE49-F238E27FC236}">
                <a16:creationId xmlns:a16="http://schemas.microsoft.com/office/drawing/2014/main" id="{69DEE508-5C7F-FE7A-B15D-7A30A8D6DC53}"/>
              </a:ext>
            </a:extLst>
          </p:cNvPr>
          <p:cNvSpPr/>
          <p:nvPr/>
        </p:nvSpPr>
        <p:spPr>
          <a:xfrm rot="963965">
            <a:off x="9961390" y="10557724"/>
            <a:ext cx="131667" cy="103971"/>
          </a:xfrm>
          <a:custGeom>
            <a:avLst/>
            <a:gdLst>
              <a:gd name="connsiteX0" fmla="*/ 22860 w 220028"/>
              <a:gd name="connsiteY0" fmla="*/ 0 h 122873"/>
              <a:gd name="connsiteX1" fmla="*/ 8573 w 220028"/>
              <a:gd name="connsiteY1" fmla="*/ 8573 h 122873"/>
              <a:gd name="connsiteX2" fmla="*/ 5715 w 220028"/>
              <a:gd name="connsiteY2" fmla="*/ 20003 h 122873"/>
              <a:gd name="connsiteX3" fmla="*/ 0 w 220028"/>
              <a:gd name="connsiteY3" fmla="*/ 42863 h 122873"/>
              <a:gd name="connsiteX4" fmla="*/ 11430 w 220028"/>
              <a:gd name="connsiteY4" fmla="*/ 77153 h 122873"/>
              <a:gd name="connsiteX5" fmla="*/ 28575 w 220028"/>
              <a:gd name="connsiteY5" fmla="*/ 82868 h 122873"/>
              <a:gd name="connsiteX6" fmla="*/ 134303 w 220028"/>
              <a:gd name="connsiteY6" fmla="*/ 82868 h 122873"/>
              <a:gd name="connsiteX7" fmla="*/ 151448 w 220028"/>
              <a:gd name="connsiteY7" fmla="*/ 94298 h 122873"/>
              <a:gd name="connsiteX8" fmla="*/ 160020 w 220028"/>
              <a:gd name="connsiteY8" fmla="*/ 105728 h 122873"/>
              <a:gd name="connsiteX9" fmla="*/ 180023 w 220028"/>
              <a:gd name="connsiteY9" fmla="*/ 117158 h 122873"/>
              <a:gd name="connsiteX10" fmla="*/ 197168 w 220028"/>
              <a:gd name="connsiteY10" fmla="*/ 122873 h 122873"/>
              <a:gd name="connsiteX11" fmla="*/ 220028 w 220028"/>
              <a:gd name="connsiteY11" fmla="*/ 120015 h 122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0028" h="122873">
                <a:moveTo>
                  <a:pt x="22860" y="0"/>
                </a:moveTo>
                <a:cubicBezTo>
                  <a:pt x="18098" y="2858"/>
                  <a:pt x="12187" y="4356"/>
                  <a:pt x="8573" y="8573"/>
                </a:cubicBezTo>
                <a:cubicBezTo>
                  <a:pt x="6017" y="11555"/>
                  <a:pt x="6794" y="16227"/>
                  <a:pt x="5715" y="20003"/>
                </a:cubicBezTo>
                <a:cubicBezTo>
                  <a:pt x="-141" y="40500"/>
                  <a:pt x="5809" y="13822"/>
                  <a:pt x="0" y="42863"/>
                </a:cubicBezTo>
                <a:cubicBezTo>
                  <a:pt x="1516" y="54991"/>
                  <a:pt x="-551" y="69166"/>
                  <a:pt x="11430" y="77153"/>
                </a:cubicBezTo>
                <a:cubicBezTo>
                  <a:pt x="16442" y="80495"/>
                  <a:pt x="28575" y="82868"/>
                  <a:pt x="28575" y="82868"/>
                </a:cubicBezTo>
                <a:cubicBezTo>
                  <a:pt x="64962" y="80268"/>
                  <a:pt x="97034" y="76442"/>
                  <a:pt x="134303" y="82868"/>
                </a:cubicBezTo>
                <a:cubicBezTo>
                  <a:pt x="141072" y="84035"/>
                  <a:pt x="151448" y="94298"/>
                  <a:pt x="151448" y="94298"/>
                </a:cubicBezTo>
                <a:cubicBezTo>
                  <a:pt x="154305" y="98108"/>
                  <a:pt x="156652" y="102360"/>
                  <a:pt x="160020" y="105728"/>
                </a:cubicBezTo>
                <a:cubicBezTo>
                  <a:pt x="163456" y="109164"/>
                  <a:pt x="176289" y="115664"/>
                  <a:pt x="180023" y="117158"/>
                </a:cubicBezTo>
                <a:cubicBezTo>
                  <a:pt x="185616" y="119395"/>
                  <a:pt x="197168" y="122873"/>
                  <a:pt x="197168" y="122873"/>
                </a:cubicBezTo>
                <a:lnTo>
                  <a:pt x="220028" y="120015"/>
                </a:lnTo>
              </a:path>
            </a:pathLst>
          </a:custGeom>
          <a:noFill/>
          <a:ln w="127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297" name="Billede 296">
            <a:extLst>
              <a:ext uri="{FF2B5EF4-FFF2-40B4-BE49-F238E27FC236}">
                <a16:creationId xmlns:a16="http://schemas.microsoft.com/office/drawing/2014/main" id="{6981D5B8-EDAF-122C-3790-26A072B0445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7392">
            <a:off x="10090423" y="10442234"/>
            <a:ext cx="60856" cy="284981"/>
          </a:xfrm>
          <a:prstGeom prst="rect">
            <a:avLst/>
          </a:prstGeom>
        </p:spPr>
      </p:pic>
      <p:pic>
        <p:nvPicPr>
          <p:cNvPr id="299" name="Billede 298">
            <a:extLst>
              <a:ext uri="{FF2B5EF4-FFF2-40B4-BE49-F238E27FC236}">
                <a16:creationId xmlns:a16="http://schemas.microsoft.com/office/drawing/2014/main" id="{2BCD3463-107B-4C7A-1FD9-BF2ADA77BAA2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5811" y="10992660"/>
            <a:ext cx="709854" cy="1133319"/>
          </a:xfrm>
          <a:prstGeom prst="rect">
            <a:avLst/>
          </a:prstGeom>
        </p:spPr>
      </p:pic>
      <p:pic>
        <p:nvPicPr>
          <p:cNvPr id="301" name="Billede 300" descr="Et billede, der indeholder logo&#10;&#10;Automatisk genereret beskrivelse">
            <a:extLst>
              <a:ext uri="{FF2B5EF4-FFF2-40B4-BE49-F238E27FC236}">
                <a16:creationId xmlns:a16="http://schemas.microsoft.com/office/drawing/2014/main" id="{2936A8D3-FAA9-34C8-8007-F327757EB6B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4171" y="11950301"/>
            <a:ext cx="558335" cy="868008"/>
          </a:xfrm>
          <a:prstGeom prst="rect">
            <a:avLst/>
          </a:prstGeom>
        </p:spPr>
      </p:pic>
      <p:pic>
        <p:nvPicPr>
          <p:cNvPr id="302" name="Billede 301">
            <a:extLst>
              <a:ext uri="{FF2B5EF4-FFF2-40B4-BE49-F238E27FC236}">
                <a16:creationId xmlns:a16="http://schemas.microsoft.com/office/drawing/2014/main" id="{B37C8A9C-2243-B483-943E-881EBB2D0F2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0165" y="13806711"/>
            <a:ext cx="1259398" cy="647622"/>
          </a:xfrm>
          <a:prstGeom prst="rect">
            <a:avLst/>
          </a:prstGeom>
        </p:spPr>
      </p:pic>
      <p:pic>
        <p:nvPicPr>
          <p:cNvPr id="303" name="Billede 302" descr="Et billede, der indeholder logo, pil&#10;&#10;Automatisk genereret beskrivelse">
            <a:extLst>
              <a:ext uri="{FF2B5EF4-FFF2-40B4-BE49-F238E27FC236}">
                <a16:creationId xmlns:a16="http://schemas.microsoft.com/office/drawing/2014/main" id="{6D0D21BA-D26F-6BBD-E76C-E373ECE7E20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3807" y="10961380"/>
            <a:ext cx="825734" cy="769484"/>
          </a:xfrm>
          <a:prstGeom prst="rect">
            <a:avLst/>
          </a:prstGeom>
        </p:spPr>
      </p:pic>
      <p:pic>
        <p:nvPicPr>
          <p:cNvPr id="305" name="Billede 304" descr="Et billede, der indeholder pil&#10;&#10;Automatisk genereret beskrivelse">
            <a:extLst>
              <a:ext uri="{FF2B5EF4-FFF2-40B4-BE49-F238E27FC236}">
                <a16:creationId xmlns:a16="http://schemas.microsoft.com/office/drawing/2014/main" id="{9FEA3C3E-7471-F6B8-EAF3-8A07D81F273D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6577" y="12775687"/>
            <a:ext cx="852932" cy="1095697"/>
          </a:xfrm>
          <a:prstGeom prst="rect">
            <a:avLst/>
          </a:prstGeom>
        </p:spPr>
      </p:pic>
      <p:pic>
        <p:nvPicPr>
          <p:cNvPr id="307" name="Billede 306" descr="Et billede, der indeholder tekst&#10;&#10;Automatisk genereret beskrivelse">
            <a:extLst>
              <a:ext uri="{FF2B5EF4-FFF2-40B4-BE49-F238E27FC236}">
                <a16:creationId xmlns:a16="http://schemas.microsoft.com/office/drawing/2014/main" id="{55F2CFF6-16AC-2578-9AA0-3F7A847BBD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4020" y="12922223"/>
            <a:ext cx="445824" cy="811689"/>
          </a:xfrm>
          <a:prstGeom prst="rect">
            <a:avLst/>
          </a:prstGeom>
        </p:spPr>
      </p:pic>
      <p:pic>
        <p:nvPicPr>
          <p:cNvPr id="308" name="Billede 307">
            <a:extLst>
              <a:ext uri="{FF2B5EF4-FFF2-40B4-BE49-F238E27FC236}">
                <a16:creationId xmlns:a16="http://schemas.microsoft.com/office/drawing/2014/main" id="{3ABA9B82-1152-7EDC-2E1B-5D97406BC69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70833">
            <a:off x="9497068" y="12335616"/>
            <a:ext cx="693306" cy="758615"/>
          </a:xfrm>
          <a:prstGeom prst="rect">
            <a:avLst/>
          </a:prstGeom>
        </p:spPr>
      </p:pic>
      <p:pic>
        <p:nvPicPr>
          <p:cNvPr id="310" name="Billede 309" descr="Et billede, der indeholder tekst&#10;&#10;Automatisk genereret beskrivelse">
            <a:extLst>
              <a:ext uri="{FF2B5EF4-FFF2-40B4-BE49-F238E27FC236}">
                <a16:creationId xmlns:a16="http://schemas.microsoft.com/office/drawing/2014/main" id="{0199DBAF-4955-8A73-DBB1-5F2C9FCF241F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0941" y="13673571"/>
            <a:ext cx="721660" cy="1144443"/>
          </a:xfrm>
          <a:prstGeom prst="rect">
            <a:avLst/>
          </a:prstGeom>
        </p:spPr>
      </p:pic>
      <p:pic>
        <p:nvPicPr>
          <p:cNvPr id="312" name="Billede 311" descr="Et billede, der indeholder tekst&#10;&#10;Automatisk genereret beskrivelse">
            <a:extLst>
              <a:ext uri="{FF2B5EF4-FFF2-40B4-BE49-F238E27FC236}">
                <a16:creationId xmlns:a16="http://schemas.microsoft.com/office/drawing/2014/main" id="{7D16CF24-48B7-AD93-2817-8AD3829F1FFB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444" y="11001144"/>
            <a:ext cx="912459" cy="725226"/>
          </a:xfrm>
          <a:prstGeom prst="rect">
            <a:avLst/>
          </a:prstGeom>
        </p:spPr>
      </p:pic>
      <p:pic>
        <p:nvPicPr>
          <p:cNvPr id="314" name="Billede 313">
            <a:extLst>
              <a:ext uri="{FF2B5EF4-FFF2-40B4-BE49-F238E27FC236}">
                <a16:creationId xmlns:a16="http://schemas.microsoft.com/office/drawing/2014/main" id="{8D2DBB32-754F-8C2D-ACA4-9111C8AC3E2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2824" y="14033508"/>
            <a:ext cx="1097937" cy="686314"/>
          </a:xfrm>
          <a:prstGeom prst="rect">
            <a:avLst/>
          </a:prstGeom>
        </p:spPr>
      </p:pic>
      <p:pic>
        <p:nvPicPr>
          <p:cNvPr id="315" name="Billede 314">
            <a:extLst>
              <a:ext uri="{FF2B5EF4-FFF2-40B4-BE49-F238E27FC236}">
                <a16:creationId xmlns:a16="http://schemas.microsoft.com/office/drawing/2014/main" id="{3208A41C-9E75-EAA6-6ADF-9307CA51C5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7182" y="11308560"/>
            <a:ext cx="447708" cy="726554"/>
          </a:xfrm>
          <a:prstGeom prst="rect">
            <a:avLst/>
          </a:prstGeom>
        </p:spPr>
      </p:pic>
      <p:sp>
        <p:nvSpPr>
          <p:cNvPr id="316" name="Tekstfelt 315">
            <a:extLst>
              <a:ext uri="{FF2B5EF4-FFF2-40B4-BE49-F238E27FC236}">
                <a16:creationId xmlns:a16="http://schemas.microsoft.com/office/drawing/2014/main" id="{C25733AF-3AFF-CBCF-C88F-2654EF2DFFEB}"/>
              </a:ext>
            </a:extLst>
          </p:cNvPr>
          <p:cNvSpPr txBox="1"/>
          <p:nvPr/>
        </p:nvSpPr>
        <p:spPr>
          <a:xfrm>
            <a:off x="9020742" y="10095640"/>
            <a:ext cx="26416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200" dirty="0">
                <a:solidFill>
                  <a:schemeClr val="bg1"/>
                </a:solidFill>
                <a:latin typeface="Abc Ny" panose="02000503000000000000" pitchFamily="2" charset="0"/>
              </a:rPr>
              <a:t>MINILÆS 3, ÅL I MÅL.</a:t>
            </a:r>
            <a:endParaRPr lang="da-DK" sz="1200" dirty="0">
              <a:latin typeface="Abc Ny" panose="02000503000000000000" pitchFamily="2" charset="0"/>
            </a:endParaRPr>
          </a:p>
        </p:txBody>
      </p:sp>
      <p:sp>
        <p:nvSpPr>
          <p:cNvPr id="317" name="Tekstfelt 316">
            <a:extLst>
              <a:ext uri="{FF2B5EF4-FFF2-40B4-BE49-F238E27FC236}">
                <a16:creationId xmlns:a16="http://schemas.microsoft.com/office/drawing/2014/main" id="{CF647FB2-CE14-96F0-54E1-D18032C7FC47}"/>
              </a:ext>
            </a:extLst>
          </p:cNvPr>
          <p:cNvSpPr txBox="1"/>
          <p:nvPr/>
        </p:nvSpPr>
        <p:spPr>
          <a:xfrm>
            <a:off x="9188559" y="5044536"/>
            <a:ext cx="26416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200" dirty="0">
                <a:solidFill>
                  <a:schemeClr val="bg1"/>
                </a:solidFill>
                <a:latin typeface="Abc Ny" panose="02000503000000000000" pitchFamily="2" charset="0"/>
              </a:rPr>
              <a:t>MINILÆS 2, IS I SI.</a:t>
            </a:r>
            <a:endParaRPr lang="da-DK" sz="1200" dirty="0">
              <a:latin typeface="Abc Ny" panose="02000503000000000000" pitchFamily="2" charset="0"/>
            </a:endParaRPr>
          </a:p>
        </p:txBody>
      </p:sp>
      <p:sp>
        <p:nvSpPr>
          <p:cNvPr id="318" name="Tekstfelt 317">
            <a:extLst>
              <a:ext uri="{FF2B5EF4-FFF2-40B4-BE49-F238E27FC236}">
                <a16:creationId xmlns:a16="http://schemas.microsoft.com/office/drawing/2014/main" id="{DFC0B2F6-17B0-D923-E677-DDF85AE592AD}"/>
              </a:ext>
            </a:extLst>
          </p:cNvPr>
          <p:cNvSpPr txBox="1"/>
          <p:nvPr/>
        </p:nvSpPr>
        <p:spPr>
          <a:xfrm>
            <a:off x="9175811" y="-5153"/>
            <a:ext cx="26416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200" dirty="0">
                <a:solidFill>
                  <a:schemeClr val="bg1"/>
                </a:solidFill>
                <a:latin typeface="Abc Ny" panose="02000503000000000000" pitchFamily="2" charset="0"/>
              </a:rPr>
              <a:t>MINILÆS 1, IS I Å.</a:t>
            </a:r>
            <a:endParaRPr lang="da-DK" sz="1200" dirty="0">
              <a:latin typeface="Abc Ny" panose="020005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78792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ktangel: afrundede hjørner 21">
            <a:extLst>
              <a:ext uri="{FF2B5EF4-FFF2-40B4-BE49-F238E27FC236}">
                <a16:creationId xmlns:a16="http://schemas.microsoft.com/office/drawing/2014/main" id="{AD66620A-53F6-C7FD-90B5-607301BD5680}"/>
              </a:ext>
            </a:extLst>
          </p:cNvPr>
          <p:cNvSpPr/>
          <p:nvPr/>
        </p:nvSpPr>
        <p:spPr>
          <a:xfrm>
            <a:off x="7062174" y="1148024"/>
            <a:ext cx="1751958" cy="412567"/>
          </a:xfrm>
          <a:prstGeom prst="roundRect">
            <a:avLst/>
          </a:prstGeom>
          <a:solidFill>
            <a:srgbClr val="6D948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CA80D2D9-4B06-DFC9-1792-4A6C4FEDD7E6}"/>
              </a:ext>
            </a:extLst>
          </p:cNvPr>
          <p:cNvSpPr/>
          <p:nvPr/>
        </p:nvSpPr>
        <p:spPr>
          <a:xfrm>
            <a:off x="305906" y="0"/>
            <a:ext cx="5040000" cy="5040000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A8B2310E-AAEC-92BF-E543-D94659B7153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345906" y="0"/>
            <a:ext cx="5040000" cy="5040000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FDF2D507-28DE-E0E9-E537-6D1B22C5B21F}"/>
              </a:ext>
            </a:extLst>
          </p:cNvPr>
          <p:cNvSpPr/>
          <p:nvPr/>
        </p:nvSpPr>
        <p:spPr>
          <a:xfrm>
            <a:off x="305906" y="5048250"/>
            <a:ext cx="5040000" cy="5040000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25105504-F17A-CEC8-3EB2-B21180E2A0A9}"/>
              </a:ext>
            </a:extLst>
          </p:cNvPr>
          <p:cNvSpPr/>
          <p:nvPr/>
        </p:nvSpPr>
        <p:spPr>
          <a:xfrm>
            <a:off x="5345906" y="5048250"/>
            <a:ext cx="5040000" cy="5040000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32F91996-5C62-C334-ABFB-8D77973CB014}"/>
              </a:ext>
            </a:extLst>
          </p:cNvPr>
          <p:cNvSpPr/>
          <p:nvPr/>
        </p:nvSpPr>
        <p:spPr>
          <a:xfrm>
            <a:off x="305906" y="10096500"/>
            <a:ext cx="5040000" cy="5040000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3" name="Rektangel 12">
            <a:extLst>
              <a:ext uri="{FF2B5EF4-FFF2-40B4-BE49-F238E27FC236}">
                <a16:creationId xmlns:a16="http://schemas.microsoft.com/office/drawing/2014/main" id="{23852E92-4B72-BE3E-9DF3-3B2C34C3EB01}"/>
              </a:ext>
            </a:extLst>
          </p:cNvPr>
          <p:cNvSpPr/>
          <p:nvPr/>
        </p:nvSpPr>
        <p:spPr>
          <a:xfrm>
            <a:off x="5345906" y="10096500"/>
            <a:ext cx="5040000" cy="5040000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7" name="Tekstfelt 16">
            <a:extLst>
              <a:ext uri="{FF2B5EF4-FFF2-40B4-BE49-F238E27FC236}">
                <a16:creationId xmlns:a16="http://schemas.microsoft.com/office/drawing/2014/main" id="{49D18914-1D27-9102-F83B-1CC6D9A3EB08}"/>
              </a:ext>
            </a:extLst>
          </p:cNvPr>
          <p:cNvSpPr txBox="1"/>
          <p:nvPr/>
        </p:nvSpPr>
        <p:spPr>
          <a:xfrm>
            <a:off x="5738672" y="739664"/>
            <a:ext cx="42415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2000" b="1" dirty="0">
                <a:latin typeface="Chelsea Market" panose="02000000000000000000" pitchFamily="2" charset="0"/>
              </a:rPr>
              <a:t>BOGSTAVREJSENS MINILÆS</a:t>
            </a:r>
          </a:p>
        </p:txBody>
      </p:sp>
      <p:sp>
        <p:nvSpPr>
          <p:cNvPr id="18" name="Tekstfelt 17">
            <a:extLst>
              <a:ext uri="{FF2B5EF4-FFF2-40B4-BE49-F238E27FC236}">
                <a16:creationId xmlns:a16="http://schemas.microsoft.com/office/drawing/2014/main" id="{B623F9DC-E147-E4B1-2AAA-DA022614BFF2}"/>
              </a:ext>
            </a:extLst>
          </p:cNvPr>
          <p:cNvSpPr txBox="1"/>
          <p:nvPr/>
        </p:nvSpPr>
        <p:spPr>
          <a:xfrm>
            <a:off x="7287072" y="176800"/>
            <a:ext cx="15598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dirty="0">
                <a:latin typeface="Abc Ny" panose="02000503000000000000" pitchFamily="2" charset="0"/>
              </a:rPr>
              <a:t>Forlaget Pingo</a:t>
            </a:r>
          </a:p>
        </p:txBody>
      </p:sp>
      <p:sp>
        <p:nvSpPr>
          <p:cNvPr id="19" name="Tekstfelt 18">
            <a:extLst>
              <a:ext uri="{FF2B5EF4-FFF2-40B4-BE49-F238E27FC236}">
                <a16:creationId xmlns:a16="http://schemas.microsoft.com/office/drawing/2014/main" id="{9FD9B643-6A27-9474-AC16-D22F053834A3}"/>
              </a:ext>
            </a:extLst>
          </p:cNvPr>
          <p:cNvSpPr txBox="1"/>
          <p:nvPr/>
        </p:nvSpPr>
        <p:spPr>
          <a:xfrm>
            <a:off x="6989927" y="1152439"/>
            <a:ext cx="17519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dirty="0">
                <a:latin typeface="Chelsea Market" panose="02000000000000000000" pitchFamily="2" charset="0"/>
              </a:rPr>
              <a:t>LÆS OG LØS</a:t>
            </a: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9C6D5D18-7F49-6676-9D5E-0AC3038A552D}"/>
              </a:ext>
            </a:extLst>
          </p:cNvPr>
          <p:cNvSpPr/>
          <p:nvPr/>
        </p:nvSpPr>
        <p:spPr>
          <a:xfrm>
            <a:off x="9590311" y="126133"/>
            <a:ext cx="499462" cy="491778"/>
          </a:xfrm>
          <a:prstGeom prst="ellipse">
            <a:avLst/>
          </a:prstGeom>
          <a:noFill/>
          <a:ln w="38100">
            <a:solidFill>
              <a:srgbClr val="6D9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1" name="Tekstfelt 20">
            <a:extLst>
              <a:ext uri="{FF2B5EF4-FFF2-40B4-BE49-F238E27FC236}">
                <a16:creationId xmlns:a16="http://schemas.microsoft.com/office/drawing/2014/main" id="{283BD73C-1B80-6663-DB96-41E3BC7EEA18}"/>
              </a:ext>
            </a:extLst>
          </p:cNvPr>
          <p:cNvSpPr txBox="1"/>
          <p:nvPr/>
        </p:nvSpPr>
        <p:spPr>
          <a:xfrm>
            <a:off x="9695943" y="153921"/>
            <a:ext cx="2907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400" dirty="0">
                <a:latin typeface="Abc Ny" panose="02000503000000000000" pitchFamily="2" charset="0"/>
              </a:rPr>
              <a:t>4</a:t>
            </a:r>
          </a:p>
        </p:txBody>
      </p:sp>
      <p:sp>
        <p:nvSpPr>
          <p:cNvPr id="23" name="Tekstfelt 22">
            <a:extLst>
              <a:ext uri="{FF2B5EF4-FFF2-40B4-BE49-F238E27FC236}">
                <a16:creationId xmlns:a16="http://schemas.microsoft.com/office/drawing/2014/main" id="{4010E21C-C9A0-213D-E70B-41AB03C7A885}"/>
              </a:ext>
            </a:extLst>
          </p:cNvPr>
          <p:cNvSpPr txBox="1"/>
          <p:nvPr/>
        </p:nvSpPr>
        <p:spPr>
          <a:xfrm>
            <a:off x="7036107" y="1534859"/>
            <a:ext cx="17985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4000" dirty="0">
                <a:latin typeface="Chelsea Market" panose="02000000000000000000" pitchFamily="2" charset="0"/>
              </a:rPr>
              <a:t>LIS I Å</a:t>
            </a: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40EF5AEE-590A-2E92-7049-E340593CDD73}"/>
              </a:ext>
            </a:extLst>
          </p:cNvPr>
          <p:cNvSpPr/>
          <p:nvPr/>
        </p:nvSpPr>
        <p:spPr>
          <a:xfrm>
            <a:off x="7240529" y="2220205"/>
            <a:ext cx="1260181" cy="1253965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F9D4FEF0-2AD3-D295-E13A-15E1F3BDD3A7}"/>
              </a:ext>
            </a:extLst>
          </p:cNvPr>
          <p:cNvSpPr/>
          <p:nvPr/>
        </p:nvSpPr>
        <p:spPr>
          <a:xfrm>
            <a:off x="8602825" y="2453383"/>
            <a:ext cx="982896" cy="952820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C15AB63A-4D3C-33D3-4C88-6D6F7E7EAC0A}"/>
              </a:ext>
            </a:extLst>
          </p:cNvPr>
          <p:cNvSpPr/>
          <p:nvPr/>
        </p:nvSpPr>
        <p:spPr>
          <a:xfrm>
            <a:off x="7368016" y="3556219"/>
            <a:ext cx="982896" cy="952820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C95ACA12-447B-D843-47A6-8F63BB0BEBEF}"/>
              </a:ext>
            </a:extLst>
          </p:cNvPr>
          <p:cNvSpPr/>
          <p:nvPr/>
        </p:nvSpPr>
        <p:spPr>
          <a:xfrm>
            <a:off x="8602825" y="3555816"/>
            <a:ext cx="982896" cy="952820"/>
          </a:xfrm>
          <a:prstGeom prst="ellipse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9F67F2AC-3998-5240-ABC7-2DBA6E449413}"/>
              </a:ext>
            </a:extLst>
          </p:cNvPr>
          <p:cNvSpPr/>
          <p:nvPr/>
        </p:nvSpPr>
        <p:spPr>
          <a:xfrm>
            <a:off x="6128219" y="2453383"/>
            <a:ext cx="982896" cy="952820"/>
          </a:xfrm>
          <a:prstGeom prst="ellipse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9030157A-A83C-92EC-869D-2AF2EE9934D0}"/>
              </a:ext>
            </a:extLst>
          </p:cNvPr>
          <p:cNvSpPr/>
          <p:nvPr/>
        </p:nvSpPr>
        <p:spPr>
          <a:xfrm>
            <a:off x="6137680" y="3531073"/>
            <a:ext cx="982896" cy="952820"/>
          </a:xfrm>
          <a:prstGeom prst="ellipse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0" name="Tekstfelt 29">
            <a:extLst>
              <a:ext uri="{FF2B5EF4-FFF2-40B4-BE49-F238E27FC236}">
                <a16:creationId xmlns:a16="http://schemas.microsoft.com/office/drawing/2014/main" id="{D8DB3587-B670-BCCE-D6BC-586CA1D6C64B}"/>
              </a:ext>
            </a:extLst>
          </p:cNvPr>
          <p:cNvSpPr txBox="1"/>
          <p:nvPr/>
        </p:nvSpPr>
        <p:spPr>
          <a:xfrm>
            <a:off x="6363926" y="2513628"/>
            <a:ext cx="3534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5400" dirty="0">
                <a:latin typeface="Abc Ny" panose="02000503000000000000" pitchFamily="2" charset="0"/>
              </a:rPr>
              <a:t>S</a:t>
            </a:r>
          </a:p>
        </p:txBody>
      </p:sp>
      <p:sp>
        <p:nvSpPr>
          <p:cNvPr id="31" name="Tekstfelt 30">
            <a:extLst>
              <a:ext uri="{FF2B5EF4-FFF2-40B4-BE49-F238E27FC236}">
                <a16:creationId xmlns:a16="http://schemas.microsoft.com/office/drawing/2014/main" id="{06CE956D-DE8B-B102-3832-C8AC0A7C9C62}"/>
              </a:ext>
            </a:extLst>
          </p:cNvPr>
          <p:cNvSpPr txBox="1"/>
          <p:nvPr/>
        </p:nvSpPr>
        <p:spPr>
          <a:xfrm>
            <a:off x="8953874" y="2505717"/>
            <a:ext cx="4363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5400" dirty="0">
                <a:latin typeface="Abc Ny" panose="02000503000000000000" pitchFamily="2" charset="0"/>
              </a:rPr>
              <a:t>I</a:t>
            </a:r>
          </a:p>
        </p:txBody>
      </p:sp>
      <p:sp>
        <p:nvSpPr>
          <p:cNvPr id="32" name="Tekstfelt 31">
            <a:extLst>
              <a:ext uri="{FF2B5EF4-FFF2-40B4-BE49-F238E27FC236}">
                <a16:creationId xmlns:a16="http://schemas.microsoft.com/office/drawing/2014/main" id="{C2D6E65D-85C3-750E-832F-EC9B3D99F49B}"/>
              </a:ext>
            </a:extLst>
          </p:cNvPr>
          <p:cNvSpPr txBox="1"/>
          <p:nvPr/>
        </p:nvSpPr>
        <p:spPr>
          <a:xfrm>
            <a:off x="6328764" y="3581691"/>
            <a:ext cx="4921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5400" dirty="0">
                <a:latin typeface="Abc Ny" panose="02000503000000000000" pitchFamily="2" charset="0"/>
              </a:rPr>
              <a:t>M</a:t>
            </a:r>
          </a:p>
        </p:txBody>
      </p:sp>
      <p:sp>
        <p:nvSpPr>
          <p:cNvPr id="33" name="Tekstfelt 32">
            <a:extLst>
              <a:ext uri="{FF2B5EF4-FFF2-40B4-BE49-F238E27FC236}">
                <a16:creationId xmlns:a16="http://schemas.microsoft.com/office/drawing/2014/main" id="{C98E4C4E-729F-AA51-CB2C-70854AB9ECCE}"/>
              </a:ext>
            </a:extLst>
          </p:cNvPr>
          <p:cNvSpPr txBox="1"/>
          <p:nvPr/>
        </p:nvSpPr>
        <p:spPr>
          <a:xfrm>
            <a:off x="7584688" y="3619792"/>
            <a:ext cx="3534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5400" dirty="0">
                <a:latin typeface="Abc Ny" panose="02000503000000000000" pitchFamily="2" charset="0"/>
              </a:rPr>
              <a:t>Å</a:t>
            </a:r>
          </a:p>
        </p:txBody>
      </p:sp>
      <p:sp>
        <p:nvSpPr>
          <p:cNvPr id="34" name="Tekstfelt 33">
            <a:extLst>
              <a:ext uri="{FF2B5EF4-FFF2-40B4-BE49-F238E27FC236}">
                <a16:creationId xmlns:a16="http://schemas.microsoft.com/office/drawing/2014/main" id="{5D16FE06-1669-6084-EFDB-025F1FA1A64E}"/>
              </a:ext>
            </a:extLst>
          </p:cNvPr>
          <p:cNvSpPr txBox="1"/>
          <p:nvPr/>
        </p:nvSpPr>
        <p:spPr>
          <a:xfrm>
            <a:off x="8913323" y="3570561"/>
            <a:ext cx="3534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5400" dirty="0">
                <a:latin typeface="Abc Ny" panose="02000503000000000000" pitchFamily="2" charset="0"/>
              </a:rPr>
              <a:t>L</a:t>
            </a:r>
          </a:p>
        </p:txBody>
      </p:sp>
      <p:sp>
        <p:nvSpPr>
          <p:cNvPr id="35" name="Rektangel: afrundede hjørner 34">
            <a:extLst>
              <a:ext uri="{FF2B5EF4-FFF2-40B4-BE49-F238E27FC236}">
                <a16:creationId xmlns:a16="http://schemas.microsoft.com/office/drawing/2014/main" id="{2FD54D17-F557-989F-618A-1E5FABD92E88}"/>
              </a:ext>
            </a:extLst>
          </p:cNvPr>
          <p:cNvSpPr/>
          <p:nvPr/>
        </p:nvSpPr>
        <p:spPr>
          <a:xfrm>
            <a:off x="5840787" y="532403"/>
            <a:ext cx="4037357" cy="4113516"/>
          </a:xfrm>
          <a:custGeom>
            <a:avLst/>
            <a:gdLst>
              <a:gd name="connsiteX0" fmla="*/ 0 w 4037357"/>
              <a:gd name="connsiteY0" fmla="*/ 672906 h 4113516"/>
              <a:gd name="connsiteX1" fmla="*/ 672906 w 4037357"/>
              <a:gd name="connsiteY1" fmla="*/ 0 h 4113516"/>
              <a:gd name="connsiteX2" fmla="*/ 1345792 w 4037357"/>
              <a:gd name="connsiteY2" fmla="*/ 0 h 4113516"/>
              <a:gd name="connsiteX3" fmla="*/ 1937932 w 4037357"/>
              <a:gd name="connsiteY3" fmla="*/ 0 h 4113516"/>
              <a:gd name="connsiteX4" fmla="*/ 2556987 w 4037357"/>
              <a:gd name="connsiteY4" fmla="*/ 0 h 4113516"/>
              <a:gd name="connsiteX5" fmla="*/ 3364451 w 4037357"/>
              <a:gd name="connsiteY5" fmla="*/ 0 h 4113516"/>
              <a:gd name="connsiteX6" fmla="*/ 4037357 w 4037357"/>
              <a:gd name="connsiteY6" fmla="*/ 672906 h 4113516"/>
              <a:gd name="connsiteX7" fmla="*/ 4037357 w 4037357"/>
              <a:gd name="connsiteY7" fmla="*/ 1364832 h 4113516"/>
              <a:gd name="connsiteX8" fmla="*/ 4037357 w 4037357"/>
              <a:gd name="connsiteY8" fmla="*/ 2001404 h 4113516"/>
              <a:gd name="connsiteX9" fmla="*/ 4037357 w 4037357"/>
              <a:gd name="connsiteY9" fmla="*/ 2637976 h 4113516"/>
              <a:gd name="connsiteX10" fmla="*/ 4037357 w 4037357"/>
              <a:gd name="connsiteY10" fmla="*/ 3440610 h 4113516"/>
              <a:gd name="connsiteX11" fmla="*/ 3364451 w 4037357"/>
              <a:gd name="connsiteY11" fmla="*/ 4113516 h 4113516"/>
              <a:gd name="connsiteX12" fmla="*/ 2745396 w 4037357"/>
              <a:gd name="connsiteY12" fmla="*/ 4113516 h 4113516"/>
              <a:gd name="connsiteX13" fmla="*/ 2018679 w 4037357"/>
              <a:gd name="connsiteY13" fmla="*/ 4113516 h 4113516"/>
              <a:gd name="connsiteX14" fmla="*/ 1318877 w 4037357"/>
              <a:gd name="connsiteY14" fmla="*/ 4113516 h 4113516"/>
              <a:gd name="connsiteX15" fmla="*/ 672906 w 4037357"/>
              <a:gd name="connsiteY15" fmla="*/ 4113516 h 4113516"/>
              <a:gd name="connsiteX16" fmla="*/ 0 w 4037357"/>
              <a:gd name="connsiteY16" fmla="*/ 3440610 h 4113516"/>
              <a:gd name="connsiteX17" fmla="*/ 0 w 4037357"/>
              <a:gd name="connsiteY17" fmla="*/ 2804038 h 4113516"/>
              <a:gd name="connsiteX18" fmla="*/ 0 w 4037357"/>
              <a:gd name="connsiteY18" fmla="*/ 2084435 h 4113516"/>
              <a:gd name="connsiteX19" fmla="*/ 0 w 4037357"/>
              <a:gd name="connsiteY19" fmla="*/ 1364832 h 4113516"/>
              <a:gd name="connsiteX20" fmla="*/ 0 w 4037357"/>
              <a:gd name="connsiteY20" fmla="*/ 672906 h 4113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037357" h="4113516" extrusionOk="0">
                <a:moveTo>
                  <a:pt x="0" y="672906"/>
                </a:moveTo>
                <a:cubicBezTo>
                  <a:pt x="12268" y="303290"/>
                  <a:pt x="348355" y="44970"/>
                  <a:pt x="672906" y="0"/>
                </a:cubicBezTo>
                <a:cubicBezTo>
                  <a:pt x="862311" y="10117"/>
                  <a:pt x="1158173" y="-9007"/>
                  <a:pt x="1345792" y="0"/>
                </a:cubicBezTo>
                <a:cubicBezTo>
                  <a:pt x="1533411" y="9007"/>
                  <a:pt x="1646270" y="-5454"/>
                  <a:pt x="1937932" y="0"/>
                </a:cubicBezTo>
                <a:cubicBezTo>
                  <a:pt x="2229594" y="5454"/>
                  <a:pt x="2278611" y="-11827"/>
                  <a:pt x="2556987" y="0"/>
                </a:cubicBezTo>
                <a:cubicBezTo>
                  <a:pt x="2835363" y="11827"/>
                  <a:pt x="3172813" y="34582"/>
                  <a:pt x="3364451" y="0"/>
                </a:cubicBezTo>
                <a:cubicBezTo>
                  <a:pt x="3757048" y="-1608"/>
                  <a:pt x="4034045" y="284643"/>
                  <a:pt x="4037357" y="672906"/>
                </a:cubicBezTo>
                <a:cubicBezTo>
                  <a:pt x="4010496" y="973105"/>
                  <a:pt x="4054102" y="1070694"/>
                  <a:pt x="4037357" y="1364832"/>
                </a:cubicBezTo>
                <a:cubicBezTo>
                  <a:pt x="4020612" y="1658970"/>
                  <a:pt x="4045657" y="1796680"/>
                  <a:pt x="4037357" y="2001404"/>
                </a:cubicBezTo>
                <a:cubicBezTo>
                  <a:pt x="4029057" y="2206128"/>
                  <a:pt x="4060119" y="2393982"/>
                  <a:pt x="4037357" y="2637976"/>
                </a:cubicBezTo>
                <a:cubicBezTo>
                  <a:pt x="4014595" y="2881970"/>
                  <a:pt x="4046859" y="3132075"/>
                  <a:pt x="4037357" y="3440610"/>
                </a:cubicBezTo>
                <a:cubicBezTo>
                  <a:pt x="4079878" y="3878005"/>
                  <a:pt x="3816424" y="4079822"/>
                  <a:pt x="3364451" y="4113516"/>
                </a:cubicBezTo>
                <a:cubicBezTo>
                  <a:pt x="3197893" y="4114459"/>
                  <a:pt x="3022733" y="4122295"/>
                  <a:pt x="2745396" y="4113516"/>
                </a:cubicBezTo>
                <a:cubicBezTo>
                  <a:pt x="2468060" y="4104737"/>
                  <a:pt x="2218391" y="4100201"/>
                  <a:pt x="2018679" y="4113516"/>
                </a:cubicBezTo>
                <a:cubicBezTo>
                  <a:pt x="1818967" y="4126831"/>
                  <a:pt x="1507357" y="4083206"/>
                  <a:pt x="1318877" y="4113516"/>
                </a:cubicBezTo>
                <a:cubicBezTo>
                  <a:pt x="1130397" y="4143826"/>
                  <a:pt x="953177" y="4104353"/>
                  <a:pt x="672906" y="4113516"/>
                </a:cubicBezTo>
                <a:cubicBezTo>
                  <a:pt x="313246" y="4109925"/>
                  <a:pt x="-63325" y="3806648"/>
                  <a:pt x="0" y="3440610"/>
                </a:cubicBezTo>
                <a:cubicBezTo>
                  <a:pt x="2377" y="3268722"/>
                  <a:pt x="-8425" y="2952730"/>
                  <a:pt x="0" y="2804038"/>
                </a:cubicBezTo>
                <a:cubicBezTo>
                  <a:pt x="8425" y="2655346"/>
                  <a:pt x="15009" y="2371487"/>
                  <a:pt x="0" y="2084435"/>
                </a:cubicBezTo>
                <a:cubicBezTo>
                  <a:pt x="-15009" y="1797383"/>
                  <a:pt x="3631" y="1534897"/>
                  <a:pt x="0" y="1364832"/>
                </a:cubicBezTo>
                <a:cubicBezTo>
                  <a:pt x="-3631" y="1194767"/>
                  <a:pt x="-2581" y="932903"/>
                  <a:pt x="0" y="672906"/>
                </a:cubicBezTo>
                <a:close/>
              </a:path>
            </a:pathLst>
          </a:custGeom>
          <a:noFill/>
          <a:ln w="57150">
            <a:solidFill>
              <a:srgbClr val="6D9480"/>
            </a:solidFill>
            <a:extLst>
              <a:ext uri="{C807C97D-BFC1-408E-A445-0C87EB9F89A2}">
                <ask:lineSketchStyleProps xmlns:ask="http://schemas.microsoft.com/office/drawing/2018/sketchyshapes" sd="1968864223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6" name="Tekstfelt 35">
            <a:extLst>
              <a:ext uri="{FF2B5EF4-FFF2-40B4-BE49-F238E27FC236}">
                <a16:creationId xmlns:a16="http://schemas.microsoft.com/office/drawing/2014/main" id="{4B59D599-B94F-1A68-83A9-A8C652ABD2E8}"/>
              </a:ext>
            </a:extLst>
          </p:cNvPr>
          <p:cNvSpPr txBox="1"/>
          <p:nvPr/>
        </p:nvSpPr>
        <p:spPr>
          <a:xfrm>
            <a:off x="6884291" y="4662419"/>
            <a:ext cx="195035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1000" dirty="0">
                <a:latin typeface="Abc Ny" panose="02000503000000000000" pitchFamily="2" charset="0"/>
              </a:rPr>
              <a:t>Kathrine Holtum Ingemann</a:t>
            </a:r>
          </a:p>
        </p:txBody>
      </p:sp>
      <p:sp>
        <p:nvSpPr>
          <p:cNvPr id="39" name="Rektangel: afrundede hjørner 38">
            <a:extLst>
              <a:ext uri="{FF2B5EF4-FFF2-40B4-BE49-F238E27FC236}">
                <a16:creationId xmlns:a16="http://schemas.microsoft.com/office/drawing/2014/main" id="{97A6559C-9736-BF70-5E03-EDA48D182269}"/>
              </a:ext>
            </a:extLst>
          </p:cNvPr>
          <p:cNvSpPr/>
          <p:nvPr/>
        </p:nvSpPr>
        <p:spPr>
          <a:xfrm>
            <a:off x="7062174" y="6188024"/>
            <a:ext cx="1751958" cy="412567"/>
          </a:xfrm>
          <a:prstGeom prst="roundRect">
            <a:avLst/>
          </a:prstGeom>
          <a:solidFill>
            <a:srgbClr val="6D948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40" name="Tekstfelt 39">
            <a:extLst>
              <a:ext uri="{FF2B5EF4-FFF2-40B4-BE49-F238E27FC236}">
                <a16:creationId xmlns:a16="http://schemas.microsoft.com/office/drawing/2014/main" id="{8589D84D-3801-16B6-5FD7-E2C3F4F9507B}"/>
              </a:ext>
            </a:extLst>
          </p:cNvPr>
          <p:cNvSpPr txBox="1"/>
          <p:nvPr/>
        </p:nvSpPr>
        <p:spPr>
          <a:xfrm>
            <a:off x="5738672" y="5779664"/>
            <a:ext cx="42415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2000" b="1" dirty="0">
                <a:latin typeface="Chelsea Market" panose="02000000000000000000" pitchFamily="2" charset="0"/>
              </a:rPr>
              <a:t>BOGSTAVREJSENS MINILÆS</a:t>
            </a:r>
          </a:p>
        </p:txBody>
      </p:sp>
      <p:sp>
        <p:nvSpPr>
          <p:cNvPr id="41" name="Tekstfelt 40">
            <a:extLst>
              <a:ext uri="{FF2B5EF4-FFF2-40B4-BE49-F238E27FC236}">
                <a16:creationId xmlns:a16="http://schemas.microsoft.com/office/drawing/2014/main" id="{0AA63DCD-F579-978F-2E43-713E1F8530C6}"/>
              </a:ext>
            </a:extLst>
          </p:cNvPr>
          <p:cNvSpPr txBox="1"/>
          <p:nvPr/>
        </p:nvSpPr>
        <p:spPr>
          <a:xfrm>
            <a:off x="7287072" y="5216800"/>
            <a:ext cx="15598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dirty="0">
                <a:latin typeface="Abc Ny" panose="02000503000000000000" pitchFamily="2" charset="0"/>
              </a:rPr>
              <a:t>Forlaget Pingo</a:t>
            </a:r>
          </a:p>
        </p:txBody>
      </p:sp>
      <p:sp>
        <p:nvSpPr>
          <p:cNvPr id="42" name="Tekstfelt 41">
            <a:extLst>
              <a:ext uri="{FF2B5EF4-FFF2-40B4-BE49-F238E27FC236}">
                <a16:creationId xmlns:a16="http://schemas.microsoft.com/office/drawing/2014/main" id="{D8197C6A-5AC8-607D-095C-1BC515EA6967}"/>
              </a:ext>
            </a:extLst>
          </p:cNvPr>
          <p:cNvSpPr txBox="1"/>
          <p:nvPr/>
        </p:nvSpPr>
        <p:spPr>
          <a:xfrm>
            <a:off x="6989927" y="6192439"/>
            <a:ext cx="17519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dirty="0">
                <a:latin typeface="Chelsea Market" panose="02000000000000000000" pitchFamily="2" charset="0"/>
              </a:rPr>
              <a:t>LÆS OG LØS</a:t>
            </a:r>
          </a:p>
        </p:txBody>
      </p:sp>
      <p:sp>
        <p:nvSpPr>
          <p:cNvPr id="43" name="Tekstfelt 42">
            <a:extLst>
              <a:ext uri="{FF2B5EF4-FFF2-40B4-BE49-F238E27FC236}">
                <a16:creationId xmlns:a16="http://schemas.microsoft.com/office/drawing/2014/main" id="{3ED9D933-A448-B06A-561C-CC104DB0664E}"/>
              </a:ext>
            </a:extLst>
          </p:cNvPr>
          <p:cNvSpPr txBox="1"/>
          <p:nvPr/>
        </p:nvSpPr>
        <p:spPr>
          <a:xfrm>
            <a:off x="9678771" y="5198046"/>
            <a:ext cx="2907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400" dirty="0">
                <a:latin typeface="Abc Ny" panose="02000503000000000000" pitchFamily="2" charset="0"/>
              </a:rPr>
              <a:t>5</a:t>
            </a:r>
          </a:p>
        </p:txBody>
      </p:sp>
      <p:sp>
        <p:nvSpPr>
          <p:cNvPr id="44" name="Tekstfelt 43">
            <a:extLst>
              <a:ext uri="{FF2B5EF4-FFF2-40B4-BE49-F238E27FC236}">
                <a16:creationId xmlns:a16="http://schemas.microsoft.com/office/drawing/2014/main" id="{BC6D5BC0-8E99-C380-8DA8-2B4B589780BC}"/>
              </a:ext>
            </a:extLst>
          </p:cNvPr>
          <p:cNvSpPr txBox="1"/>
          <p:nvPr/>
        </p:nvSpPr>
        <p:spPr>
          <a:xfrm>
            <a:off x="7036108" y="6574859"/>
            <a:ext cx="17519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4000" dirty="0">
                <a:latin typeface="Chelsea Market" panose="02000000000000000000" pitchFamily="2" charset="0"/>
              </a:rPr>
              <a:t>BI I BY</a:t>
            </a:r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A02A29E7-3476-AEA4-B8AF-1548DB9783AA}"/>
              </a:ext>
            </a:extLst>
          </p:cNvPr>
          <p:cNvSpPr/>
          <p:nvPr/>
        </p:nvSpPr>
        <p:spPr>
          <a:xfrm>
            <a:off x="7240529" y="7260205"/>
            <a:ext cx="1260181" cy="1253965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46" name="Ellipse 45">
            <a:extLst>
              <a:ext uri="{FF2B5EF4-FFF2-40B4-BE49-F238E27FC236}">
                <a16:creationId xmlns:a16="http://schemas.microsoft.com/office/drawing/2014/main" id="{E5A8B650-03E2-D3DA-37CB-0C50D23CF98E}"/>
              </a:ext>
            </a:extLst>
          </p:cNvPr>
          <p:cNvSpPr/>
          <p:nvPr/>
        </p:nvSpPr>
        <p:spPr>
          <a:xfrm>
            <a:off x="8602825" y="7493383"/>
            <a:ext cx="982896" cy="952820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47" name="Ellipse 46">
            <a:extLst>
              <a:ext uri="{FF2B5EF4-FFF2-40B4-BE49-F238E27FC236}">
                <a16:creationId xmlns:a16="http://schemas.microsoft.com/office/drawing/2014/main" id="{4AC249D2-6F6A-3D76-F19A-F98657F14395}"/>
              </a:ext>
            </a:extLst>
          </p:cNvPr>
          <p:cNvSpPr/>
          <p:nvPr/>
        </p:nvSpPr>
        <p:spPr>
          <a:xfrm>
            <a:off x="7368016" y="8596219"/>
            <a:ext cx="982896" cy="952820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48" name="Ellipse 47">
            <a:extLst>
              <a:ext uri="{FF2B5EF4-FFF2-40B4-BE49-F238E27FC236}">
                <a16:creationId xmlns:a16="http://schemas.microsoft.com/office/drawing/2014/main" id="{2EF6ECE7-E5AA-F2E3-95FF-3505442055C8}"/>
              </a:ext>
            </a:extLst>
          </p:cNvPr>
          <p:cNvSpPr/>
          <p:nvPr/>
        </p:nvSpPr>
        <p:spPr>
          <a:xfrm>
            <a:off x="8602825" y="8595816"/>
            <a:ext cx="982896" cy="952820"/>
          </a:xfrm>
          <a:prstGeom prst="ellipse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49" name="Ellipse 48">
            <a:extLst>
              <a:ext uri="{FF2B5EF4-FFF2-40B4-BE49-F238E27FC236}">
                <a16:creationId xmlns:a16="http://schemas.microsoft.com/office/drawing/2014/main" id="{8ACAFB08-5A39-52ED-6A83-D20A2BCC1BFB}"/>
              </a:ext>
            </a:extLst>
          </p:cNvPr>
          <p:cNvSpPr/>
          <p:nvPr/>
        </p:nvSpPr>
        <p:spPr>
          <a:xfrm>
            <a:off x="6128219" y="7493383"/>
            <a:ext cx="982896" cy="952820"/>
          </a:xfrm>
          <a:prstGeom prst="ellipse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50" name="Ellipse 49">
            <a:extLst>
              <a:ext uri="{FF2B5EF4-FFF2-40B4-BE49-F238E27FC236}">
                <a16:creationId xmlns:a16="http://schemas.microsoft.com/office/drawing/2014/main" id="{AFB23CDE-F7A7-2F81-FB0C-0CA94566E523}"/>
              </a:ext>
            </a:extLst>
          </p:cNvPr>
          <p:cNvSpPr/>
          <p:nvPr/>
        </p:nvSpPr>
        <p:spPr>
          <a:xfrm>
            <a:off x="6137680" y="8571073"/>
            <a:ext cx="982896" cy="952820"/>
          </a:xfrm>
          <a:prstGeom prst="ellipse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51" name="Tekstfelt 50">
            <a:extLst>
              <a:ext uri="{FF2B5EF4-FFF2-40B4-BE49-F238E27FC236}">
                <a16:creationId xmlns:a16="http://schemas.microsoft.com/office/drawing/2014/main" id="{5D8BE76E-2A15-BFF9-DB85-4ED9D70C316E}"/>
              </a:ext>
            </a:extLst>
          </p:cNvPr>
          <p:cNvSpPr txBox="1"/>
          <p:nvPr/>
        </p:nvSpPr>
        <p:spPr>
          <a:xfrm>
            <a:off x="6363926" y="7553628"/>
            <a:ext cx="3534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5400" dirty="0">
                <a:latin typeface="Abc Ny" panose="02000503000000000000" pitchFamily="2" charset="0"/>
              </a:rPr>
              <a:t>S</a:t>
            </a:r>
          </a:p>
        </p:txBody>
      </p:sp>
      <p:sp>
        <p:nvSpPr>
          <p:cNvPr id="52" name="Tekstfelt 51">
            <a:extLst>
              <a:ext uri="{FF2B5EF4-FFF2-40B4-BE49-F238E27FC236}">
                <a16:creationId xmlns:a16="http://schemas.microsoft.com/office/drawing/2014/main" id="{19EF22B2-568F-8825-E68E-7890FC759A6A}"/>
              </a:ext>
            </a:extLst>
          </p:cNvPr>
          <p:cNvSpPr txBox="1"/>
          <p:nvPr/>
        </p:nvSpPr>
        <p:spPr>
          <a:xfrm>
            <a:off x="8953874" y="7545717"/>
            <a:ext cx="4363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5400" dirty="0">
                <a:latin typeface="Abc Ny" panose="02000503000000000000" pitchFamily="2" charset="0"/>
              </a:rPr>
              <a:t>I</a:t>
            </a:r>
          </a:p>
        </p:txBody>
      </p:sp>
      <p:sp>
        <p:nvSpPr>
          <p:cNvPr id="53" name="Tekstfelt 52">
            <a:extLst>
              <a:ext uri="{FF2B5EF4-FFF2-40B4-BE49-F238E27FC236}">
                <a16:creationId xmlns:a16="http://schemas.microsoft.com/office/drawing/2014/main" id="{D3017D07-F3AE-AF55-DD18-96AA67D8D227}"/>
              </a:ext>
            </a:extLst>
          </p:cNvPr>
          <p:cNvSpPr txBox="1"/>
          <p:nvPr/>
        </p:nvSpPr>
        <p:spPr>
          <a:xfrm>
            <a:off x="6328764" y="8621691"/>
            <a:ext cx="4921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5400" dirty="0">
                <a:latin typeface="Abc Ny" panose="02000503000000000000" pitchFamily="2" charset="0"/>
              </a:rPr>
              <a:t>M</a:t>
            </a:r>
          </a:p>
        </p:txBody>
      </p:sp>
      <p:sp>
        <p:nvSpPr>
          <p:cNvPr id="54" name="Tekstfelt 53">
            <a:extLst>
              <a:ext uri="{FF2B5EF4-FFF2-40B4-BE49-F238E27FC236}">
                <a16:creationId xmlns:a16="http://schemas.microsoft.com/office/drawing/2014/main" id="{C94FA004-F139-5E04-BB0C-2CBD2C431B90}"/>
              </a:ext>
            </a:extLst>
          </p:cNvPr>
          <p:cNvSpPr txBox="1"/>
          <p:nvPr/>
        </p:nvSpPr>
        <p:spPr>
          <a:xfrm>
            <a:off x="7584688" y="8659792"/>
            <a:ext cx="3534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5400" dirty="0">
                <a:latin typeface="Abc Ny" panose="02000503000000000000" pitchFamily="2" charset="0"/>
              </a:rPr>
              <a:t>Å</a:t>
            </a:r>
          </a:p>
        </p:txBody>
      </p:sp>
      <p:sp>
        <p:nvSpPr>
          <p:cNvPr id="55" name="Tekstfelt 54">
            <a:extLst>
              <a:ext uri="{FF2B5EF4-FFF2-40B4-BE49-F238E27FC236}">
                <a16:creationId xmlns:a16="http://schemas.microsoft.com/office/drawing/2014/main" id="{26323A91-777D-AA18-1732-A18078F20F8A}"/>
              </a:ext>
            </a:extLst>
          </p:cNvPr>
          <p:cNvSpPr txBox="1"/>
          <p:nvPr/>
        </p:nvSpPr>
        <p:spPr>
          <a:xfrm>
            <a:off x="8913323" y="8610561"/>
            <a:ext cx="3534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5400" dirty="0">
                <a:latin typeface="Abc Ny" panose="02000503000000000000" pitchFamily="2" charset="0"/>
              </a:rPr>
              <a:t>L</a:t>
            </a:r>
          </a:p>
        </p:txBody>
      </p:sp>
      <p:sp>
        <p:nvSpPr>
          <p:cNvPr id="56" name="Rektangel: afrundede hjørner 55">
            <a:extLst>
              <a:ext uri="{FF2B5EF4-FFF2-40B4-BE49-F238E27FC236}">
                <a16:creationId xmlns:a16="http://schemas.microsoft.com/office/drawing/2014/main" id="{C5AE0D32-0EE5-99E0-24AF-E309C427A4C7}"/>
              </a:ext>
            </a:extLst>
          </p:cNvPr>
          <p:cNvSpPr/>
          <p:nvPr/>
        </p:nvSpPr>
        <p:spPr>
          <a:xfrm>
            <a:off x="5840787" y="5572403"/>
            <a:ext cx="4037357" cy="4113516"/>
          </a:xfrm>
          <a:custGeom>
            <a:avLst/>
            <a:gdLst>
              <a:gd name="connsiteX0" fmla="*/ 0 w 4037357"/>
              <a:gd name="connsiteY0" fmla="*/ 672906 h 4113516"/>
              <a:gd name="connsiteX1" fmla="*/ 672906 w 4037357"/>
              <a:gd name="connsiteY1" fmla="*/ 0 h 4113516"/>
              <a:gd name="connsiteX2" fmla="*/ 1345792 w 4037357"/>
              <a:gd name="connsiteY2" fmla="*/ 0 h 4113516"/>
              <a:gd name="connsiteX3" fmla="*/ 1937932 w 4037357"/>
              <a:gd name="connsiteY3" fmla="*/ 0 h 4113516"/>
              <a:gd name="connsiteX4" fmla="*/ 2556987 w 4037357"/>
              <a:gd name="connsiteY4" fmla="*/ 0 h 4113516"/>
              <a:gd name="connsiteX5" fmla="*/ 3364451 w 4037357"/>
              <a:gd name="connsiteY5" fmla="*/ 0 h 4113516"/>
              <a:gd name="connsiteX6" fmla="*/ 4037357 w 4037357"/>
              <a:gd name="connsiteY6" fmla="*/ 672906 h 4113516"/>
              <a:gd name="connsiteX7" fmla="*/ 4037357 w 4037357"/>
              <a:gd name="connsiteY7" fmla="*/ 1364832 h 4113516"/>
              <a:gd name="connsiteX8" fmla="*/ 4037357 w 4037357"/>
              <a:gd name="connsiteY8" fmla="*/ 2001404 h 4113516"/>
              <a:gd name="connsiteX9" fmla="*/ 4037357 w 4037357"/>
              <a:gd name="connsiteY9" fmla="*/ 2637976 h 4113516"/>
              <a:gd name="connsiteX10" fmla="*/ 4037357 w 4037357"/>
              <a:gd name="connsiteY10" fmla="*/ 3440610 h 4113516"/>
              <a:gd name="connsiteX11" fmla="*/ 3364451 w 4037357"/>
              <a:gd name="connsiteY11" fmla="*/ 4113516 h 4113516"/>
              <a:gd name="connsiteX12" fmla="*/ 2745396 w 4037357"/>
              <a:gd name="connsiteY12" fmla="*/ 4113516 h 4113516"/>
              <a:gd name="connsiteX13" fmla="*/ 2018679 w 4037357"/>
              <a:gd name="connsiteY13" fmla="*/ 4113516 h 4113516"/>
              <a:gd name="connsiteX14" fmla="*/ 1318877 w 4037357"/>
              <a:gd name="connsiteY14" fmla="*/ 4113516 h 4113516"/>
              <a:gd name="connsiteX15" fmla="*/ 672906 w 4037357"/>
              <a:gd name="connsiteY15" fmla="*/ 4113516 h 4113516"/>
              <a:gd name="connsiteX16" fmla="*/ 0 w 4037357"/>
              <a:gd name="connsiteY16" fmla="*/ 3440610 h 4113516"/>
              <a:gd name="connsiteX17" fmla="*/ 0 w 4037357"/>
              <a:gd name="connsiteY17" fmla="*/ 2804038 h 4113516"/>
              <a:gd name="connsiteX18" fmla="*/ 0 w 4037357"/>
              <a:gd name="connsiteY18" fmla="*/ 2084435 h 4113516"/>
              <a:gd name="connsiteX19" fmla="*/ 0 w 4037357"/>
              <a:gd name="connsiteY19" fmla="*/ 1364832 h 4113516"/>
              <a:gd name="connsiteX20" fmla="*/ 0 w 4037357"/>
              <a:gd name="connsiteY20" fmla="*/ 672906 h 4113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037357" h="4113516" extrusionOk="0">
                <a:moveTo>
                  <a:pt x="0" y="672906"/>
                </a:moveTo>
                <a:cubicBezTo>
                  <a:pt x="12268" y="303290"/>
                  <a:pt x="348355" y="44970"/>
                  <a:pt x="672906" y="0"/>
                </a:cubicBezTo>
                <a:cubicBezTo>
                  <a:pt x="862311" y="10117"/>
                  <a:pt x="1158173" y="-9007"/>
                  <a:pt x="1345792" y="0"/>
                </a:cubicBezTo>
                <a:cubicBezTo>
                  <a:pt x="1533411" y="9007"/>
                  <a:pt x="1646270" y="-5454"/>
                  <a:pt x="1937932" y="0"/>
                </a:cubicBezTo>
                <a:cubicBezTo>
                  <a:pt x="2229594" y="5454"/>
                  <a:pt x="2278611" y="-11827"/>
                  <a:pt x="2556987" y="0"/>
                </a:cubicBezTo>
                <a:cubicBezTo>
                  <a:pt x="2835363" y="11827"/>
                  <a:pt x="3172813" y="34582"/>
                  <a:pt x="3364451" y="0"/>
                </a:cubicBezTo>
                <a:cubicBezTo>
                  <a:pt x="3757048" y="-1608"/>
                  <a:pt x="4034045" y="284643"/>
                  <a:pt x="4037357" y="672906"/>
                </a:cubicBezTo>
                <a:cubicBezTo>
                  <a:pt x="4010496" y="973105"/>
                  <a:pt x="4054102" y="1070694"/>
                  <a:pt x="4037357" y="1364832"/>
                </a:cubicBezTo>
                <a:cubicBezTo>
                  <a:pt x="4020612" y="1658970"/>
                  <a:pt x="4045657" y="1796680"/>
                  <a:pt x="4037357" y="2001404"/>
                </a:cubicBezTo>
                <a:cubicBezTo>
                  <a:pt x="4029057" y="2206128"/>
                  <a:pt x="4060119" y="2393982"/>
                  <a:pt x="4037357" y="2637976"/>
                </a:cubicBezTo>
                <a:cubicBezTo>
                  <a:pt x="4014595" y="2881970"/>
                  <a:pt x="4046859" y="3132075"/>
                  <a:pt x="4037357" y="3440610"/>
                </a:cubicBezTo>
                <a:cubicBezTo>
                  <a:pt x="4079878" y="3878005"/>
                  <a:pt x="3816424" y="4079822"/>
                  <a:pt x="3364451" y="4113516"/>
                </a:cubicBezTo>
                <a:cubicBezTo>
                  <a:pt x="3197893" y="4114459"/>
                  <a:pt x="3022733" y="4122295"/>
                  <a:pt x="2745396" y="4113516"/>
                </a:cubicBezTo>
                <a:cubicBezTo>
                  <a:pt x="2468060" y="4104737"/>
                  <a:pt x="2218391" y="4100201"/>
                  <a:pt x="2018679" y="4113516"/>
                </a:cubicBezTo>
                <a:cubicBezTo>
                  <a:pt x="1818967" y="4126831"/>
                  <a:pt x="1507357" y="4083206"/>
                  <a:pt x="1318877" y="4113516"/>
                </a:cubicBezTo>
                <a:cubicBezTo>
                  <a:pt x="1130397" y="4143826"/>
                  <a:pt x="953177" y="4104353"/>
                  <a:pt x="672906" y="4113516"/>
                </a:cubicBezTo>
                <a:cubicBezTo>
                  <a:pt x="313246" y="4109925"/>
                  <a:pt x="-63325" y="3806648"/>
                  <a:pt x="0" y="3440610"/>
                </a:cubicBezTo>
                <a:cubicBezTo>
                  <a:pt x="2377" y="3268722"/>
                  <a:pt x="-8425" y="2952730"/>
                  <a:pt x="0" y="2804038"/>
                </a:cubicBezTo>
                <a:cubicBezTo>
                  <a:pt x="8425" y="2655346"/>
                  <a:pt x="15009" y="2371487"/>
                  <a:pt x="0" y="2084435"/>
                </a:cubicBezTo>
                <a:cubicBezTo>
                  <a:pt x="-15009" y="1797383"/>
                  <a:pt x="3631" y="1534897"/>
                  <a:pt x="0" y="1364832"/>
                </a:cubicBezTo>
                <a:cubicBezTo>
                  <a:pt x="-3631" y="1194767"/>
                  <a:pt x="-2581" y="932903"/>
                  <a:pt x="0" y="672906"/>
                </a:cubicBezTo>
                <a:close/>
              </a:path>
            </a:pathLst>
          </a:custGeom>
          <a:noFill/>
          <a:ln w="57150">
            <a:solidFill>
              <a:srgbClr val="6D9480"/>
            </a:solidFill>
            <a:extLst>
              <a:ext uri="{C807C97D-BFC1-408E-A445-0C87EB9F89A2}">
                <ask:lineSketchStyleProps xmlns:ask="http://schemas.microsoft.com/office/drawing/2018/sketchyshapes" sd="1968864223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57" name="Tekstfelt 56">
            <a:extLst>
              <a:ext uri="{FF2B5EF4-FFF2-40B4-BE49-F238E27FC236}">
                <a16:creationId xmlns:a16="http://schemas.microsoft.com/office/drawing/2014/main" id="{2B849BF1-FAA0-C3A9-42F0-6FC0A294DFC3}"/>
              </a:ext>
            </a:extLst>
          </p:cNvPr>
          <p:cNvSpPr txBox="1"/>
          <p:nvPr/>
        </p:nvSpPr>
        <p:spPr>
          <a:xfrm>
            <a:off x="6884291" y="9702419"/>
            <a:ext cx="195035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1000" dirty="0">
                <a:latin typeface="Abc Ny" panose="02000503000000000000" pitchFamily="2" charset="0"/>
              </a:rPr>
              <a:t>Kathrine Holtum Ingemann</a:t>
            </a:r>
          </a:p>
        </p:txBody>
      </p:sp>
      <p:sp>
        <p:nvSpPr>
          <p:cNvPr id="59" name="Ellipse 58">
            <a:extLst>
              <a:ext uri="{FF2B5EF4-FFF2-40B4-BE49-F238E27FC236}">
                <a16:creationId xmlns:a16="http://schemas.microsoft.com/office/drawing/2014/main" id="{EBA71B1D-FDAA-2A6D-E488-D5EE8EE7B1FC}"/>
              </a:ext>
            </a:extLst>
          </p:cNvPr>
          <p:cNvSpPr/>
          <p:nvPr/>
        </p:nvSpPr>
        <p:spPr>
          <a:xfrm>
            <a:off x="9585721" y="5163808"/>
            <a:ext cx="499462" cy="491778"/>
          </a:xfrm>
          <a:prstGeom prst="ellipse">
            <a:avLst/>
          </a:prstGeom>
          <a:noFill/>
          <a:ln w="38100">
            <a:solidFill>
              <a:srgbClr val="6D9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60" name="Rektangel: afrundede hjørner 59">
            <a:extLst>
              <a:ext uri="{FF2B5EF4-FFF2-40B4-BE49-F238E27FC236}">
                <a16:creationId xmlns:a16="http://schemas.microsoft.com/office/drawing/2014/main" id="{8D8EF64D-5416-2C39-B679-5CA312E4DCEB}"/>
              </a:ext>
            </a:extLst>
          </p:cNvPr>
          <p:cNvSpPr/>
          <p:nvPr/>
        </p:nvSpPr>
        <p:spPr>
          <a:xfrm>
            <a:off x="7062174" y="11328714"/>
            <a:ext cx="1751958" cy="412567"/>
          </a:xfrm>
          <a:prstGeom prst="roundRect">
            <a:avLst/>
          </a:prstGeom>
          <a:solidFill>
            <a:srgbClr val="6D948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61" name="Tekstfelt 60">
            <a:extLst>
              <a:ext uri="{FF2B5EF4-FFF2-40B4-BE49-F238E27FC236}">
                <a16:creationId xmlns:a16="http://schemas.microsoft.com/office/drawing/2014/main" id="{EE2C019F-5BC9-C3F7-7CC9-8790EE262B6C}"/>
              </a:ext>
            </a:extLst>
          </p:cNvPr>
          <p:cNvSpPr txBox="1"/>
          <p:nvPr/>
        </p:nvSpPr>
        <p:spPr>
          <a:xfrm>
            <a:off x="5738672" y="10920354"/>
            <a:ext cx="42415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2000" b="1" dirty="0">
                <a:latin typeface="Chelsea Market" panose="02000000000000000000" pitchFamily="2" charset="0"/>
              </a:rPr>
              <a:t>BOGSTAVREJSENS MINILÆS</a:t>
            </a:r>
          </a:p>
        </p:txBody>
      </p:sp>
      <p:sp>
        <p:nvSpPr>
          <p:cNvPr id="62" name="Tekstfelt 61">
            <a:extLst>
              <a:ext uri="{FF2B5EF4-FFF2-40B4-BE49-F238E27FC236}">
                <a16:creationId xmlns:a16="http://schemas.microsoft.com/office/drawing/2014/main" id="{D4A77358-4BD6-DAAC-E65B-10DD64DC8436}"/>
              </a:ext>
            </a:extLst>
          </p:cNvPr>
          <p:cNvSpPr txBox="1"/>
          <p:nvPr/>
        </p:nvSpPr>
        <p:spPr>
          <a:xfrm>
            <a:off x="7287072" y="10357490"/>
            <a:ext cx="15598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dirty="0">
                <a:latin typeface="Abc Ny" panose="02000503000000000000" pitchFamily="2" charset="0"/>
              </a:rPr>
              <a:t>Forlaget Pingo</a:t>
            </a:r>
          </a:p>
        </p:txBody>
      </p:sp>
      <p:sp>
        <p:nvSpPr>
          <p:cNvPr id="63" name="Tekstfelt 62">
            <a:extLst>
              <a:ext uri="{FF2B5EF4-FFF2-40B4-BE49-F238E27FC236}">
                <a16:creationId xmlns:a16="http://schemas.microsoft.com/office/drawing/2014/main" id="{192FD3F6-8358-3064-81F3-6E8780F05DC5}"/>
              </a:ext>
            </a:extLst>
          </p:cNvPr>
          <p:cNvSpPr txBox="1"/>
          <p:nvPr/>
        </p:nvSpPr>
        <p:spPr>
          <a:xfrm>
            <a:off x="6989927" y="11333129"/>
            <a:ext cx="17519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dirty="0">
                <a:latin typeface="Chelsea Market" panose="02000000000000000000" pitchFamily="2" charset="0"/>
              </a:rPr>
              <a:t>LÆS OG LØS</a:t>
            </a:r>
          </a:p>
        </p:txBody>
      </p:sp>
      <p:sp>
        <p:nvSpPr>
          <p:cNvPr id="64" name="Tekstfelt 63">
            <a:extLst>
              <a:ext uri="{FF2B5EF4-FFF2-40B4-BE49-F238E27FC236}">
                <a16:creationId xmlns:a16="http://schemas.microsoft.com/office/drawing/2014/main" id="{718DD504-5B33-223D-C811-2FF614F56367}"/>
              </a:ext>
            </a:extLst>
          </p:cNvPr>
          <p:cNvSpPr txBox="1"/>
          <p:nvPr/>
        </p:nvSpPr>
        <p:spPr>
          <a:xfrm>
            <a:off x="9670483" y="10327629"/>
            <a:ext cx="2907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400" dirty="0">
                <a:latin typeface="Abc Ny" panose="02000503000000000000" pitchFamily="2" charset="0"/>
              </a:rPr>
              <a:t>6</a:t>
            </a:r>
          </a:p>
        </p:txBody>
      </p:sp>
      <p:sp>
        <p:nvSpPr>
          <p:cNvPr id="65" name="Tekstfelt 64">
            <a:extLst>
              <a:ext uri="{FF2B5EF4-FFF2-40B4-BE49-F238E27FC236}">
                <a16:creationId xmlns:a16="http://schemas.microsoft.com/office/drawing/2014/main" id="{CAD4E93D-C641-337E-FB69-86907D0C9DBB}"/>
              </a:ext>
            </a:extLst>
          </p:cNvPr>
          <p:cNvSpPr txBox="1"/>
          <p:nvPr/>
        </p:nvSpPr>
        <p:spPr>
          <a:xfrm>
            <a:off x="6550476" y="11738656"/>
            <a:ext cx="27299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4000" dirty="0">
                <a:latin typeface="Chelsea Market" panose="02000000000000000000" pitchFamily="2" charset="0"/>
              </a:rPr>
              <a:t>TE PÅ BÅL</a:t>
            </a:r>
          </a:p>
        </p:txBody>
      </p:sp>
      <p:sp>
        <p:nvSpPr>
          <p:cNvPr id="66" name="Ellipse 65">
            <a:extLst>
              <a:ext uri="{FF2B5EF4-FFF2-40B4-BE49-F238E27FC236}">
                <a16:creationId xmlns:a16="http://schemas.microsoft.com/office/drawing/2014/main" id="{9C67EC85-B2A8-568E-DB66-FEACC899679A}"/>
              </a:ext>
            </a:extLst>
          </p:cNvPr>
          <p:cNvSpPr/>
          <p:nvPr/>
        </p:nvSpPr>
        <p:spPr>
          <a:xfrm>
            <a:off x="7240529" y="12400895"/>
            <a:ext cx="1260181" cy="1253965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67" name="Ellipse 66">
            <a:extLst>
              <a:ext uri="{FF2B5EF4-FFF2-40B4-BE49-F238E27FC236}">
                <a16:creationId xmlns:a16="http://schemas.microsoft.com/office/drawing/2014/main" id="{D44168B8-8180-9ACA-08BC-8BF538C9DE1B}"/>
              </a:ext>
            </a:extLst>
          </p:cNvPr>
          <p:cNvSpPr/>
          <p:nvPr/>
        </p:nvSpPr>
        <p:spPr>
          <a:xfrm>
            <a:off x="8602825" y="12634073"/>
            <a:ext cx="982896" cy="952820"/>
          </a:xfrm>
          <a:prstGeom prst="ellipse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68" name="Ellipse 67">
            <a:extLst>
              <a:ext uri="{FF2B5EF4-FFF2-40B4-BE49-F238E27FC236}">
                <a16:creationId xmlns:a16="http://schemas.microsoft.com/office/drawing/2014/main" id="{691DDF7F-3E6C-CF53-5F73-B362A69AA443}"/>
              </a:ext>
            </a:extLst>
          </p:cNvPr>
          <p:cNvSpPr/>
          <p:nvPr/>
        </p:nvSpPr>
        <p:spPr>
          <a:xfrm>
            <a:off x="7368016" y="13736909"/>
            <a:ext cx="982896" cy="952820"/>
          </a:xfrm>
          <a:prstGeom prst="ellipse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69" name="Ellipse 68">
            <a:extLst>
              <a:ext uri="{FF2B5EF4-FFF2-40B4-BE49-F238E27FC236}">
                <a16:creationId xmlns:a16="http://schemas.microsoft.com/office/drawing/2014/main" id="{81105A47-B729-86DD-719F-2F42BBEA2211}"/>
              </a:ext>
            </a:extLst>
          </p:cNvPr>
          <p:cNvSpPr/>
          <p:nvPr/>
        </p:nvSpPr>
        <p:spPr>
          <a:xfrm>
            <a:off x="8602825" y="13736506"/>
            <a:ext cx="982896" cy="952820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70" name="Ellipse 69">
            <a:extLst>
              <a:ext uri="{FF2B5EF4-FFF2-40B4-BE49-F238E27FC236}">
                <a16:creationId xmlns:a16="http://schemas.microsoft.com/office/drawing/2014/main" id="{1C7C7C9B-933C-60BC-745D-C3986280A3CC}"/>
              </a:ext>
            </a:extLst>
          </p:cNvPr>
          <p:cNvSpPr/>
          <p:nvPr/>
        </p:nvSpPr>
        <p:spPr>
          <a:xfrm>
            <a:off x="6128219" y="12634073"/>
            <a:ext cx="982896" cy="952820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71" name="Ellipse 70">
            <a:extLst>
              <a:ext uri="{FF2B5EF4-FFF2-40B4-BE49-F238E27FC236}">
                <a16:creationId xmlns:a16="http://schemas.microsoft.com/office/drawing/2014/main" id="{DD60D06D-46AA-9D90-93B9-2D95F8302ECD}"/>
              </a:ext>
            </a:extLst>
          </p:cNvPr>
          <p:cNvSpPr/>
          <p:nvPr/>
        </p:nvSpPr>
        <p:spPr>
          <a:xfrm>
            <a:off x="6137680" y="13711763"/>
            <a:ext cx="982896" cy="952820"/>
          </a:xfrm>
          <a:prstGeom prst="ellipse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72" name="Tekstfelt 71">
            <a:extLst>
              <a:ext uri="{FF2B5EF4-FFF2-40B4-BE49-F238E27FC236}">
                <a16:creationId xmlns:a16="http://schemas.microsoft.com/office/drawing/2014/main" id="{D7F1AF79-EF31-A7AC-BC70-36A0C326F632}"/>
              </a:ext>
            </a:extLst>
          </p:cNvPr>
          <p:cNvSpPr txBox="1"/>
          <p:nvPr/>
        </p:nvSpPr>
        <p:spPr>
          <a:xfrm>
            <a:off x="6328764" y="12699782"/>
            <a:ext cx="3534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5400" dirty="0">
                <a:latin typeface="Abc Ny" panose="02000503000000000000" pitchFamily="2" charset="0"/>
              </a:rPr>
              <a:t>Y</a:t>
            </a:r>
          </a:p>
        </p:txBody>
      </p:sp>
      <p:sp>
        <p:nvSpPr>
          <p:cNvPr id="73" name="Tekstfelt 72">
            <a:extLst>
              <a:ext uri="{FF2B5EF4-FFF2-40B4-BE49-F238E27FC236}">
                <a16:creationId xmlns:a16="http://schemas.microsoft.com/office/drawing/2014/main" id="{12062C7B-081D-20AB-0D27-F88BEEEBBF7B}"/>
              </a:ext>
            </a:extLst>
          </p:cNvPr>
          <p:cNvSpPr txBox="1"/>
          <p:nvPr/>
        </p:nvSpPr>
        <p:spPr>
          <a:xfrm>
            <a:off x="8871858" y="12667319"/>
            <a:ext cx="4363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5400" dirty="0">
                <a:latin typeface="Abc Ny" panose="02000503000000000000" pitchFamily="2" charset="0"/>
              </a:rPr>
              <a:t>B</a:t>
            </a:r>
          </a:p>
        </p:txBody>
      </p:sp>
      <p:sp>
        <p:nvSpPr>
          <p:cNvPr id="74" name="Tekstfelt 73">
            <a:extLst>
              <a:ext uri="{FF2B5EF4-FFF2-40B4-BE49-F238E27FC236}">
                <a16:creationId xmlns:a16="http://schemas.microsoft.com/office/drawing/2014/main" id="{05763A64-22E2-8DF9-942A-6B9F03B46FF1}"/>
              </a:ext>
            </a:extLst>
          </p:cNvPr>
          <p:cNvSpPr txBox="1"/>
          <p:nvPr/>
        </p:nvSpPr>
        <p:spPr>
          <a:xfrm>
            <a:off x="6351456" y="13757753"/>
            <a:ext cx="4921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5400" dirty="0">
                <a:latin typeface="Abc Ny" panose="02000503000000000000" pitchFamily="2" charset="0"/>
              </a:rPr>
              <a:t>N</a:t>
            </a:r>
          </a:p>
        </p:txBody>
      </p:sp>
      <p:sp>
        <p:nvSpPr>
          <p:cNvPr id="75" name="Tekstfelt 74">
            <a:extLst>
              <a:ext uri="{FF2B5EF4-FFF2-40B4-BE49-F238E27FC236}">
                <a16:creationId xmlns:a16="http://schemas.microsoft.com/office/drawing/2014/main" id="{2F7FD320-451F-AFCE-B878-BF038B1C6485}"/>
              </a:ext>
            </a:extLst>
          </p:cNvPr>
          <p:cNvSpPr txBox="1"/>
          <p:nvPr/>
        </p:nvSpPr>
        <p:spPr>
          <a:xfrm>
            <a:off x="7508235" y="13813942"/>
            <a:ext cx="3534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5400" dirty="0">
                <a:latin typeface="Abc Ny" panose="02000503000000000000" pitchFamily="2" charset="0"/>
              </a:rPr>
              <a:t>T</a:t>
            </a:r>
          </a:p>
        </p:txBody>
      </p:sp>
      <p:sp>
        <p:nvSpPr>
          <p:cNvPr id="76" name="Tekstfelt 75">
            <a:extLst>
              <a:ext uri="{FF2B5EF4-FFF2-40B4-BE49-F238E27FC236}">
                <a16:creationId xmlns:a16="http://schemas.microsoft.com/office/drawing/2014/main" id="{BA7A05BB-8553-D4E4-1FBF-E6A90AB46D06}"/>
              </a:ext>
            </a:extLst>
          </p:cNvPr>
          <p:cNvSpPr txBox="1"/>
          <p:nvPr/>
        </p:nvSpPr>
        <p:spPr>
          <a:xfrm>
            <a:off x="8875364" y="13774246"/>
            <a:ext cx="3534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5400" dirty="0">
                <a:latin typeface="Abc Ny" panose="02000503000000000000" pitchFamily="2" charset="0"/>
              </a:rPr>
              <a:t>E</a:t>
            </a:r>
          </a:p>
        </p:txBody>
      </p:sp>
      <p:sp>
        <p:nvSpPr>
          <p:cNvPr id="77" name="Rektangel: afrundede hjørner 76">
            <a:extLst>
              <a:ext uri="{FF2B5EF4-FFF2-40B4-BE49-F238E27FC236}">
                <a16:creationId xmlns:a16="http://schemas.microsoft.com/office/drawing/2014/main" id="{964AD837-DDD0-63B1-1520-5166FD9D16DB}"/>
              </a:ext>
            </a:extLst>
          </p:cNvPr>
          <p:cNvSpPr/>
          <p:nvPr/>
        </p:nvSpPr>
        <p:spPr>
          <a:xfrm>
            <a:off x="5840787" y="10713093"/>
            <a:ext cx="4037357" cy="4113516"/>
          </a:xfrm>
          <a:custGeom>
            <a:avLst/>
            <a:gdLst>
              <a:gd name="connsiteX0" fmla="*/ 0 w 4037357"/>
              <a:gd name="connsiteY0" fmla="*/ 672906 h 4113516"/>
              <a:gd name="connsiteX1" fmla="*/ 672906 w 4037357"/>
              <a:gd name="connsiteY1" fmla="*/ 0 h 4113516"/>
              <a:gd name="connsiteX2" fmla="*/ 1345792 w 4037357"/>
              <a:gd name="connsiteY2" fmla="*/ 0 h 4113516"/>
              <a:gd name="connsiteX3" fmla="*/ 1937932 w 4037357"/>
              <a:gd name="connsiteY3" fmla="*/ 0 h 4113516"/>
              <a:gd name="connsiteX4" fmla="*/ 2556987 w 4037357"/>
              <a:gd name="connsiteY4" fmla="*/ 0 h 4113516"/>
              <a:gd name="connsiteX5" fmla="*/ 3364451 w 4037357"/>
              <a:gd name="connsiteY5" fmla="*/ 0 h 4113516"/>
              <a:gd name="connsiteX6" fmla="*/ 4037357 w 4037357"/>
              <a:gd name="connsiteY6" fmla="*/ 672906 h 4113516"/>
              <a:gd name="connsiteX7" fmla="*/ 4037357 w 4037357"/>
              <a:gd name="connsiteY7" fmla="*/ 1364832 h 4113516"/>
              <a:gd name="connsiteX8" fmla="*/ 4037357 w 4037357"/>
              <a:gd name="connsiteY8" fmla="*/ 2001404 h 4113516"/>
              <a:gd name="connsiteX9" fmla="*/ 4037357 w 4037357"/>
              <a:gd name="connsiteY9" fmla="*/ 2637976 h 4113516"/>
              <a:gd name="connsiteX10" fmla="*/ 4037357 w 4037357"/>
              <a:gd name="connsiteY10" fmla="*/ 3440610 h 4113516"/>
              <a:gd name="connsiteX11" fmla="*/ 3364451 w 4037357"/>
              <a:gd name="connsiteY11" fmla="*/ 4113516 h 4113516"/>
              <a:gd name="connsiteX12" fmla="*/ 2745396 w 4037357"/>
              <a:gd name="connsiteY12" fmla="*/ 4113516 h 4113516"/>
              <a:gd name="connsiteX13" fmla="*/ 2018679 w 4037357"/>
              <a:gd name="connsiteY13" fmla="*/ 4113516 h 4113516"/>
              <a:gd name="connsiteX14" fmla="*/ 1318877 w 4037357"/>
              <a:gd name="connsiteY14" fmla="*/ 4113516 h 4113516"/>
              <a:gd name="connsiteX15" fmla="*/ 672906 w 4037357"/>
              <a:gd name="connsiteY15" fmla="*/ 4113516 h 4113516"/>
              <a:gd name="connsiteX16" fmla="*/ 0 w 4037357"/>
              <a:gd name="connsiteY16" fmla="*/ 3440610 h 4113516"/>
              <a:gd name="connsiteX17" fmla="*/ 0 w 4037357"/>
              <a:gd name="connsiteY17" fmla="*/ 2804038 h 4113516"/>
              <a:gd name="connsiteX18" fmla="*/ 0 w 4037357"/>
              <a:gd name="connsiteY18" fmla="*/ 2084435 h 4113516"/>
              <a:gd name="connsiteX19" fmla="*/ 0 w 4037357"/>
              <a:gd name="connsiteY19" fmla="*/ 1364832 h 4113516"/>
              <a:gd name="connsiteX20" fmla="*/ 0 w 4037357"/>
              <a:gd name="connsiteY20" fmla="*/ 672906 h 4113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037357" h="4113516" extrusionOk="0">
                <a:moveTo>
                  <a:pt x="0" y="672906"/>
                </a:moveTo>
                <a:cubicBezTo>
                  <a:pt x="12268" y="303290"/>
                  <a:pt x="348355" y="44970"/>
                  <a:pt x="672906" y="0"/>
                </a:cubicBezTo>
                <a:cubicBezTo>
                  <a:pt x="862311" y="10117"/>
                  <a:pt x="1158173" y="-9007"/>
                  <a:pt x="1345792" y="0"/>
                </a:cubicBezTo>
                <a:cubicBezTo>
                  <a:pt x="1533411" y="9007"/>
                  <a:pt x="1646270" y="-5454"/>
                  <a:pt x="1937932" y="0"/>
                </a:cubicBezTo>
                <a:cubicBezTo>
                  <a:pt x="2229594" y="5454"/>
                  <a:pt x="2278611" y="-11827"/>
                  <a:pt x="2556987" y="0"/>
                </a:cubicBezTo>
                <a:cubicBezTo>
                  <a:pt x="2835363" y="11827"/>
                  <a:pt x="3172813" y="34582"/>
                  <a:pt x="3364451" y="0"/>
                </a:cubicBezTo>
                <a:cubicBezTo>
                  <a:pt x="3757048" y="-1608"/>
                  <a:pt x="4034045" y="284643"/>
                  <a:pt x="4037357" y="672906"/>
                </a:cubicBezTo>
                <a:cubicBezTo>
                  <a:pt x="4010496" y="973105"/>
                  <a:pt x="4054102" y="1070694"/>
                  <a:pt x="4037357" y="1364832"/>
                </a:cubicBezTo>
                <a:cubicBezTo>
                  <a:pt x="4020612" y="1658970"/>
                  <a:pt x="4045657" y="1796680"/>
                  <a:pt x="4037357" y="2001404"/>
                </a:cubicBezTo>
                <a:cubicBezTo>
                  <a:pt x="4029057" y="2206128"/>
                  <a:pt x="4060119" y="2393982"/>
                  <a:pt x="4037357" y="2637976"/>
                </a:cubicBezTo>
                <a:cubicBezTo>
                  <a:pt x="4014595" y="2881970"/>
                  <a:pt x="4046859" y="3132075"/>
                  <a:pt x="4037357" y="3440610"/>
                </a:cubicBezTo>
                <a:cubicBezTo>
                  <a:pt x="4079878" y="3878005"/>
                  <a:pt x="3816424" y="4079822"/>
                  <a:pt x="3364451" y="4113516"/>
                </a:cubicBezTo>
                <a:cubicBezTo>
                  <a:pt x="3197893" y="4114459"/>
                  <a:pt x="3022733" y="4122295"/>
                  <a:pt x="2745396" y="4113516"/>
                </a:cubicBezTo>
                <a:cubicBezTo>
                  <a:pt x="2468060" y="4104737"/>
                  <a:pt x="2218391" y="4100201"/>
                  <a:pt x="2018679" y="4113516"/>
                </a:cubicBezTo>
                <a:cubicBezTo>
                  <a:pt x="1818967" y="4126831"/>
                  <a:pt x="1507357" y="4083206"/>
                  <a:pt x="1318877" y="4113516"/>
                </a:cubicBezTo>
                <a:cubicBezTo>
                  <a:pt x="1130397" y="4143826"/>
                  <a:pt x="953177" y="4104353"/>
                  <a:pt x="672906" y="4113516"/>
                </a:cubicBezTo>
                <a:cubicBezTo>
                  <a:pt x="313246" y="4109925"/>
                  <a:pt x="-63325" y="3806648"/>
                  <a:pt x="0" y="3440610"/>
                </a:cubicBezTo>
                <a:cubicBezTo>
                  <a:pt x="2377" y="3268722"/>
                  <a:pt x="-8425" y="2952730"/>
                  <a:pt x="0" y="2804038"/>
                </a:cubicBezTo>
                <a:cubicBezTo>
                  <a:pt x="8425" y="2655346"/>
                  <a:pt x="15009" y="2371487"/>
                  <a:pt x="0" y="2084435"/>
                </a:cubicBezTo>
                <a:cubicBezTo>
                  <a:pt x="-15009" y="1797383"/>
                  <a:pt x="3631" y="1534897"/>
                  <a:pt x="0" y="1364832"/>
                </a:cubicBezTo>
                <a:cubicBezTo>
                  <a:pt x="-3631" y="1194767"/>
                  <a:pt x="-2581" y="932903"/>
                  <a:pt x="0" y="672906"/>
                </a:cubicBezTo>
                <a:close/>
              </a:path>
            </a:pathLst>
          </a:custGeom>
          <a:noFill/>
          <a:ln w="57150">
            <a:solidFill>
              <a:srgbClr val="6D9480"/>
            </a:solidFill>
            <a:extLst>
              <a:ext uri="{C807C97D-BFC1-408E-A445-0C87EB9F89A2}">
                <ask:lineSketchStyleProps xmlns:ask="http://schemas.microsoft.com/office/drawing/2018/sketchyshapes" sd="1968864223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78" name="Tekstfelt 77">
            <a:extLst>
              <a:ext uri="{FF2B5EF4-FFF2-40B4-BE49-F238E27FC236}">
                <a16:creationId xmlns:a16="http://schemas.microsoft.com/office/drawing/2014/main" id="{6899D49D-977C-70D0-CE61-714165938BD4}"/>
              </a:ext>
            </a:extLst>
          </p:cNvPr>
          <p:cNvSpPr txBox="1"/>
          <p:nvPr/>
        </p:nvSpPr>
        <p:spPr>
          <a:xfrm>
            <a:off x="6884291" y="14843109"/>
            <a:ext cx="195035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1000" dirty="0">
                <a:latin typeface="Abc Ny" panose="02000503000000000000" pitchFamily="2" charset="0"/>
              </a:rPr>
              <a:t>Kathrine Holtum Ingemann</a:t>
            </a:r>
          </a:p>
        </p:txBody>
      </p:sp>
      <p:sp>
        <p:nvSpPr>
          <p:cNvPr id="80" name="Ellipse 79">
            <a:extLst>
              <a:ext uri="{FF2B5EF4-FFF2-40B4-BE49-F238E27FC236}">
                <a16:creationId xmlns:a16="http://schemas.microsoft.com/office/drawing/2014/main" id="{B624465F-9ABF-F1E2-B3E2-48569919628F}"/>
              </a:ext>
            </a:extLst>
          </p:cNvPr>
          <p:cNvSpPr/>
          <p:nvPr/>
        </p:nvSpPr>
        <p:spPr>
          <a:xfrm>
            <a:off x="9585721" y="10304498"/>
            <a:ext cx="499462" cy="491778"/>
          </a:xfrm>
          <a:prstGeom prst="ellipse">
            <a:avLst/>
          </a:prstGeom>
          <a:noFill/>
          <a:ln w="38100">
            <a:solidFill>
              <a:srgbClr val="6D9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id="{367A5545-B6E9-BAAD-129C-B9EE82196E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704800">
            <a:off x="7635954" y="2252760"/>
            <a:ext cx="706589" cy="706589"/>
          </a:xfrm>
          <a:prstGeom prst="rect">
            <a:avLst/>
          </a:prstGeom>
        </p:spPr>
      </p:pic>
      <p:pic>
        <p:nvPicPr>
          <p:cNvPr id="5" name="Billede 4" descr="Et billede, der indeholder tekst&#10;&#10;Automatisk genereret beskrivelse">
            <a:extLst>
              <a:ext uri="{FF2B5EF4-FFF2-40B4-BE49-F238E27FC236}">
                <a16:creationId xmlns:a16="http://schemas.microsoft.com/office/drawing/2014/main" id="{4F22BD72-21A2-9FFA-B08A-093FC27796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2164" y="2606278"/>
            <a:ext cx="522355" cy="711996"/>
          </a:xfrm>
          <a:prstGeom prst="rect">
            <a:avLst/>
          </a:prstGeom>
        </p:spPr>
      </p:pic>
      <p:pic>
        <p:nvPicPr>
          <p:cNvPr id="7" name="Billede 6" descr="Et billede, der indeholder diagram&#10;&#10;Automatisk genereret beskrivelse">
            <a:extLst>
              <a:ext uri="{FF2B5EF4-FFF2-40B4-BE49-F238E27FC236}">
                <a16:creationId xmlns:a16="http://schemas.microsoft.com/office/drawing/2014/main" id="{B04B40F3-693F-161A-293B-24247CFF14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5214" y="7617950"/>
            <a:ext cx="1068500" cy="703685"/>
          </a:xfrm>
          <a:prstGeom prst="rect">
            <a:avLst/>
          </a:prstGeom>
        </p:spPr>
      </p:pic>
      <p:pic>
        <p:nvPicPr>
          <p:cNvPr id="16" name="Billede 15" descr="Et billede, der indeholder diagram&#10;&#10;Automatisk genereret beskrivelse">
            <a:extLst>
              <a:ext uri="{FF2B5EF4-FFF2-40B4-BE49-F238E27FC236}">
                <a16:creationId xmlns:a16="http://schemas.microsoft.com/office/drawing/2014/main" id="{0D5B5F1D-BD30-9537-CFB2-1776F0C818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53" y="8005711"/>
            <a:ext cx="395597" cy="196427"/>
          </a:xfrm>
          <a:prstGeom prst="rect">
            <a:avLst/>
          </a:prstGeom>
        </p:spPr>
      </p:pic>
      <p:pic>
        <p:nvPicPr>
          <p:cNvPr id="81" name="Billede 80" descr="Et billede, der indeholder logo&#10;&#10;Automatisk genereret beskrivelse">
            <a:extLst>
              <a:ext uri="{FF2B5EF4-FFF2-40B4-BE49-F238E27FC236}">
                <a16:creationId xmlns:a16="http://schemas.microsoft.com/office/drawing/2014/main" id="{16E47B1E-7A19-AD00-A046-552CFC4DE9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4460" y="7530066"/>
            <a:ext cx="325493" cy="282714"/>
          </a:xfrm>
          <a:prstGeom prst="rect">
            <a:avLst/>
          </a:prstGeom>
        </p:spPr>
      </p:pic>
      <p:pic>
        <p:nvPicPr>
          <p:cNvPr id="83" name="Billede 82" descr="Et billede, der indeholder tekst, vektorgrafik&#10;&#10;Automatisk genereret beskrivelse">
            <a:extLst>
              <a:ext uri="{FF2B5EF4-FFF2-40B4-BE49-F238E27FC236}">
                <a16:creationId xmlns:a16="http://schemas.microsoft.com/office/drawing/2014/main" id="{400D5D4F-8758-7106-8251-035E1F53D97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8547" y="12528653"/>
            <a:ext cx="973768" cy="927301"/>
          </a:xfrm>
          <a:prstGeom prst="rect">
            <a:avLst/>
          </a:prstGeom>
        </p:spPr>
      </p:pic>
      <p:sp>
        <p:nvSpPr>
          <p:cNvPr id="84" name="Rektangel 83">
            <a:extLst>
              <a:ext uri="{FF2B5EF4-FFF2-40B4-BE49-F238E27FC236}">
                <a16:creationId xmlns:a16="http://schemas.microsoft.com/office/drawing/2014/main" id="{CE4FF712-E2DE-9F46-9C8A-2E4C19742150}"/>
              </a:ext>
            </a:extLst>
          </p:cNvPr>
          <p:cNvSpPr/>
          <p:nvPr/>
        </p:nvSpPr>
        <p:spPr>
          <a:xfrm>
            <a:off x="305906" y="5042521"/>
            <a:ext cx="5040000" cy="255032"/>
          </a:xfrm>
          <a:prstGeom prst="rect">
            <a:avLst/>
          </a:prstGeom>
          <a:solidFill>
            <a:srgbClr val="6D94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85" name="Rektangel 84">
            <a:extLst>
              <a:ext uri="{FF2B5EF4-FFF2-40B4-BE49-F238E27FC236}">
                <a16:creationId xmlns:a16="http://schemas.microsoft.com/office/drawing/2014/main" id="{E62C4C21-3861-23D1-05A3-3D4C9760F81F}"/>
              </a:ext>
            </a:extLst>
          </p:cNvPr>
          <p:cNvSpPr/>
          <p:nvPr/>
        </p:nvSpPr>
        <p:spPr>
          <a:xfrm>
            <a:off x="305906" y="10088250"/>
            <a:ext cx="5040000" cy="255032"/>
          </a:xfrm>
          <a:prstGeom prst="rect">
            <a:avLst/>
          </a:prstGeom>
          <a:solidFill>
            <a:srgbClr val="6D94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86" name="Rektangel 85">
            <a:extLst>
              <a:ext uri="{FF2B5EF4-FFF2-40B4-BE49-F238E27FC236}">
                <a16:creationId xmlns:a16="http://schemas.microsoft.com/office/drawing/2014/main" id="{F9B0A9F9-25D7-7D9C-3FC8-F1A150B10895}"/>
              </a:ext>
            </a:extLst>
          </p:cNvPr>
          <p:cNvSpPr/>
          <p:nvPr/>
        </p:nvSpPr>
        <p:spPr>
          <a:xfrm>
            <a:off x="305906" y="49284"/>
            <a:ext cx="5040000" cy="255032"/>
          </a:xfrm>
          <a:prstGeom prst="rect">
            <a:avLst/>
          </a:prstGeom>
          <a:solidFill>
            <a:srgbClr val="6D94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87" name="Rektangel 86">
            <a:extLst>
              <a:ext uri="{FF2B5EF4-FFF2-40B4-BE49-F238E27FC236}">
                <a16:creationId xmlns:a16="http://schemas.microsoft.com/office/drawing/2014/main" id="{A0348A7C-3283-92D4-D3B1-EBCB0E6A65FA}"/>
              </a:ext>
            </a:extLst>
          </p:cNvPr>
          <p:cNvSpPr/>
          <p:nvPr/>
        </p:nvSpPr>
        <p:spPr>
          <a:xfrm>
            <a:off x="545639" y="5409217"/>
            <a:ext cx="4658548" cy="25443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88" name="Billede 87">
            <a:extLst>
              <a:ext uri="{FF2B5EF4-FFF2-40B4-BE49-F238E27FC236}">
                <a16:creationId xmlns:a16="http://schemas.microsoft.com/office/drawing/2014/main" id="{E0A1E8FE-0CCE-E4D0-DBFB-E3CD3BC5224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85098">
            <a:off x="351191" y="5333293"/>
            <a:ext cx="435044" cy="400344"/>
          </a:xfrm>
          <a:prstGeom prst="rect">
            <a:avLst/>
          </a:prstGeom>
        </p:spPr>
      </p:pic>
      <p:sp>
        <p:nvSpPr>
          <p:cNvPr id="89" name="Rektangel 88">
            <a:extLst>
              <a:ext uri="{FF2B5EF4-FFF2-40B4-BE49-F238E27FC236}">
                <a16:creationId xmlns:a16="http://schemas.microsoft.com/office/drawing/2014/main" id="{33944241-128D-F4F4-86A3-134164A2ECD2}"/>
              </a:ext>
            </a:extLst>
          </p:cNvPr>
          <p:cNvSpPr/>
          <p:nvPr/>
        </p:nvSpPr>
        <p:spPr>
          <a:xfrm>
            <a:off x="545638" y="382640"/>
            <a:ext cx="4658548" cy="25443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90" name="Billede 89">
            <a:extLst>
              <a:ext uri="{FF2B5EF4-FFF2-40B4-BE49-F238E27FC236}">
                <a16:creationId xmlns:a16="http://schemas.microsoft.com/office/drawing/2014/main" id="{97DD32B7-F867-0F1B-934B-7155FFB8556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85098">
            <a:off x="351190" y="306716"/>
            <a:ext cx="435044" cy="400344"/>
          </a:xfrm>
          <a:prstGeom prst="rect">
            <a:avLst/>
          </a:prstGeom>
        </p:spPr>
      </p:pic>
      <p:sp>
        <p:nvSpPr>
          <p:cNvPr id="91" name="Rektangel 90">
            <a:extLst>
              <a:ext uri="{FF2B5EF4-FFF2-40B4-BE49-F238E27FC236}">
                <a16:creationId xmlns:a16="http://schemas.microsoft.com/office/drawing/2014/main" id="{20F59D40-9D49-39D1-2C47-FEC1AFE75EEC}"/>
              </a:ext>
            </a:extLst>
          </p:cNvPr>
          <p:cNvSpPr/>
          <p:nvPr/>
        </p:nvSpPr>
        <p:spPr>
          <a:xfrm>
            <a:off x="545637" y="10458659"/>
            <a:ext cx="4658548" cy="25443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92" name="Billede 91">
            <a:extLst>
              <a:ext uri="{FF2B5EF4-FFF2-40B4-BE49-F238E27FC236}">
                <a16:creationId xmlns:a16="http://schemas.microsoft.com/office/drawing/2014/main" id="{F03AE012-8E14-8434-2D1C-8C5F659AF71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85098">
            <a:off x="351189" y="10382735"/>
            <a:ext cx="435044" cy="400344"/>
          </a:xfrm>
          <a:prstGeom prst="rect">
            <a:avLst/>
          </a:prstGeom>
        </p:spPr>
      </p:pic>
      <p:sp>
        <p:nvSpPr>
          <p:cNvPr id="93" name="Rektangel 92">
            <a:extLst>
              <a:ext uri="{FF2B5EF4-FFF2-40B4-BE49-F238E27FC236}">
                <a16:creationId xmlns:a16="http://schemas.microsoft.com/office/drawing/2014/main" id="{0B27E5D4-BE9F-EF58-AE77-321D7072FD71}"/>
              </a:ext>
            </a:extLst>
          </p:cNvPr>
          <p:cNvSpPr/>
          <p:nvPr/>
        </p:nvSpPr>
        <p:spPr>
          <a:xfrm>
            <a:off x="3521726" y="1816690"/>
            <a:ext cx="1158319" cy="891497"/>
          </a:xfrm>
          <a:custGeom>
            <a:avLst/>
            <a:gdLst>
              <a:gd name="connsiteX0" fmla="*/ 0 w 1158319"/>
              <a:gd name="connsiteY0" fmla="*/ 0 h 891497"/>
              <a:gd name="connsiteX1" fmla="*/ 555993 w 1158319"/>
              <a:gd name="connsiteY1" fmla="*/ 0 h 891497"/>
              <a:gd name="connsiteX2" fmla="*/ 1158319 w 1158319"/>
              <a:gd name="connsiteY2" fmla="*/ 0 h 891497"/>
              <a:gd name="connsiteX3" fmla="*/ 1158319 w 1158319"/>
              <a:gd name="connsiteY3" fmla="*/ 445749 h 891497"/>
              <a:gd name="connsiteX4" fmla="*/ 1158319 w 1158319"/>
              <a:gd name="connsiteY4" fmla="*/ 891497 h 891497"/>
              <a:gd name="connsiteX5" fmla="*/ 555993 w 1158319"/>
              <a:gd name="connsiteY5" fmla="*/ 891497 h 891497"/>
              <a:gd name="connsiteX6" fmla="*/ 0 w 1158319"/>
              <a:gd name="connsiteY6" fmla="*/ 891497 h 891497"/>
              <a:gd name="connsiteX7" fmla="*/ 0 w 1158319"/>
              <a:gd name="connsiteY7" fmla="*/ 454663 h 891497"/>
              <a:gd name="connsiteX8" fmla="*/ 0 w 1158319"/>
              <a:gd name="connsiteY8" fmla="*/ 0 h 8914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8319" h="891497" extrusionOk="0">
                <a:moveTo>
                  <a:pt x="0" y="0"/>
                </a:moveTo>
                <a:cubicBezTo>
                  <a:pt x="218909" y="-27215"/>
                  <a:pt x="356272" y="58621"/>
                  <a:pt x="555993" y="0"/>
                </a:cubicBezTo>
                <a:cubicBezTo>
                  <a:pt x="755714" y="-58621"/>
                  <a:pt x="957234" y="4460"/>
                  <a:pt x="1158319" y="0"/>
                </a:cubicBezTo>
                <a:cubicBezTo>
                  <a:pt x="1158542" y="120050"/>
                  <a:pt x="1108464" y="232336"/>
                  <a:pt x="1158319" y="445749"/>
                </a:cubicBezTo>
                <a:cubicBezTo>
                  <a:pt x="1208174" y="659162"/>
                  <a:pt x="1134707" y="710727"/>
                  <a:pt x="1158319" y="891497"/>
                </a:cubicBezTo>
                <a:cubicBezTo>
                  <a:pt x="1011429" y="932130"/>
                  <a:pt x="811492" y="872558"/>
                  <a:pt x="555993" y="891497"/>
                </a:cubicBezTo>
                <a:cubicBezTo>
                  <a:pt x="300494" y="910436"/>
                  <a:pt x="144033" y="869785"/>
                  <a:pt x="0" y="891497"/>
                </a:cubicBezTo>
                <a:cubicBezTo>
                  <a:pt x="-46311" y="793153"/>
                  <a:pt x="26373" y="630499"/>
                  <a:pt x="0" y="454663"/>
                </a:cubicBezTo>
                <a:cubicBezTo>
                  <a:pt x="-26373" y="278827"/>
                  <a:pt x="11694" y="128144"/>
                  <a:pt x="0" y="0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59757359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94" name="Rektangel 93">
            <a:extLst>
              <a:ext uri="{FF2B5EF4-FFF2-40B4-BE49-F238E27FC236}">
                <a16:creationId xmlns:a16="http://schemas.microsoft.com/office/drawing/2014/main" id="{6FA68622-7F9F-E74B-2A7B-79B977378838}"/>
              </a:ext>
            </a:extLst>
          </p:cNvPr>
          <p:cNvSpPr/>
          <p:nvPr/>
        </p:nvSpPr>
        <p:spPr>
          <a:xfrm>
            <a:off x="3497411" y="3869559"/>
            <a:ext cx="1158319" cy="891497"/>
          </a:xfrm>
          <a:custGeom>
            <a:avLst/>
            <a:gdLst>
              <a:gd name="connsiteX0" fmla="*/ 0 w 1158319"/>
              <a:gd name="connsiteY0" fmla="*/ 0 h 891497"/>
              <a:gd name="connsiteX1" fmla="*/ 555993 w 1158319"/>
              <a:gd name="connsiteY1" fmla="*/ 0 h 891497"/>
              <a:gd name="connsiteX2" fmla="*/ 1158319 w 1158319"/>
              <a:gd name="connsiteY2" fmla="*/ 0 h 891497"/>
              <a:gd name="connsiteX3" fmla="*/ 1158319 w 1158319"/>
              <a:gd name="connsiteY3" fmla="*/ 445749 h 891497"/>
              <a:gd name="connsiteX4" fmla="*/ 1158319 w 1158319"/>
              <a:gd name="connsiteY4" fmla="*/ 891497 h 891497"/>
              <a:gd name="connsiteX5" fmla="*/ 555993 w 1158319"/>
              <a:gd name="connsiteY5" fmla="*/ 891497 h 891497"/>
              <a:gd name="connsiteX6" fmla="*/ 0 w 1158319"/>
              <a:gd name="connsiteY6" fmla="*/ 891497 h 891497"/>
              <a:gd name="connsiteX7" fmla="*/ 0 w 1158319"/>
              <a:gd name="connsiteY7" fmla="*/ 454663 h 891497"/>
              <a:gd name="connsiteX8" fmla="*/ 0 w 1158319"/>
              <a:gd name="connsiteY8" fmla="*/ 0 h 8914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8319" h="891497" extrusionOk="0">
                <a:moveTo>
                  <a:pt x="0" y="0"/>
                </a:moveTo>
                <a:cubicBezTo>
                  <a:pt x="218909" y="-27215"/>
                  <a:pt x="356272" y="58621"/>
                  <a:pt x="555993" y="0"/>
                </a:cubicBezTo>
                <a:cubicBezTo>
                  <a:pt x="755714" y="-58621"/>
                  <a:pt x="957234" y="4460"/>
                  <a:pt x="1158319" y="0"/>
                </a:cubicBezTo>
                <a:cubicBezTo>
                  <a:pt x="1158542" y="120050"/>
                  <a:pt x="1108464" y="232336"/>
                  <a:pt x="1158319" y="445749"/>
                </a:cubicBezTo>
                <a:cubicBezTo>
                  <a:pt x="1208174" y="659162"/>
                  <a:pt x="1134707" y="710727"/>
                  <a:pt x="1158319" y="891497"/>
                </a:cubicBezTo>
                <a:cubicBezTo>
                  <a:pt x="1011429" y="932130"/>
                  <a:pt x="811492" y="872558"/>
                  <a:pt x="555993" y="891497"/>
                </a:cubicBezTo>
                <a:cubicBezTo>
                  <a:pt x="300494" y="910436"/>
                  <a:pt x="144033" y="869785"/>
                  <a:pt x="0" y="891497"/>
                </a:cubicBezTo>
                <a:cubicBezTo>
                  <a:pt x="-46311" y="793153"/>
                  <a:pt x="26373" y="630499"/>
                  <a:pt x="0" y="454663"/>
                </a:cubicBezTo>
                <a:cubicBezTo>
                  <a:pt x="-26373" y="278827"/>
                  <a:pt x="11694" y="128144"/>
                  <a:pt x="0" y="0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59757359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95" name="Rektangel 94">
            <a:extLst>
              <a:ext uri="{FF2B5EF4-FFF2-40B4-BE49-F238E27FC236}">
                <a16:creationId xmlns:a16="http://schemas.microsoft.com/office/drawing/2014/main" id="{BC818AD2-06E1-212F-1F80-986C5A4B9A8D}"/>
              </a:ext>
            </a:extLst>
          </p:cNvPr>
          <p:cNvSpPr/>
          <p:nvPr/>
        </p:nvSpPr>
        <p:spPr>
          <a:xfrm>
            <a:off x="3497411" y="2847477"/>
            <a:ext cx="1158319" cy="891497"/>
          </a:xfrm>
          <a:custGeom>
            <a:avLst/>
            <a:gdLst>
              <a:gd name="connsiteX0" fmla="*/ 0 w 1158319"/>
              <a:gd name="connsiteY0" fmla="*/ 0 h 891497"/>
              <a:gd name="connsiteX1" fmla="*/ 555993 w 1158319"/>
              <a:gd name="connsiteY1" fmla="*/ 0 h 891497"/>
              <a:gd name="connsiteX2" fmla="*/ 1158319 w 1158319"/>
              <a:gd name="connsiteY2" fmla="*/ 0 h 891497"/>
              <a:gd name="connsiteX3" fmla="*/ 1158319 w 1158319"/>
              <a:gd name="connsiteY3" fmla="*/ 445749 h 891497"/>
              <a:gd name="connsiteX4" fmla="*/ 1158319 w 1158319"/>
              <a:gd name="connsiteY4" fmla="*/ 891497 h 891497"/>
              <a:gd name="connsiteX5" fmla="*/ 555993 w 1158319"/>
              <a:gd name="connsiteY5" fmla="*/ 891497 h 891497"/>
              <a:gd name="connsiteX6" fmla="*/ 0 w 1158319"/>
              <a:gd name="connsiteY6" fmla="*/ 891497 h 891497"/>
              <a:gd name="connsiteX7" fmla="*/ 0 w 1158319"/>
              <a:gd name="connsiteY7" fmla="*/ 454663 h 891497"/>
              <a:gd name="connsiteX8" fmla="*/ 0 w 1158319"/>
              <a:gd name="connsiteY8" fmla="*/ 0 h 8914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8319" h="891497" extrusionOk="0">
                <a:moveTo>
                  <a:pt x="0" y="0"/>
                </a:moveTo>
                <a:cubicBezTo>
                  <a:pt x="218909" y="-27215"/>
                  <a:pt x="356272" y="58621"/>
                  <a:pt x="555993" y="0"/>
                </a:cubicBezTo>
                <a:cubicBezTo>
                  <a:pt x="755714" y="-58621"/>
                  <a:pt x="957234" y="4460"/>
                  <a:pt x="1158319" y="0"/>
                </a:cubicBezTo>
                <a:cubicBezTo>
                  <a:pt x="1158542" y="120050"/>
                  <a:pt x="1108464" y="232336"/>
                  <a:pt x="1158319" y="445749"/>
                </a:cubicBezTo>
                <a:cubicBezTo>
                  <a:pt x="1208174" y="659162"/>
                  <a:pt x="1134707" y="710727"/>
                  <a:pt x="1158319" y="891497"/>
                </a:cubicBezTo>
                <a:cubicBezTo>
                  <a:pt x="1011429" y="932130"/>
                  <a:pt x="811492" y="872558"/>
                  <a:pt x="555993" y="891497"/>
                </a:cubicBezTo>
                <a:cubicBezTo>
                  <a:pt x="300494" y="910436"/>
                  <a:pt x="144033" y="869785"/>
                  <a:pt x="0" y="891497"/>
                </a:cubicBezTo>
                <a:cubicBezTo>
                  <a:pt x="-46311" y="793153"/>
                  <a:pt x="26373" y="630499"/>
                  <a:pt x="0" y="454663"/>
                </a:cubicBezTo>
                <a:cubicBezTo>
                  <a:pt x="-26373" y="278827"/>
                  <a:pt x="11694" y="128144"/>
                  <a:pt x="0" y="0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59757359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96" name="Rektangel 95">
            <a:extLst>
              <a:ext uri="{FF2B5EF4-FFF2-40B4-BE49-F238E27FC236}">
                <a16:creationId xmlns:a16="http://schemas.microsoft.com/office/drawing/2014/main" id="{166F70D1-FBF9-C4CB-BAF2-06CA9C2F8407}"/>
              </a:ext>
            </a:extLst>
          </p:cNvPr>
          <p:cNvSpPr/>
          <p:nvPr/>
        </p:nvSpPr>
        <p:spPr>
          <a:xfrm>
            <a:off x="3539429" y="794608"/>
            <a:ext cx="1158319" cy="891497"/>
          </a:xfrm>
          <a:custGeom>
            <a:avLst/>
            <a:gdLst>
              <a:gd name="connsiteX0" fmla="*/ 0 w 1158319"/>
              <a:gd name="connsiteY0" fmla="*/ 0 h 891497"/>
              <a:gd name="connsiteX1" fmla="*/ 555993 w 1158319"/>
              <a:gd name="connsiteY1" fmla="*/ 0 h 891497"/>
              <a:gd name="connsiteX2" fmla="*/ 1158319 w 1158319"/>
              <a:gd name="connsiteY2" fmla="*/ 0 h 891497"/>
              <a:gd name="connsiteX3" fmla="*/ 1158319 w 1158319"/>
              <a:gd name="connsiteY3" fmla="*/ 445749 h 891497"/>
              <a:gd name="connsiteX4" fmla="*/ 1158319 w 1158319"/>
              <a:gd name="connsiteY4" fmla="*/ 891497 h 891497"/>
              <a:gd name="connsiteX5" fmla="*/ 555993 w 1158319"/>
              <a:gd name="connsiteY5" fmla="*/ 891497 h 891497"/>
              <a:gd name="connsiteX6" fmla="*/ 0 w 1158319"/>
              <a:gd name="connsiteY6" fmla="*/ 891497 h 891497"/>
              <a:gd name="connsiteX7" fmla="*/ 0 w 1158319"/>
              <a:gd name="connsiteY7" fmla="*/ 454663 h 891497"/>
              <a:gd name="connsiteX8" fmla="*/ 0 w 1158319"/>
              <a:gd name="connsiteY8" fmla="*/ 0 h 8914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8319" h="891497" extrusionOk="0">
                <a:moveTo>
                  <a:pt x="0" y="0"/>
                </a:moveTo>
                <a:cubicBezTo>
                  <a:pt x="218909" y="-27215"/>
                  <a:pt x="356272" y="58621"/>
                  <a:pt x="555993" y="0"/>
                </a:cubicBezTo>
                <a:cubicBezTo>
                  <a:pt x="755714" y="-58621"/>
                  <a:pt x="957234" y="4460"/>
                  <a:pt x="1158319" y="0"/>
                </a:cubicBezTo>
                <a:cubicBezTo>
                  <a:pt x="1158542" y="120050"/>
                  <a:pt x="1108464" y="232336"/>
                  <a:pt x="1158319" y="445749"/>
                </a:cubicBezTo>
                <a:cubicBezTo>
                  <a:pt x="1208174" y="659162"/>
                  <a:pt x="1134707" y="710727"/>
                  <a:pt x="1158319" y="891497"/>
                </a:cubicBezTo>
                <a:cubicBezTo>
                  <a:pt x="1011429" y="932130"/>
                  <a:pt x="811492" y="872558"/>
                  <a:pt x="555993" y="891497"/>
                </a:cubicBezTo>
                <a:cubicBezTo>
                  <a:pt x="300494" y="910436"/>
                  <a:pt x="144033" y="869785"/>
                  <a:pt x="0" y="891497"/>
                </a:cubicBezTo>
                <a:cubicBezTo>
                  <a:pt x="-46311" y="793153"/>
                  <a:pt x="26373" y="630499"/>
                  <a:pt x="0" y="454663"/>
                </a:cubicBezTo>
                <a:cubicBezTo>
                  <a:pt x="-26373" y="278827"/>
                  <a:pt x="11694" y="128144"/>
                  <a:pt x="0" y="0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59757359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97" name="Tekstfelt 96">
            <a:extLst>
              <a:ext uri="{FF2B5EF4-FFF2-40B4-BE49-F238E27FC236}">
                <a16:creationId xmlns:a16="http://schemas.microsoft.com/office/drawing/2014/main" id="{C1FD56B0-8255-AA8C-3D7F-E6E1A275C60D}"/>
              </a:ext>
            </a:extLst>
          </p:cNvPr>
          <p:cNvSpPr txBox="1"/>
          <p:nvPr/>
        </p:nvSpPr>
        <p:spPr>
          <a:xfrm>
            <a:off x="781833" y="1101193"/>
            <a:ext cx="8094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2000" dirty="0">
                <a:latin typeface="Abc Ny" panose="02000503000000000000" pitchFamily="2" charset="0"/>
              </a:rPr>
              <a:t>MIS</a:t>
            </a:r>
          </a:p>
        </p:txBody>
      </p:sp>
      <p:sp>
        <p:nvSpPr>
          <p:cNvPr id="98" name="Tekstfelt 97">
            <a:extLst>
              <a:ext uri="{FF2B5EF4-FFF2-40B4-BE49-F238E27FC236}">
                <a16:creationId xmlns:a16="http://schemas.microsoft.com/office/drawing/2014/main" id="{58F5FBE8-F409-1ACD-D6A4-57E8C4DD83BE}"/>
              </a:ext>
            </a:extLst>
          </p:cNvPr>
          <p:cNvSpPr txBox="1"/>
          <p:nvPr/>
        </p:nvSpPr>
        <p:spPr>
          <a:xfrm>
            <a:off x="808315" y="2189051"/>
            <a:ext cx="15239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2000" dirty="0">
                <a:latin typeface="Abc Ny" panose="02000503000000000000" pitchFamily="2" charset="0"/>
              </a:rPr>
              <a:t>EN ÅL I EN Å</a:t>
            </a:r>
          </a:p>
        </p:txBody>
      </p:sp>
      <p:sp>
        <p:nvSpPr>
          <p:cNvPr id="99" name="Tekstfelt 98">
            <a:extLst>
              <a:ext uri="{FF2B5EF4-FFF2-40B4-BE49-F238E27FC236}">
                <a16:creationId xmlns:a16="http://schemas.microsoft.com/office/drawing/2014/main" id="{DF523CA0-D1C5-0E14-334A-935E49976677}"/>
              </a:ext>
            </a:extLst>
          </p:cNvPr>
          <p:cNvSpPr txBox="1"/>
          <p:nvPr/>
        </p:nvSpPr>
        <p:spPr>
          <a:xfrm>
            <a:off x="781833" y="4323670"/>
            <a:ext cx="18242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2000" dirty="0">
                <a:latin typeface="Abc Ny" panose="02000503000000000000" pitchFamily="2" charset="0"/>
              </a:rPr>
              <a:t>MÅ MIS FÅ LIS ?</a:t>
            </a:r>
          </a:p>
        </p:txBody>
      </p:sp>
      <p:sp>
        <p:nvSpPr>
          <p:cNvPr id="100" name="Rektangel: afrundede hjørner 99">
            <a:extLst>
              <a:ext uri="{FF2B5EF4-FFF2-40B4-BE49-F238E27FC236}">
                <a16:creationId xmlns:a16="http://schemas.microsoft.com/office/drawing/2014/main" id="{C02523DF-355B-AAA4-C8C8-B71EBB858970}"/>
              </a:ext>
            </a:extLst>
          </p:cNvPr>
          <p:cNvSpPr/>
          <p:nvPr/>
        </p:nvSpPr>
        <p:spPr>
          <a:xfrm>
            <a:off x="691049" y="1086725"/>
            <a:ext cx="1002215" cy="385289"/>
          </a:xfrm>
          <a:prstGeom prst="roundRect">
            <a:avLst/>
          </a:prstGeom>
          <a:noFill/>
          <a:ln>
            <a:solidFill>
              <a:srgbClr val="6D9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01" name="Rektangel: afrundede hjørner 100">
            <a:extLst>
              <a:ext uri="{FF2B5EF4-FFF2-40B4-BE49-F238E27FC236}">
                <a16:creationId xmlns:a16="http://schemas.microsoft.com/office/drawing/2014/main" id="{7728198A-CD7C-8363-09D6-573BF8B2EC45}"/>
              </a:ext>
            </a:extLst>
          </p:cNvPr>
          <p:cNvSpPr/>
          <p:nvPr/>
        </p:nvSpPr>
        <p:spPr>
          <a:xfrm>
            <a:off x="691049" y="2160589"/>
            <a:ext cx="1796083" cy="385289"/>
          </a:xfrm>
          <a:prstGeom prst="roundRect">
            <a:avLst/>
          </a:prstGeom>
          <a:noFill/>
          <a:ln>
            <a:solidFill>
              <a:srgbClr val="6D9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02" name="Rektangel: afrundede hjørner 101">
            <a:extLst>
              <a:ext uri="{FF2B5EF4-FFF2-40B4-BE49-F238E27FC236}">
                <a16:creationId xmlns:a16="http://schemas.microsoft.com/office/drawing/2014/main" id="{593FDBEE-6B9A-57B1-4FE0-809EAA877E2E}"/>
              </a:ext>
            </a:extLst>
          </p:cNvPr>
          <p:cNvSpPr/>
          <p:nvPr/>
        </p:nvSpPr>
        <p:spPr>
          <a:xfrm>
            <a:off x="685301" y="3242088"/>
            <a:ext cx="1790769" cy="385289"/>
          </a:xfrm>
          <a:prstGeom prst="roundRect">
            <a:avLst/>
          </a:prstGeom>
          <a:noFill/>
          <a:ln>
            <a:solidFill>
              <a:srgbClr val="6D9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03" name="Rektangel: afrundede hjørner 102">
            <a:extLst>
              <a:ext uri="{FF2B5EF4-FFF2-40B4-BE49-F238E27FC236}">
                <a16:creationId xmlns:a16="http://schemas.microsoft.com/office/drawing/2014/main" id="{32349352-E671-9A20-BEF3-7EB57AF11F8D}"/>
              </a:ext>
            </a:extLst>
          </p:cNvPr>
          <p:cNvSpPr/>
          <p:nvPr/>
        </p:nvSpPr>
        <p:spPr>
          <a:xfrm>
            <a:off x="679540" y="4305993"/>
            <a:ext cx="2000311" cy="385289"/>
          </a:xfrm>
          <a:prstGeom prst="roundRect">
            <a:avLst/>
          </a:prstGeom>
          <a:noFill/>
          <a:ln>
            <a:solidFill>
              <a:srgbClr val="6D9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04" name="Rektangel 103">
            <a:extLst>
              <a:ext uri="{FF2B5EF4-FFF2-40B4-BE49-F238E27FC236}">
                <a16:creationId xmlns:a16="http://schemas.microsoft.com/office/drawing/2014/main" id="{F46A38F7-FAD5-D4E0-5BE3-2A2C8D4E5080}"/>
              </a:ext>
            </a:extLst>
          </p:cNvPr>
          <p:cNvSpPr/>
          <p:nvPr/>
        </p:nvSpPr>
        <p:spPr>
          <a:xfrm>
            <a:off x="3527040" y="6895054"/>
            <a:ext cx="1158319" cy="891497"/>
          </a:xfrm>
          <a:custGeom>
            <a:avLst/>
            <a:gdLst>
              <a:gd name="connsiteX0" fmla="*/ 0 w 1158319"/>
              <a:gd name="connsiteY0" fmla="*/ 0 h 891497"/>
              <a:gd name="connsiteX1" fmla="*/ 555993 w 1158319"/>
              <a:gd name="connsiteY1" fmla="*/ 0 h 891497"/>
              <a:gd name="connsiteX2" fmla="*/ 1158319 w 1158319"/>
              <a:gd name="connsiteY2" fmla="*/ 0 h 891497"/>
              <a:gd name="connsiteX3" fmla="*/ 1158319 w 1158319"/>
              <a:gd name="connsiteY3" fmla="*/ 445749 h 891497"/>
              <a:gd name="connsiteX4" fmla="*/ 1158319 w 1158319"/>
              <a:gd name="connsiteY4" fmla="*/ 891497 h 891497"/>
              <a:gd name="connsiteX5" fmla="*/ 555993 w 1158319"/>
              <a:gd name="connsiteY5" fmla="*/ 891497 h 891497"/>
              <a:gd name="connsiteX6" fmla="*/ 0 w 1158319"/>
              <a:gd name="connsiteY6" fmla="*/ 891497 h 891497"/>
              <a:gd name="connsiteX7" fmla="*/ 0 w 1158319"/>
              <a:gd name="connsiteY7" fmla="*/ 454663 h 891497"/>
              <a:gd name="connsiteX8" fmla="*/ 0 w 1158319"/>
              <a:gd name="connsiteY8" fmla="*/ 0 h 8914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8319" h="891497" extrusionOk="0">
                <a:moveTo>
                  <a:pt x="0" y="0"/>
                </a:moveTo>
                <a:cubicBezTo>
                  <a:pt x="218909" y="-27215"/>
                  <a:pt x="356272" y="58621"/>
                  <a:pt x="555993" y="0"/>
                </a:cubicBezTo>
                <a:cubicBezTo>
                  <a:pt x="755714" y="-58621"/>
                  <a:pt x="957234" y="4460"/>
                  <a:pt x="1158319" y="0"/>
                </a:cubicBezTo>
                <a:cubicBezTo>
                  <a:pt x="1158542" y="120050"/>
                  <a:pt x="1108464" y="232336"/>
                  <a:pt x="1158319" y="445749"/>
                </a:cubicBezTo>
                <a:cubicBezTo>
                  <a:pt x="1208174" y="659162"/>
                  <a:pt x="1134707" y="710727"/>
                  <a:pt x="1158319" y="891497"/>
                </a:cubicBezTo>
                <a:cubicBezTo>
                  <a:pt x="1011429" y="932130"/>
                  <a:pt x="811492" y="872558"/>
                  <a:pt x="555993" y="891497"/>
                </a:cubicBezTo>
                <a:cubicBezTo>
                  <a:pt x="300494" y="910436"/>
                  <a:pt x="144033" y="869785"/>
                  <a:pt x="0" y="891497"/>
                </a:cubicBezTo>
                <a:cubicBezTo>
                  <a:pt x="-46311" y="793153"/>
                  <a:pt x="26373" y="630499"/>
                  <a:pt x="0" y="454663"/>
                </a:cubicBezTo>
                <a:cubicBezTo>
                  <a:pt x="-26373" y="278827"/>
                  <a:pt x="11694" y="128144"/>
                  <a:pt x="0" y="0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59757359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05" name="Rektangel 104">
            <a:extLst>
              <a:ext uri="{FF2B5EF4-FFF2-40B4-BE49-F238E27FC236}">
                <a16:creationId xmlns:a16="http://schemas.microsoft.com/office/drawing/2014/main" id="{852C4169-89F9-E7C6-D0FB-B302A501BADD}"/>
              </a:ext>
            </a:extLst>
          </p:cNvPr>
          <p:cNvSpPr/>
          <p:nvPr/>
        </p:nvSpPr>
        <p:spPr>
          <a:xfrm>
            <a:off x="3502725" y="8947923"/>
            <a:ext cx="1158319" cy="891497"/>
          </a:xfrm>
          <a:custGeom>
            <a:avLst/>
            <a:gdLst>
              <a:gd name="connsiteX0" fmla="*/ 0 w 1158319"/>
              <a:gd name="connsiteY0" fmla="*/ 0 h 891497"/>
              <a:gd name="connsiteX1" fmla="*/ 555993 w 1158319"/>
              <a:gd name="connsiteY1" fmla="*/ 0 h 891497"/>
              <a:gd name="connsiteX2" fmla="*/ 1158319 w 1158319"/>
              <a:gd name="connsiteY2" fmla="*/ 0 h 891497"/>
              <a:gd name="connsiteX3" fmla="*/ 1158319 w 1158319"/>
              <a:gd name="connsiteY3" fmla="*/ 445749 h 891497"/>
              <a:gd name="connsiteX4" fmla="*/ 1158319 w 1158319"/>
              <a:gd name="connsiteY4" fmla="*/ 891497 h 891497"/>
              <a:gd name="connsiteX5" fmla="*/ 555993 w 1158319"/>
              <a:gd name="connsiteY5" fmla="*/ 891497 h 891497"/>
              <a:gd name="connsiteX6" fmla="*/ 0 w 1158319"/>
              <a:gd name="connsiteY6" fmla="*/ 891497 h 891497"/>
              <a:gd name="connsiteX7" fmla="*/ 0 w 1158319"/>
              <a:gd name="connsiteY7" fmla="*/ 454663 h 891497"/>
              <a:gd name="connsiteX8" fmla="*/ 0 w 1158319"/>
              <a:gd name="connsiteY8" fmla="*/ 0 h 8914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8319" h="891497" extrusionOk="0">
                <a:moveTo>
                  <a:pt x="0" y="0"/>
                </a:moveTo>
                <a:cubicBezTo>
                  <a:pt x="218909" y="-27215"/>
                  <a:pt x="356272" y="58621"/>
                  <a:pt x="555993" y="0"/>
                </a:cubicBezTo>
                <a:cubicBezTo>
                  <a:pt x="755714" y="-58621"/>
                  <a:pt x="957234" y="4460"/>
                  <a:pt x="1158319" y="0"/>
                </a:cubicBezTo>
                <a:cubicBezTo>
                  <a:pt x="1158542" y="120050"/>
                  <a:pt x="1108464" y="232336"/>
                  <a:pt x="1158319" y="445749"/>
                </a:cubicBezTo>
                <a:cubicBezTo>
                  <a:pt x="1208174" y="659162"/>
                  <a:pt x="1134707" y="710727"/>
                  <a:pt x="1158319" y="891497"/>
                </a:cubicBezTo>
                <a:cubicBezTo>
                  <a:pt x="1011429" y="932130"/>
                  <a:pt x="811492" y="872558"/>
                  <a:pt x="555993" y="891497"/>
                </a:cubicBezTo>
                <a:cubicBezTo>
                  <a:pt x="300494" y="910436"/>
                  <a:pt x="144033" y="869785"/>
                  <a:pt x="0" y="891497"/>
                </a:cubicBezTo>
                <a:cubicBezTo>
                  <a:pt x="-46311" y="793153"/>
                  <a:pt x="26373" y="630499"/>
                  <a:pt x="0" y="454663"/>
                </a:cubicBezTo>
                <a:cubicBezTo>
                  <a:pt x="-26373" y="278827"/>
                  <a:pt x="11694" y="128144"/>
                  <a:pt x="0" y="0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59757359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06" name="Rektangel 105">
            <a:extLst>
              <a:ext uri="{FF2B5EF4-FFF2-40B4-BE49-F238E27FC236}">
                <a16:creationId xmlns:a16="http://schemas.microsoft.com/office/drawing/2014/main" id="{43C9FF6B-B5DA-472F-D65A-788FBF90388C}"/>
              </a:ext>
            </a:extLst>
          </p:cNvPr>
          <p:cNvSpPr/>
          <p:nvPr/>
        </p:nvSpPr>
        <p:spPr>
          <a:xfrm>
            <a:off x="3502725" y="7925841"/>
            <a:ext cx="1158319" cy="891497"/>
          </a:xfrm>
          <a:custGeom>
            <a:avLst/>
            <a:gdLst>
              <a:gd name="connsiteX0" fmla="*/ 0 w 1158319"/>
              <a:gd name="connsiteY0" fmla="*/ 0 h 891497"/>
              <a:gd name="connsiteX1" fmla="*/ 555993 w 1158319"/>
              <a:gd name="connsiteY1" fmla="*/ 0 h 891497"/>
              <a:gd name="connsiteX2" fmla="*/ 1158319 w 1158319"/>
              <a:gd name="connsiteY2" fmla="*/ 0 h 891497"/>
              <a:gd name="connsiteX3" fmla="*/ 1158319 w 1158319"/>
              <a:gd name="connsiteY3" fmla="*/ 445749 h 891497"/>
              <a:gd name="connsiteX4" fmla="*/ 1158319 w 1158319"/>
              <a:gd name="connsiteY4" fmla="*/ 891497 h 891497"/>
              <a:gd name="connsiteX5" fmla="*/ 555993 w 1158319"/>
              <a:gd name="connsiteY5" fmla="*/ 891497 h 891497"/>
              <a:gd name="connsiteX6" fmla="*/ 0 w 1158319"/>
              <a:gd name="connsiteY6" fmla="*/ 891497 h 891497"/>
              <a:gd name="connsiteX7" fmla="*/ 0 w 1158319"/>
              <a:gd name="connsiteY7" fmla="*/ 454663 h 891497"/>
              <a:gd name="connsiteX8" fmla="*/ 0 w 1158319"/>
              <a:gd name="connsiteY8" fmla="*/ 0 h 8914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8319" h="891497" extrusionOk="0">
                <a:moveTo>
                  <a:pt x="0" y="0"/>
                </a:moveTo>
                <a:cubicBezTo>
                  <a:pt x="218909" y="-27215"/>
                  <a:pt x="356272" y="58621"/>
                  <a:pt x="555993" y="0"/>
                </a:cubicBezTo>
                <a:cubicBezTo>
                  <a:pt x="755714" y="-58621"/>
                  <a:pt x="957234" y="4460"/>
                  <a:pt x="1158319" y="0"/>
                </a:cubicBezTo>
                <a:cubicBezTo>
                  <a:pt x="1158542" y="120050"/>
                  <a:pt x="1108464" y="232336"/>
                  <a:pt x="1158319" y="445749"/>
                </a:cubicBezTo>
                <a:cubicBezTo>
                  <a:pt x="1208174" y="659162"/>
                  <a:pt x="1134707" y="710727"/>
                  <a:pt x="1158319" y="891497"/>
                </a:cubicBezTo>
                <a:cubicBezTo>
                  <a:pt x="1011429" y="932130"/>
                  <a:pt x="811492" y="872558"/>
                  <a:pt x="555993" y="891497"/>
                </a:cubicBezTo>
                <a:cubicBezTo>
                  <a:pt x="300494" y="910436"/>
                  <a:pt x="144033" y="869785"/>
                  <a:pt x="0" y="891497"/>
                </a:cubicBezTo>
                <a:cubicBezTo>
                  <a:pt x="-46311" y="793153"/>
                  <a:pt x="26373" y="630499"/>
                  <a:pt x="0" y="454663"/>
                </a:cubicBezTo>
                <a:cubicBezTo>
                  <a:pt x="-26373" y="278827"/>
                  <a:pt x="11694" y="128144"/>
                  <a:pt x="0" y="0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59757359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07" name="Rektangel 106">
            <a:extLst>
              <a:ext uri="{FF2B5EF4-FFF2-40B4-BE49-F238E27FC236}">
                <a16:creationId xmlns:a16="http://schemas.microsoft.com/office/drawing/2014/main" id="{F1407F6A-98EB-3810-E044-C614EB5AD9BB}"/>
              </a:ext>
            </a:extLst>
          </p:cNvPr>
          <p:cNvSpPr/>
          <p:nvPr/>
        </p:nvSpPr>
        <p:spPr>
          <a:xfrm>
            <a:off x="3544743" y="5872972"/>
            <a:ext cx="1158319" cy="891497"/>
          </a:xfrm>
          <a:custGeom>
            <a:avLst/>
            <a:gdLst>
              <a:gd name="connsiteX0" fmla="*/ 0 w 1158319"/>
              <a:gd name="connsiteY0" fmla="*/ 0 h 891497"/>
              <a:gd name="connsiteX1" fmla="*/ 555993 w 1158319"/>
              <a:gd name="connsiteY1" fmla="*/ 0 h 891497"/>
              <a:gd name="connsiteX2" fmla="*/ 1158319 w 1158319"/>
              <a:gd name="connsiteY2" fmla="*/ 0 h 891497"/>
              <a:gd name="connsiteX3" fmla="*/ 1158319 w 1158319"/>
              <a:gd name="connsiteY3" fmla="*/ 445749 h 891497"/>
              <a:gd name="connsiteX4" fmla="*/ 1158319 w 1158319"/>
              <a:gd name="connsiteY4" fmla="*/ 891497 h 891497"/>
              <a:gd name="connsiteX5" fmla="*/ 555993 w 1158319"/>
              <a:gd name="connsiteY5" fmla="*/ 891497 h 891497"/>
              <a:gd name="connsiteX6" fmla="*/ 0 w 1158319"/>
              <a:gd name="connsiteY6" fmla="*/ 891497 h 891497"/>
              <a:gd name="connsiteX7" fmla="*/ 0 w 1158319"/>
              <a:gd name="connsiteY7" fmla="*/ 454663 h 891497"/>
              <a:gd name="connsiteX8" fmla="*/ 0 w 1158319"/>
              <a:gd name="connsiteY8" fmla="*/ 0 h 8914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8319" h="891497" extrusionOk="0">
                <a:moveTo>
                  <a:pt x="0" y="0"/>
                </a:moveTo>
                <a:cubicBezTo>
                  <a:pt x="218909" y="-27215"/>
                  <a:pt x="356272" y="58621"/>
                  <a:pt x="555993" y="0"/>
                </a:cubicBezTo>
                <a:cubicBezTo>
                  <a:pt x="755714" y="-58621"/>
                  <a:pt x="957234" y="4460"/>
                  <a:pt x="1158319" y="0"/>
                </a:cubicBezTo>
                <a:cubicBezTo>
                  <a:pt x="1158542" y="120050"/>
                  <a:pt x="1108464" y="232336"/>
                  <a:pt x="1158319" y="445749"/>
                </a:cubicBezTo>
                <a:cubicBezTo>
                  <a:pt x="1208174" y="659162"/>
                  <a:pt x="1134707" y="710727"/>
                  <a:pt x="1158319" y="891497"/>
                </a:cubicBezTo>
                <a:cubicBezTo>
                  <a:pt x="1011429" y="932130"/>
                  <a:pt x="811492" y="872558"/>
                  <a:pt x="555993" y="891497"/>
                </a:cubicBezTo>
                <a:cubicBezTo>
                  <a:pt x="300494" y="910436"/>
                  <a:pt x="144033" y="869785"/>
                  <a:pt x="0" y="891497"/>
                </a:cubicBezTo>
                <a:cubicBezTo>
                  <a:pt x="-46311" y="793153"/>
                  <a:pt x="26373" y="630499"/>
                  <a:pt x="0" y="454663"/>
                </a:cubicBezTo>
                <a:cubicBezTo>
                  <a:pt x="-26373" y="278827"/>
                  <a:pt x="11694" y="128144"/>
                  <a:pt x="0" y="0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59757359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08" name="Tekstfelt 107">
            <a:extLst>
              <a:ext uri="{FF2B5EF4-FFF2-40B4-BE49-F238E27FC236}">
                <a16:creationId xmlns:a16="http://schemas.microsoft.com/office/drawing/2014/main" id="{8F4DCE5E-82B3-DBA5-0778-E7425C94093F}"/>
              </a:ext>
            </a:extLst>
          </p:cNvPr>
          <p:cNvSpPr txBox="1"/>
          <p:nvPr/>
        </p:nvSpPr>
        <p:spPr>
          <a:xfrm>
            <a:off x="991088" y="6171435"/>
            <a:ext cx="8690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2000" dirty="0">
                <a:latin typeface="Abc Ny" panose="02000503000000000000" pitchFamily="2" charset="0"/>
              </a:rPr>
              <a:t>EN BI</a:t>
            </a:r>
          </a:p>
        </p:txBody>
      </p:sp>
      <p:sp>
        <p:nvSpPr>
          <p:cNvPr id="109" name="Tekstfelt 108">
            <a:extLst>
              <a:ext uri="{FF2B5EF4-FFF2-40B4-BE49-F238E27FC236}">
                <a16:creationId xmlns:a16="http://schemas.microsoft.com/office/drawing/2014/main" id="{2D6DCA2A-BE5B-FFC6-B57E-F156BDD4B443}"/>
              </a:ext>
            </a:extLst>
          </p:cNvPr>
          <p:cNvSpPr txBox="1"/>
          <p:nvPr/>
        </p:nvSpPr>
        <p:spPr>
          <a:xfrm>
            <a:off x="999511" y="7250495"/>
            <a:ext cx="8521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2000" dirty="0">
                <a:latin typeface="Abc Ny" panose="02000503000000000000" pitchFamily="2" charset="0"/>
              </a:rPr>
              <a:t>BI I BY</a:t>
            </a:r>
          </a:p>
        </p:txBody>
      </p:sp>
      <p:sp>
        <p:nvSpPr>
          <p:cNvPr id="110" name="Tekstfelt 109">
            <a:extLst>
              <a:ext uri="{FF2B5EF4-FFF2-40B4-BE49-F238E27FC236}">
                <a16:creationId xmlns:a16="http://schemas.microsoft.com/office/drawing/2014/main" id="{25FE9DF9-39E2-A588-18E5-A8AAEEDF91D8}"/>
              </a:ext>
            </a:extLst>
          </p:cNvPr>
          <p:cNvSpPr txBox="1"/>
          <p:nvPr/>
        </p:nvSpPr>
        <p:spPr>
          <a:xfrm>
            <a:off x="684921" y="9398426"/>
            <a:ext cx="14335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2000" dirty="0">
                <a:latin typeface="Abc Ny" panose="02000503000000000000" pitchFamily="2" charset="0"/>
              </a:rPr>
              <a:t>LYN PÅ BIL</a:t>
            </a:r>
          </a:p>
        </p:txBody>
      </p:sp>
      <p:sp>
        <p:nvSpPr>
          <p:cNvPr id="111" name="Rektangel: afrundede hjørner 110">
            <a:extLst>
              <a:ext uri="{FF2B5EF4-FFF2-40B4-BE49-F238E27FC236}">
                <a16:creationId xmlns:a16="http://schemas.microsoft.com/office/drawing/2014/main" id="{AB888635-3112-3EDB-623A-6A65566615CA}"/>
              </a:ext>
            </a:extLst>
          </p:cNvPr>
          <p:cNvSpPr/>
          <p:nvPr/>
        </p:nvSpPr>
        <p:spPr>
          <a:xfrm>
            <a:off x="696363" y="6165089"/>
            <a:ext cx="1494740" cy="385289"/>
          </a:xfrm>
          <a:prstGeom prst="roundRect">
            <a:avLst/>
          </a:prstGeom>
          <a:noFill/>
          <a:ln>
            <a:solidFill>
              <a:srgbClr val="6D9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12" name="Rektangel: afrundede hjørner 111">
            <a:extLst>
              <a:ext uri="{FF2B5EF4-FFF2-40B4-BE49-F238E27FC236}">
                <a16:creationId xmlns:a16="http://schemas.microsoft.com/office/drawing/2014/main" id="{E0E91BB9-1878-C8E2-A26B-DC4FD49907CD}"/>
              </a:ext>
            </a:extLst>
          </p:cNvPr>
          <p:cNvSpPr/>
          <p:nvPr/>
        </p:nvSpPr>
        <p:spPr>
          <a:xfrm>
            <a:off x="696364" y="7238953"/>
            <a:ext cx="1494740" cy="385289"/>
          </a:xfrm>
          <a:prstGeom prst="roundRect">
            <a:avLst/>
          </a:prstGeom>
          <a:noFill/>
          <a:ln>
            <a:solidFill>
              <a:srgbClr val="6D9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13" name="Rektangel: afrundede hjørner 112">
            <a:extLst>
              <a:ext uri="{FF2B5EF4-FFF2-40B4-BE49-F238E27FC236}">
                <a16:creationId xmlns:a16="http://schemas.microsoft.com/office/drawing/2014/main" id="{3BCEF842-153A-2C61-8158-3743845EFFC0}"/>
              </a:ext>
            </a:extLst>
          </p:cNvPr>
          <p:cNvSpPr/>
          <p:nvPr/>
        </p:nvSpPr>
        <p:spPr>
          <a:xfrm>
            <a:off x="672141" y="8346701"/>
            <a:ext cx="1518962" cy="385289"/>
          </a:xfrm>
          <a:prstGeom prst="roundRect">
            <a:avLst/>
          </a:prstGeom>
          <a:noFill/>
          <a:ln>
            <a:solidFill>
              <a:srgbClr val="6D9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14" name="Rektangel: afrundede hjørner 113">
            <a:extLst>
              <a:ext uri="{FF2B5EF4-FFF2-40B4-BE49-F238E27FC236}">
                <a16:creationId xmlns:a16="http://schemas.microsoft.com/office/drawing/2014/main" id="{87B79AD2-8D41-1239-ED3E-9499040413BD}"/>
              </a:ext>
            </a:extLst>
          </p:cNvPr>
          <p:cNvSpPr/>
          <p:nvPr/>
        </p:nvSpPr>
        <p:spPr>
          <a:xfrm>
            <a:off x="684854" y="9384357"/>
            <a:ext cx="1506249" cy="385289"/>
          </a:xfrm>
          <a:prstGeom prst="roundRect">
            <a:avLst/>
          </a:prstGeom>
          <a:noFill/>
          <a:ln>
            <a:solidFill>
              <a:srgbClr val="6D9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15" name="Rektangel 114">
            <a:extLst>
              <a:ext uri="{FF2B5EF4-FFF2-40B4-BE49-F238E27FC236}">
                <a16:creationId xmlns:a16="http://schemas.microsoft.com/office/drawing/2014/main" id="{60FD758B-2442-8B93-8E0B-31F6CE094C22}"/>
              </a:ext>
            </a:extLst>
          </p:cNvPr>
          <p:cNvSpPr/>
          <p:nvPr/>
        </p:nvSpPr>
        <p:spPr>
          <a:xfrm>
            <a:off x="3529064" y="12037030"/>
            <a:ext cx="1158319" cy="891497"/>
          </a:xfrm>
          <a:custGeom>
            <a:avLst/>
            <a:gdLst>
              <a:gd name="connsiteX0" fmla="*/ 0 w 1158319"/>
              <a:gd name="connsiteY0" fmla="*/ 0 h 891497"/>
              <a:gd name="connsiteX1" fmla="*/ 555993 w 1158319"/>
              <a:gd name="connsiteY1" fmla="*/ 0 h 891497"/>
              <a:gd name="connsiteX2" fmla="*/ 1158319 w 1158319"/>
              <a:gd name="connsiteY2" fmla="*/ 0 h 891497"/>
              <a:gd name="connsiteX3" fmla="*/ 1158319 w 1158319"/>
              <a:gd name="connsiteY3" fmla="*/ 445749 h 891497"/>
              <a:gd name="connsiteX4" fmla="*/ 1158319 w 1158319"/>
              <a:gd name="connsiteY4" fmla="*/ 891497 h 891497"/>
              <a:gd name="connsiteX5" fmla="*/ 555993 w 1158319"/>
              <a:gd name="connsiteY5" fmla="*/ 891497 h 891497"/>
              <a:gd name="connsiteX6" fmla="*/ 0 w 1158319"/>
              <a:gd name="connsiteY6" fmla="*/ 891497 h 891497"/>
              <a:gd name="connsiteX7" fmla="*/ 0 w 1158319"/>
              <a:gd name="connsiteY7" fmla="*/ 454663 h 891497"/>
              <a:gd name="connsiteX8" fmla="*/ 0 w 1158319"/>
              <a:gd name="connsiteY8" fmla="*/ 0 h 8914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8319" h="891497" extrusionOk="0">
                <a:moveTo>
                  <a:pt x="0" y="0"/>
                </a:moveTo>
                <a:cubicBezTo>
                  <a:pt x="218909" y="-27215"/>
                  <a:pt x="356272" y="58621"/>
                  <a:pt x="555993" y="0"/>
                </a:cubicBezTo>
                <a:cubicBezTo>
                  <a:pt x="755714" y="-58621"/>
                  <a:pt x="957234" y="4460"/>
                  <a:pt x="1158319" y="0"/>
                </a:cubicBezTo>
                <a:cubicBezTo>
                  <a:pt x="1158542" y="120050"/>
                  <a:pt x="1108464" y="232336"/>
                  <a:pt x="1158319" y="445749"/>
                </a:cubicBezTo>
                <a:cubicBezTo>
                  <a:pt x="1208174" y="659162"/>
                  <a:pt x="1134707" y="710727"/>
                  <a:pt x="1158319" y="891497"/>
                </a:cubicBezTo>
                <a:cubicBezTo>
                  <a:pt x="1011429" y="932130"/>
                  <a:pt x="811492" y="872558"/>
                  <a:pt x="555993" y="891497"/>
                </a:cubicBezTo>
                <a:cubicBezTo>
                  <a:pt x="300494" y="910436"/>
                  <a:pt x="144033" y="869785"/>
                  <a:pt x="0" y="891497"/>
                </a:cubicBezTo>
                <a:cubicBezTo>
                  <a:pt x="-46311" y="793153"/>
                  <a:pt x="26373" y="630499"/>
                  <a:pt x="0" y="454663"/>
                </a:cubicBezTo>
                <a:cubicBezTo>
                  <a:pt x="-26373" y="278827"/>
                  <a:pt x="11694" y="128144"/>
                  <a:pt x="0" y="0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59757359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16" name="Rektangel 115">
            <a:extLst>
              <a:ext uri="{FF2B5EF4-FFF2-40B4-BE49-F238E27FC236}">
                <a16:creationId xmlns:a16="http://schemas.microsoft.com/office/drawing/2014/main" id="{B97B7050-A7FB-600D-4FB8-0748C66AECA5}"/>
              </a:ext>
            </a:extLst>
          </p:cNvPr>
          <p:cNvSpPr/>
          <p:nvPr/>
        </p:nvSpPr>
        <p:spPr>
          <a:xfrm>
            <a:off x="3504749" y="14089899"/>
            <a:ext cx="1158319" cy="891497"/>
          </a:xfrm>
          <a:custGeom>
            <a:avLst/>
            <a:gdLst>
              <a:gd name="connsiteX0" fmla="*/ 0 w 1158319"/>
              <a:gd name="connsiteY0" fmla="*/ 0 h 891497"/>
              <a:gd name="connsiteX1" fmla="*/ 555993 w 1158319"/>
              <a:gd name="connsiteY1" fmla="*/ 0 h 891497"/>
              <a:gd name="connsiteX2" fmla="*/ 1158319 w 1158319"/>
              <a:gd name="connsiteY2" fmla="*/ 0 h 891497"/>
              <a:gd name="connsiteX3" fmla="*/ 1158319 w 1158319"/>
              <a:gd name="connsiteY3" fmla="*/ 445749 h 891497"/>
              <a:gd name="connsiteX4" fmla="*/ 1158319 w 1158319"/>
              <a:gd name="connsiteY4" fmla="*/ 891497 h 891497"/>
              <a:gd name="connsiteX5" fmla="*/ 555993 w 1158319"/>
              <a:gd name="connsiteY5" fmla="*/ 891497 h 891497"/>
              <a:gd name="connsiteX6" fmla="*/ 0 w 1158319"/>
              <a:gd name="connsiteY6" fmla="*/ 891497 h 891497"/>
              <a:gd name="connsiteX7" fmla="*/ 0 w 1158319"/>
              <a:gd name="connsiteY7" fmla="*/ 454663 h 891497"/>
              <a:gd name="connsiteX8" fmla="*/ 0 w 1158319"/>
              <a:gd name="connsiteY8" fmla="*/ 0 h 8914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8319" h="891497" extrusionOk="0">
                <a:moveTo>
                  <a:pt x="0" y="0"/>
                </a:moveTo>
                <a:cubicBezTo>
                  <a:pt x="218909" y="-27215"/>
                  <a:pt x="356272" y="58621"/>
                  <a:pt x="555993" y="0"/>
                </a:cubicBezTo>
                <a:cubicBezTo>
                  <a:pt x="755714" y="-58621"/>
                  <a:pt x="957234" y="4460"/>
                  <a:pt x="1158319" y="0"/>
                </a:cubicBezTo>
                <a:cubicBezTo>
                  <a:pt x="1158542" y="120050"/>
                  <a:pt x="1108464" y="232336"/>
                  <a:pt x="1158319" y="445749"/>
                </a:cubicBezTo>
                <a:cubicBezTo>
                  <a:pt x="1208174" y="659162"/>
                  <a:pt x="1134707" y="710727"/>
                  <a:pt x="1158319" y="891497"/>
                </a:cubicBezTo>
                <a:cubicBezTo>
                  <a:pt x="1011429" y="932130"/>
                  <a:pt x="811492" y="872558"/>
                  <a:pt x="555993" y="891497"/>
                </a:cubicBezTo>
                <a:cubicBezTo>
                  <a:pt x="300494" y="910436"/>
                  <a:pt x="144033" y="869785"/>
                  <a:pt x="0" y="891497"/>
                </a:cubicBezTo>
                <a:cubicBezTo>
                  <a:pt x="-46311" y="793153"/>
                  <a:pt x="26373" y="630499"/>
                  <a:pt x="0" y="454663"/>
                </a:cubicBezTo>
                <a:cubicBezTo>
                  <a:pt x="-26373" y="278827"/>
                  <a:pt x="11694" y="128144"/>
                  <a:pt x="0" y="0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59757359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17" name="Rektangel 116">
            <a:extLst>
              <a:ext uri="{FF2B5EF4-FFF2-40B4-BE49-F238E27FC236}">
                <a16:creationId xmlns:a16="http://schemas.microsoft.com/office/drawing/2014/main" id="{6ADD1DDD-2137-74C2-408D-2FC6367E31BB}"/>
              </a:ext>
            </a:extLst>
          </p:cNvPr>
          <p:cNvSpPr/>
          <p:nvPr/>
        </p:nvSpPr>
        <p:spPr>
          <a:xfrm>
            <a:off x="3504749" y="13067817"/>
            <a:ext cx="1158319" cy="891497"/>
          </a:xfrm>
          <a:custGeom>
            <a:avLst/>
            <a:gdLst>
              <a:gd name="connsiteX0" fmla="*/ 0 w 1158319"/>
              <a:gd name="connsiteY0" fmla="*/ 0 h 891497"/>
              <a:gd name="connsiteX1" fmla="*/ 555993 w 1158319"/>
              <a:gd name="connsiteY1" fmla="*/ 0 h 891497"/>
              <a:gd name="connsiteX2" fmla="*/ 1158319 w 1158319"/>
              <a:gd name="connsiteY2" fmla="*/ 0 h 891497"/>
              <a:gd name="connsiteX3" fmla="*/ 1158319 w 1158319"/>
              <a:gd name="connsiteY3" fmla="*/ 445749 h 891497"/>
              <a:gd name="connsiteX4" fmla="*/ 1158319 w 1158319"/>
              <a:gd name="connsiteY4" fmla="*/ 891497 h 891497"/>
              <a:gd name="connsiteX5" fmla="*/ 555993 w 1158319"/>
              <a:gd name="connsiteY5" fmla="*/ 891497 h 891497"/>
              <a:gd name="connsiteX6" fmla="*/ 0 w 1158319"/>
              <a:gd name="connsiteY6" fmla="*/ 891497 h 891497"/>
              <a:gd name="connsiteX7" fmla="*/ 0 w 1158319"/>
              <a:gd name="connsiteY7" fmla="*/ 454663 h 891497"/>
              <a:gd name="connsiteX8" fmla="*/ 0 w 1158319"/>
              <a:gd name="connsiteY8" fmla="*/ 0 h 8914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8319" h="891497" extrusionOk="0">
                <a:moveTo>
                  <a:pt x="0" y="0"/>
                </a:moveTo>
                <a:cubicBezTo>
                  <a:pt x="218909" y="-27215"/>
                  <a:pt x="356272" y="58621"/>
                  <a:pt x="555993" y="0"/>
                </a:cubicBezTo>
                <a:cubicBezTo>
                  <a:pt x="755714" y="-58621"/>
                  <a:pt x="957234" y="4460"/>
                  <a:pt x="1158319" y="0"/>
                </a:cubicBezTo>
                <a:cubicBezTo>
                  <a:pt x="1158542" y="120050"/>
                  <a:pt x="1108464" y="232336"/>
                  <a:pt x="1158319" y="445749"/>
                </a:cubicBezTo>
                <a:cubicBezTo>
                  <a:pt x="1208174" y="659162"/>
                  <a:pt x="1134707" y="710727"/>
                  <a:pt x="1158319" y="891497"/>
                </a:cubicBezTo>
                <a:cubicBezTo>
                  <a:pt x="1011429" y="932130"/>
                  <a:pt x="811492" y="872558"/>
                  <a:pt x="555993" y="891497"/>
                </a:cubicBezTo>
                <a:cubicBezTo>
                  <a:pt x="300494" y="910436"/>
                  <a:pt x="144033" y="869785"/>
                  <a:pt x="0" y="891497"/>
                </a:cubicBezTo>
                <a:cubicBezTo>
                  <a:pt x="-46311" y="793153"/>
                  <a:pt x="26373" y="630499"/>
                  <a:pt x="0" y="454663"/>
                </a:cubicBezTo>
                <a:cubicBezTo>
                  <a:pt x="-26373" y="278827"/>
                  <a:pt x="11694" y="128144"/>
                  <a:pt x="0" y="0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59757359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18" name="Rektangel 117">
            <a:extLst>
              <a:ext uri="{FF2B5EF4-FFF2-40B4-BE49-F238E27FC236}">
                <a16:creationId xmlns:a16="http://schemas.microsoft.com/office/drawing/2014/main" id="{D11F8FD5-5960-9ABC-F172-F9E3A2428485}"/>
              </a:ext>
            </a:extLst>
          </p:cNvPr>
          <p:cNvSpPr/>
          <p:nvPr/>
        </p:nvSpPr>
        <p:spPr>
          <a:xfrm>
            <a:off x="3546767" y="11014948"/>
            <a:ext cx="1158319" cy="891497"/>
          </a:xfrm>
          <a:custGeom>
            <a:avLst/>
            <a:gdLst>
              <a:gd name="connsiteX0" fmla="*/ 0 w 1158319"/>
              <a:gd name="connsiteY0" fmla="*/ 0 h 891497"/>
              <a:gd name="connsiteX1" fmla="*/ 555993 w 1158319"/>
              <a:gd name="connsiteY1" fmla="*/ 0 h 891497"/>
              <a:gd name="connsiteX2" fmla="*/ 1158319 w 1158319"/>
              <a:gd name="connsiteY2" fmla="*/ 0 h 891497"/>
              <a:gd name="connsiteX3" fmla="*/ 1158319 w 1158319"/>
              <a:gd name="connsiteY3" fmla="*/ 445749 h 891497"/>
              <a:gd name="connsiteX4" fmla="*/ 1158319 w 1158319"/>
              <a:gd name="connsiteY4" fmla="*/ 891497 h 891497"/>
              <a:gd name="connsiteX5" fmla="*/ 555993 w 1158319"/>
              <a:gd name="connsiteY5" fmla="*/ 891497 h 891497"/>
              <a:gd name="connsiteX6" fmla="*/ 0 w 1158319"/>
              <a:gd name="connsiteY6" fmla="*/ 891497 h 891497"/>
              <a:gd name="connsiteX7" fmla="*/ 0 w 1158319"/>
              <a:gd name="connsiteY7" fmla="*/ 454663 h 891497"/>
              <a:gd name="connsiteX8" fmla="*/ 0 w 1158319"/>
              <a:gd name="connsiteY8" fmla="*/ 0 h 8914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8319" h="891497" extrusionOk="0">
                <a:moveTo>
                  <a:pt x="0" y="0"/>
                </a:moveTo>
                <a:cubicBezTo>
                  <a:pt x="218909" y="-27215"/>
                  <a:pt x="356272" y="58621"/>
                  <a:pt x="555993" y="0"/>
                </a:cubicBezTo>
                <a:cubicBezTo>
                  <a:pt x="755714" y="-58621"/>
                  <a:pt x="957234" y="4460"/>
                  <a:pt x="1158319" y="0"/>
                </a:cubicBezTo>
                <a:cubicBezTo>
                  <a:pt x="1158542" y="120050"/>
                  <a:pt x="1108464" y="232336"/>
                  <a:pt x="1158319" y="445749"/>
                </a:cubicBezTo>
                <a:cubicBezTo>
                  <a:pt x="1208174" y="659162"/>
                  <a:pt x="1134707" y="710727"/>
                  <a:pt x="1158319" y="891497"/>
                </a:cubicBezTo>
                <a:cubicBezTo>
                  <a:pt x="1011429" y="932130"/>
                  <a:pt x="811492" y="872558"/>
                  <a:pt x="555993" y="891497"/>
                </a:cubicBezTo>
                <a:cubicBezTo>
                  <a:pt x="300494" y="910436"/>
                  <a:pt x="144033" y="869785"/>
                  <a:pt x="0" y="891497"/>
                </a:cubicBezTo>
                <a:cubicBezTo>
                  <a:pt x="-46311" y="793153"/>
                  <a:pt x="26373" y="630499"/>
                  <a:pt x="0" y="454663"/>
                </a:cubicBezTo>
                <a:cubicBezTo>
                  <a:pt x="-26373" y="278827"/>
                  <a:pt x="11694" y="128144"/>
                  <a:pt x="0" y="0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59757359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19" name="Tekstfelt 118">
            <a:extLst>
              <a:ext uri="{FF2B5EF4-FFF2-40B4-BE49-F238E27FC236}">
                <a16:creationId xmlns:a16="http://schemas.microsoft.com/office/drawing/2014/main" id="{4EEEBF6F-DADB-A44C-D316-EF6B2E757330}"/>
              </a:ext>
            </a:extLst>
          </p:cNvPr>
          <p:cNvSpPr txBox="1"/>
          <p:nvPr/>
        </p:nvSpPr>
        <p:spPr>
          <a:xfrm>
            <a:off x="822519" y="11319605"/>
            <a:ext cx="11583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2000" dirty="0">
                <a:latin typeface="Abc Ny" panose="02000503000000000000" pitchFamily="2" charset="0"/>
              </a:rPr>
              <a:t>ET  BÅL</a:t>
            </a:r>
          </a:p>
        </p:txBody>
      </p:sp>
      <p:sp>
        <p:nvSpPr>
          <p:cNvPr id="120" name="Tekstfelt 119">
            <a:extLst>
              <a:ext uri="{FF2B5EF4-FFF2-40B4-BE49-F238E27FC236}">
                <a16:creationId xmlns:a16="http://schemas.microsoft.com/office/drawing/2014/main" id="{26923DF7-D1D0-FA9E-77CC-97CCDBCD8DCB}"/>
              </a:ext>
            </a:extLst>
          </p:cNvPr>
          <p:cNvSpPr txBox="1"/>
          <p:nvPr/>
        </p:nvSpPr>
        <p:spPr>
          <a:xfrm>
            <a:off x="691102" y="12404141"/>
            <a:ext cx="14362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2000" dirty="0">
                <a:latin typeface="Abc Ny" panose="02000503000000000000" pitchFamily="2" charset="0"/>
              </a:rPr>
              <a:t>T E  PÅ  BÅL</a:t>
            </a:r>
          </a:p>
        </p:txBody>
      </p:sp>
      <p:sp>
        <p:nvSpPr>
          <p:cNvPr id="121" name="Tekstfelt 120">
            <a:extLst>
              <a:ext uri="{FF2B5EF4-FFF2-40B4-BE49-F238E27FC236}">
                <a16:creationId xmlns:a16="http://schemas.microsoft.com/office/drawing/2014/main" id="{FEC3E349-633A-8D8D-A30B-2127DDEFD86F}"/>
              </a:ext>
            </a:extLst>
          </p:cNvPr>
          <p:cNvSpPr txBox="1"/>
          <p:nvPr/>
        </p:nvSpPr>
        <p:spPr>
          <a:xfrm>
            <a:off x="553887" y="14526333"/>
            <a:ext cx="22516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2000" dirty="0">
                <a:latin typeface="Abc Ny" panose="02000503000000000000" pitchFamily="2" charset="0"/>
              </a:rPr>
              <a:t>MÅ  MUS FÅ T E ? </a:t>
            </a:r>
          </a:p>
        </p:txBody>
      </p:sp>
      <p:sp>
        <p:nvSpPr>
          <p:cNvPr id="122" name="Rektangel: afrundede hjørner 121">
            <a:extLst>
              <a:ext uri="{FF2B5EF4-FFF2-40B4-BE49-F238E27FC236}">
                <a16:creationId xmlns:a16="http://schemas.microsoft.com/office/drawing/2014/main" id="{4C3EC48A-CAB6-7264-DACA-AD9BD2E850FD}"/>
              </a:ext>
            </a:extLst>
          </p:cNvPr>
          <p:cNvSpPr/>
          <p:nvPr/>
        </p:nvSpPr>
        <p:spPr>
          <a:xfrm>
            <a:off x="698387" y="11307065"/>
            <a:ext cx="1492716" cy="385289"/>
          </a:xfrm>
          <a:prstGeom prst="roundRect">
            <a:avLst/>
          </a:prstGeom>
          <a:noFill/>
          <a:ln>
            <a:solidFill>
              <a:srgbClr val="6D9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23" name="Rektangel: afrundede hjørner 122">
            <a:extLst>
              <a:ext uri="{FF2B5EF4-FFF2-40B4-BE49-F238E27FC236}">
                <a16:creationId xmlns:a16="http://schemas.microsoft.com/office/drawing/2014/main" id="{173E0467-6786-36CC-950D-C377F8F349D6}"/>
              </a:ext>
            </a:extLst>
          </p:cNvPr>
          <p:cNvSpPr/>
          <p:nvPr/>
        </p:nvSpPr>
        <p:spPr>
          <a:xfrm>
            <a:off x="698388" y="12380929"/>
            <a:ext cx="1492716" cy="385289"/>
          </a:xfrm>
          <a:prstGeom prst="roundRect">
            <a:avLst/>
          </a:prstGeom>
          <a:noFill/>
          <a:ln>
            <a:solidFill>
              <a:srgbClr val="6D9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24" name="Rektangel: afrundede hjørner 123">
            <a:extLst>
              <a:ext uri="{FF2B5EF4-FFF2-40B4-BE49-F238E27FC236}">
                <a16:creationId xmlns:a16="http://schemas.microsoft.com/office/drawing/2014/main" id="{EADC1A02-E1FA-CD62-515C-87AE4D565ED6}"/>
              </a:ext>
            </a:extLst>
          </p:cNvPr>
          <p:cNvSpPr/>
          <p:nvPr/>
        </p:nvSpPr>
        <p:spPr>
          <a:xfrm>
            <a:off x="674165" y="13488677"/>
            <a:ext cx="1516938" cy="385289"/>
          </a:xfrm>
          <a:prstGeom prst="roundRect">
            <a:avLst/>
          </a:prstGeom>
          <a:noFill/>
          <a:ln>
            <a:solidFill>
              <a:srgbClr val="6D9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25" name="Rektangel: afrundede hjørner 124">
            <a:extLst>
              <a:ext uri="{FF2B5EF4-FFF2-40B4-BE49-F238E27FC236}">
                <a16:creationId xmlns:a16="http://schemas.microsoft.com/office/drawing/2014/main" id="{33CE89D3-CCDE-7DC0-942A-9404DFBEA92F}"/>
              </a:ext>
            </a:extLst>
          </p:cNvPr>
          <p:cNvSpPr/>
          <p:nvPr/>
        </p:nvSpPr>
        <p:spPr>
          <a:xfrm>
            <a:off x="686878" y="14526333"/>
            <a:ext cx="2000311" cy="385289"/>
          </a:xfrm>
          <a:prstGeom prst="roundRect">
            <a:avLst/>
          </a:prstGeom>
          <a:noFill/>
          <a:ln>
            <a:solidFill>
              <a:srgbClr val="6D9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26" name="Tekstfelt 125">
            <a:extLst>
              <a:ext uri="{FF2B5EF4-FFF2-40B4-BE49-F238E27FC236}">
                <a16:creationId xmlns:a16="http://schemas.microsoft.com/office/drawing/2014/main" id="{5A1ABE76-313A-FB70-DA09-7DF68E983097}"/>
              </a:ext>
            </a:extLst>
          </p:cNvPr>
          <p:cNvSpPr txBox="1"/>
          <p:nvPr/>
        </p:nvSpPr>
        <p:spPr>
          <a:xfrm>
            <a:off x="746993" y="5433903"/>
            <a:ext cx="26416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200" dirty="0">
                <a:latin typeface="Abc Ny" panose="02000503000000000000" pitchFamily="2" charset="0"/>
              </a:rPr>
              <a:t>Læs og sæt streg til det rigtige billede.</a:t>
            </a:r>
          </a:p>
        </p:txBody>
      </p:sp>
      <p:sp>
        <p:nvSpPr>
          <p:cNvPr id="127" name="Tekstfelt 126">
            <a:extLst>
              <a:ext uri="{FF2B5EF4-FFF2-40B4-BE49-F238E27FC236}">
                <a16:creationId xmlns:a16="http://schemas.microsoft.com/office/drawing/2014/main" id="{69AD935A-CF3A-D84A-1937-9A9E79C7E243}"/>
              </a:ext>
            </a:extLst>
          </p:cNvPr>
          <p:cNvSpPr txBox="1"/>
          <p:nvPr/>
        </p:nvSpPr>
        <p:spPr>
          <a:xfrm>
            <a:off x="746993" y="10458659"/>
            <a:ext cx="26416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200" dirty="0">
                <a:latin typeface="Abc Ny" panose="02000503000000000000" pitchFamily="2" charset="0"/>
              </a:rPr>
              <a:t>Læs og sæt streg til det rigtige billede.</a:t>
            </a:r>
          </a:p>
        </p:txBody>
      </p:sp>
      <p:sp>
        <p:nvSpPr>
          <p:cNvPr id="128" name="Tekstfelt 127">
            <a:extLst>
              <a:ext uri="{FF2B5EF4-FFF2-40B4-BE49-F238E27FC236}">
                <a16:creationId xmlns:a16="http://schemas.microsoft.com/office/drawing/2014/main" id="{0C351D1F-2384-98EC-7B6F-172BA5175F29}"/>
              </a:ext>
            </a:extLst>
          </p:cNvPr>
          <p:cNvSpPr txBox="1"/>
          <p:nvPr/>
        </p:nvSpPr>
        <p:spPr>
          <a:xfrm>
            <a:off x="746993" y="362283"/>
            <a:ext cx="26416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200" dirty="0">
                <a:latin typeface="Abc Ny" panose="02000503000000000000" pitchFamily="2" charset="0"/>
              </a:rPr>
              <a:t>Læs og sæt streg til det rigtige billede.</a:t>
            </a:r>
          </a:p>
        </p:txBody>
      </p:sp>
      <p:sp>
        <p:nvSpPr>
          <p:cNvPr id="129" name="Tekstfelt 128">
            <a:extLst>
              <a:ext uri="{FF2B5EF4-FFF2-40B4-BE49-F238E27FC236}">
                <a16:creationId xmlns:a16="http://schemas.microsoft.com/office/drawing/2014/main" id="{444C294E-0744-19FC-F61E-8319D4C8BEB5}"/>
              </a:ext>
            </a:extLst>
          </p:cNvPr>
          <p:cNvSpPr txBox="1"/>
          <p:nvPr/>
        </p:nvSpPr>
        <p:spPr>
          <a:xfrm>
            <a:off x="873851" y="3264947"/>
            <a:ext cx="13929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2000" dirty="0">
                <a:latin typeface="Abc Ny" panose="02000503000000000000" pitchFamily="2" charset="0"/>
              </a:rPr>
              <a:t>MIS SÅ LIS</a:t>
            </a:r>
          </a:p>
        </p:txBody>
      </p:sp>
      <p:pic>
        <p:nvPicPr>
          <p:cNvPr id="131" name="Billede 130">
            <a:extLst>
              <a:ext uri="{FF2B5EF4-FFF2-40B4-BE49-F238E27FC236}">
                <a16:creationId xmlns:a16="http://schemas.microsoft.com/office/drawing/2014/main" id="{605E3A02-96EF-0545-9A33-B3ED04ADC7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433" y="1816598"/>
            <a:ext cx="660499" cy="900294"/>
          </a:xfrm>
          <a:prstGeom prst="rect">
            <a:avLst/>
          </a:prstGeom>
        </p:spPr>
      </p:pic>
      <p:pic>
        <p:nvPicPr>
          <p:cNvPr id="4" name="Billede 3" descr="Et billede, der indeholder tekst&#10;&#10;Automatisk genereret beskrivelse">
            <a:extLst>
              <a:ext uri="{FF2B5EF4-FFF2-40B4-BE49-F238E27FC236}">
                <a16:creationId xmlns:a16="http://schemas.microsoft.com/office/drawing/2014/main" id="{789524B9-F7F0-7DAD-DD18-6650116360B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4628" y="3905988"/>
            <a:ext cx="831828" cy="883610"/>
          </a:xfrm>
          <a:prstGeom prst="rect">
            <a:avLst/>
          </a:prstGeom>
        </p:spPr>
      </p:pic>
      <p:pic>
        <p:nvPicPr>
          <p:cNvPr id="14" name="Billede 13" descr="Et billede, der indeholder logo&#10;&#10;Automatisk genereret beskrivelse">
            <a:extLst>
              <a:ext uri="{FF2B5EF4-FFF2-40B4-BE49-F238E27FC236}">
                <a16:creationId xmlns:a16="http://schemas.microsoft.com/office/drawing/2014/main" id="{C6B6B593-BD90-D42F-E6D3-2F3BE87B8DB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1476" y="3018209"/>
            <a:ext cx="1123989" cy="708241"/>
          </a:xfrm>
          <a:prstGeom prst="rect">
            <a:avLst/>
          </a:prstGeom>
        </p:spPr>
      </p:pic>
      <p:pic>
        <p:nvPicPr>
          <p:cNvPr id="15" name="Billede 14" descr="Et billede, der indeholder logo&#10;&#10;Automatisk genereret beskrivelse">
            <a:extLst>
              <a:ext uri="{FF2B5EF4-FFF2-40B4-BE49-F238E27FC236}">
                <a16:creationId xmlns:a16="http://schemas.microsoft.com/office/drawing/2014/main" id="{6A197536-5CA4-EDF6-C1FB-8C072D43E80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3554809" y="1042684"/>
            <a:ext cx="1118259" cy="588841"/>
          </a:xfrm>
          <a:prstGeom prst="rect">
            <a:avLst/>
          </a:prstGeom>
        </p:spPr>
      </p:pic>
      <p:pic>
        <p:nvPicPr>
          <p:cNvPr id="37" name="Billede 36">
            <a:extLst>
              <a:ext uri="{FF2B5EF4-FFF2-40B4-BE49-F238E27FC236}">
                <a16:creationId xmlns:a16="http://schemas.microsoft.com/office/drawing/2014/main" id="{C82EFBD8-F3AE-5760-C927-E05AC8D74C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3565249" y="1083592"/>
            <a:ext cx="412249" cy="588841"/>
          </a:xfrm>
          <a:prstGeom prst="rect">
            <a:avLst/>
          </a:prstGeom>
        </p:spPr>
      </p:pic>
      <p:sp>
        <p:nvSpPr>
          <p:cNvPr id="38" name="Tekstfelt 37">
            <a:extLst>
              <a:ext uri="{FF2B5EF4-FFF2-40B4-BE49-F238E27FC236}">
                <a16:creationId xmlns:a16="http://schemas.microsoft.com/office/drawing/2014/main" id="{BF5AB122-CF94-45DC-9E33-796833963FEA}"/>
              </a:ext>
            </a:extLst>
          </p:cNvPr>
          <p:cNvSpPr txBox="1"/>
          <p:nvPr/>
        </p:nvSpPr>
        <p:spPr>
          <a:xfrm>
            <a:off x="777361" y="8339290"/>
            <a:ext cx="12486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2000" dirty="0">
                <a:latin typeface="Abc Ny" panose="02000503000000000000" pitchFamily="2" charset="0"/>
              </a:rPr>
              <a:t>EN BLÅ BIL</a:t>
            </a:r>
          </a:p>
        </p:txBody>
      </p:sp>
      <p:pic>
        <p:nvPicPr>
          <p:cNvPr id="79" name="Billede 78" descr="Et billede, der indeholder logo&#10;&#10;Automatisk genereret beskrivelse">
            <a:extLst>
              <a:ext uri="{FF2B5EF4-FFF2-40B4-BE49-F238E27FC236}">
                <a16:creationId xmlns:a16="http://schemas.microsoft.com/office/drawing/2014/main" id="{4D3AA705-220E-7898-1F97-B82DCEB6D9B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4736" y="9188970"/>
            <a:ext cx="587218" cy="510040"/>
          </a:xfrm>
          <a:prstGeom prst="rect">
            <a:avLst/>
          </a:prstGeom>
        </p:spPr>
      </p:pic>
      <p:pic>
        <p:nvPicPr>
          <p:cNvPr id="130" name="Billede 129">
            <a:extLst>
              <a:ext uri="{FF2B5EF4-FFF2-40B4-BE49-F238E27FC236}">
                <a16:creationId xmlns:a16="http://schemas.microsoft.com/office/drawing/2014/main" id="{775A4F4F-31A3-75E9-DFB6-6483EB3F526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7365" y="9140450"/>
            <a:ext cx="172136" cy="571518"/>
          </a:xfrm>
          <a:prstGeom prst="rect">
            <a:avLst/>
          </a:prstGeom>
        </p:spPr>
      </p:pic>
      <p:pic>
        <p:nvPicPr>
          <p:cNvPr id="132" name="Billede 131" descr="Et billede, der indeholder logo&#10;&#10;Automatisk genereret beskrivelse">
            <a:extLst>
              <a:ext uri="{FF2B5EF4-FFF2-40B4-BE49-F238E27FC236}">
                <a16:creationId xmlns:a16="http://schemas.microsoft.com/office/drawing/2014/main" id="{D2A3EDF6-5644-4D0C-E565-25A5246EC20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1894" y="5965506"/>
            <a:ext cx="319675" cy="277660"/>
          </a:xfrm>
          <a:prstGeom prst="rect">
            <a:avLst/>
          </a:prstGeom>
        </p:spPr>
      </p:pic>
      <p:pic>
        <p:nvPicPr>
          <p:cNvPr id="134" name="Billede 133" descr="Et billede, der indeholder diagram&#10;&#10;Automatisk genereret beskrivelse">
            <a:extLst>
              <a:ext uri="{FF2B5EF4-FFF2-40B4-BE49-F238E27FC236}">
                <a16:creationId xmlns:a16="http://schemas.microsoft.com/office/drawing/2014/main" id="{2F7563FD-BE64-F72E-5B69-86E2D8DA247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5249" y="6033776"/>
            <a:ext cx="1141788" cy="751950"/>
          </a:xfrm>
          <a:prstGeom prst="rect">
            <a:avLst/>
          </a:prstGeom>
        </p:spPr>
      </p:pic>
      <p:pic>
        <p:nvPicPr>
          <p:cNvPr id="136" name="Billede 135" descr="Et billede, der indeholder diagram&#10;&#10;Automatisk genereret beskrivelse">
            <a:extLst>
              <a:ext uri="{FF2B5EF4-FFF2-40B4-BE49-F238E27FC236}">
                <a16:creationId xmlns:a16="http://schemas.microsoft.com/office/drawing/2014/main" id="{6C1AD388-1AFB-F839-1D76-AE8EE3C353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6328" y="8293805"/>
            <a:ext cx="1004997" cy="499014"/>
          </a:xfrm>
          <a:prstGeom prst="rect">
            <a:avLst/>
          </a:prstGeom>
        </p:spPr>
      </p:pic>
      <p:pic>
        <p:nvPicPr>
          <p:cNvPr id="137" name="Billede 136">
            <a:extLst>
              <a:ext uri="{FF2B5EF4-FFF2-40B4-BE49-F238E27FC236}">
                <a16:creationId xmlns:a16="http://schemas.microsoft.com/office/drawing/2014/main" id="{FBFB02DA-D7E7-AB72-45F2-F9F9097985E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433" y="7973723"/>
            <a:ext cx="102867" cy="341534"/>
          </a:xfrm>
          <a:prstGeom prst="rect">
            <a:avLst/>
          </a:prstGeom>
        </p:spPr>
      </p:pic>
      <p:pic>
        <p:nvPicPr>
          <p:cNvPr id="139" name="Billede 138">
            <a:extLst>
              <a:ext uri="{FF2B5EF4-FFF2-40B4-BE49-F238E27FC236}">
                <a16:creationId xmlns:a16="http://schemas.microsoft.com/office/drawing/2014/main" id="{3E19356A-DD4C-A264-E27F-91E1170EDF6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0483" y="7986778"/>
            <a:ext cx="393823" cy="330370"/>
          </a:xfrm>
          <a:prstGeom prst="rect">
            <a:avLst/>
          </a:prstGeom>
        </p:spPr>
      </p:pic>
      <p:pic>
        <p:nvPicPr>
          <p:cNvPr id="140" name="Billede 139" descr="Et billede, der indeholder diagram&#10;&#10;Automatisk genereret beskrivelse">
            <a:extLst>
              <a:ext uri="{FF2B5EF4-FFF2-40B4-BE49-F238E27FC236}">
                <a16:creationId xmlns:a16="http://schemas.microsoft.com/office/drawing/2014/main" id="{B85B810F-D90B-6F84-C448-99EFDE6BB2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9429" y="7055965"/>
            <a:ext cx="1180941" cy="586376"/>
          </a:xfrm>
          <a:prstGeom prst="rect">
            <a:avLst/>
          </a:prstGeom>
        </p:spPr>
      </p:pic>
      <p:pic>
        <p:nvPicPr>
          <p:cNvPr id="142" name="Billede 141" descr="Et billede, der indeholder tekst, visitkort&#10;&#10;Automatisk genereret beskrivelse">
            <a:extLst>
              <a:ext uri="{FF2B5EF4-FFF2-40B4-BE49-F238E27FC236}">
                <a16:creationId xmlns:a16="http://schemas.microsoft.com/office/drawing/2014/main" id="{964177B3-D888-05A7-185D-3784F8A20EF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5859">
            <a:off x="4225822" y="7272742"/>
            <a:ext cx="170376" cy="242548"/>
          </a:xfrm>
          <a:prstGeom prst="rect">
            <a:avLst/>
          </a:prstGeom>
        </p:spPr>
      </p:pic>
      <p:sp>
        <p:nvSpPr>
          <p:cNvPr id="143" name="Tekstfelt 142">
            <a:extLst>
              <a:ext uri="{FF2B5EF4-FFF2-40B4-BE49-F238E27FC236}">
                <a16:creationId xmlns:a16="http://schemas.microsoft.com/office/drawing/2014/main" id="{1B952A21-7774-05A6-5503-6B35568948E2}"/>
              </a:ext>
            </a:extLst>
          </p:cNvPr>
          <p:cNvSpPr txBox="1"/>
          <p:nvPr/>
        </p:nvSpPr>
        <p:spPr>
          <a:xfrm>
            <a:off x="873851" y="13491422"/>
            <a:ext cx="11069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2000" dirty="0">
                <a:latin typeface="Abc Ny" panose="02000503000000000000" pitchFamily="2" charset="0"/>
              </a:rPr>
              <a:t>TO  MUS</a:t>
            </a:r>
          </a:p>
        </p:txBody>
      </p:sp>
      <p:pic>
        <p:nvPicPr>
          <p:cNvPr id="145" name="Billede 144" descr="Et billede, der indeholder logo&#10;&#10;Automatisk genereret beskrivelse">
            <a:extLst>
              <a:ext uri="{FF2B5EF4-FFF2-40B4-BE49-F238E27FC236}">
                <a16:creationId xmlns:a16="http://schemas.microsoft.com/office/drawing/2014/main" id="{95B549E9-9A4A-466E-67FD-B53E04857AE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5238" y="11038235"/>
            <a:ext cx="530822" cy="825234"/>
          </a:xfrm>
          <a:prstGeom prst="rect">
            <a:avLst/>
          </a:prstGeom>
        </p:spPr>
      </p:pic>
      <p:pic>
        <p:nvPicPr>
          <p:cNvPr id="146" name="Billede 145">
            <a:extLst>
              <a:ext uri="{FF2B5EF4-FFF2-40B4-BE49-F238E27FC236}">
                <a16:creationId xmlns:a16="http://schemas.microsoft.com/office/drawing/2014/main" id="{B6581E4C-1C90-58E2-2201-536A586FC92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7369" y="11181651"/>
            <a:ext cx="172136" cy="571518"/>
          </a:xfrm>
          <a:prstGeom prst="rect">
            <a:avLst/>
          </a:prstGeom>
        </p:spPr>
      </p:pic>
      <p:pic>
        <p:nvPicPr>
          <p:cNvPr id="148" name="Billede 147" descr="Et billede, der indeholder tekst, vektorgrafik&#10;&#10;Automatisk genereret beskrivelse">
            <a:extLst>
              <a:ext uri="{FF2B5EF4-FFF2-40B4-BE49-F238E27FC236}">
                <a16:creationId xmlns:a16="http://schemas.microsoft.com/office/drawing/2014/main" id="{638A8F5D-AAEA-A754-F4F7-714FD31080B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8748" y="14088671"/>
            <a:ext cx="732980" cy="891498"/>
          </a:xfrm>
          <a:prstGeom prst="rect">
            <a:avLst/>
          </a:prstGeom>
        </p:spPr>
      </p:pic>
      <p:pic>
        <p:nvPicPr>
          <p:cNvPr id="150" name="Billede 149" descr="Et billede, der indeholder logo&#10;&#10;Automatisk genereret beskrivelse">
            <a:extLst>
              <a:ext uri="{FF2B5EF4-FFF2-40B4-BE49-F238E27FC236}">
                <a16:creationId xmlns:a16="http://schemas.microsoft.com/office/drawing/2014/main" id="{198FDD59-E47F-7D55-6796-0F8AD5044A0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9501" y="12092599"/>
            <a:ext cx="229784" cy="367673"/>
          </a:xfrm>
          <a:prstGeom prst="rect">
            <a:avLst/>
          </a:prstGeom>
        </p:spPr>
      </p:pic>
      <p:pic>
        <p:nvPicPr>
          <p:cNvPr id="152" name="Billede 151" descr="Et billede, der indeholder vektorgrafik&#10;&#10;Automatisk genereret beskrivelse">
            <a:extLst>
              <a:ext uri="{FF2B5EF4-FFF2-40B4-BE49-F238E27FC236}">
                <a16:creationId xmlns:a16="http://schemas.microsoft.com/office/drawing/2014/main" id="{79BF1DEC-FC51-CDA9-922F-C3BAF831D12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9152" y="12389949"/>
            <a:ext cx="424350" cy="496690"/>
          </a:xfrm>
          <a:prstGeom prst="rect">
            <a:avLst/>
          </a:prstGeom>
        </p:spPr>
      </p:pic>
      <p:pic>
        <p:nvPicPr>
          <p:cNvPr id="154" name="Billede 153" descr="Et billede, der indeholder logo&#10;&#10;Automatisk genereret beskrivelse">
            <a:extLst>
              <a:ext uri="{FF2B5EF4-FFF2-40B4-BE49-F238E27FC236}">
                <a16:creationId xmlns:a16="http://schemas.microsoft.com/office/drawing/2014/main" id="{46691735-89B3-095F-9AA0-D7782D9E1A4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8702" y="12303428"/>
            <a:ext cx="499147" cy="600022"/>
          </a:xfrm>
          <a:prstGeom prst="rect">
            <a:avLst/>
          </a:prstGeom>
        </p:spPr>
      </p:pic>
      <p:pic>
        <p:nvPicPr>
          <p:cNvPr id="156" name="Billede 155" descr="Et billede, der indeholder kop/decilitermål, sportsgren, sport&#10;&#10;Automatisk genereret beskrivelse">
            <a:extLst>
              <a:ext uri="{FF2B5EF4-FFF2-40B4-BE49-F238E27FC236}">
                <a16:creationId xmlns:a16="http://schemas.microsoft.com/office/drawing/2014/main" id="{04CBC3D7-44E5-FFF3-A9E1-C3056FB0D36A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3526" y="13132329"/>
            <a:ext cx="607512" cy="631356"/>
          </a:xfrm>
          <a:prstGeom prst="rect">
            <a:avLst/>
          </a:prstGeom>
        </p:spPr>
      </p:pic>
      <p:pic>
        <p:nvPicPr>
          <p:cNvPr id="158" name="Billede 157">
            <a:extLst>
              <a:ext uri="{FF2B5EF4-FFF2-40B4-BE49-F238E27FC236}">
                <a16:creationId xmlns:a16="http://schemas.microsoft.com/office/drawing/2014/main" id="{B7E344FE-5458-385C-69B9-CB77F4370842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314" y="13350696"/>
            <a:ext cx="543046" cy="582871"/>
          </a:xfrm>
          <a:prstGeom prst="rect">
            <a:avLst/>
          </a:prstGeom>
        </p:spPr>
      </p:pic>
      <p:sp>
        <p:nvSpPr>
          <p:cNvPr id="2" name="Ellipse 1">
            <a:extLst>
              <a:ext uri="{FF2B5EF4-FFF2-40B4-BE49-F238E27FC236}">
                <a16:creationId xmlns:a16="http://schemas.microsoft.com/office/drawing/2014/main" id="{59C8871A-140A-C8DB-2F0C-A841FAFA5DC9}"/>
              </a:ext>
            </a:extLst>
          </p:cNvPr>
          <p:cNvSpPr/>
          <p:nvPr/>
        </p:nvSpPr>
        <p:spPr>
          <a:xfrm>
            <a:off x="4895474" y="5383712"/>
            <a:ext cx="358408" cy="37738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6" name="Kombinationstegning: figur 5">
            <a:extLst>
              <a:ext uri="{FF2B5EF4-FFF2-40B4-BE49-F238E27FC236}">
                <a16:creationId xmlns:a16="http://schemas.microsoft.com/office/drawing/2014/main" id="{2795C7FC-A0CE-0DCC-D575-D2AE23453F7B}"/>
              </a:ext>
            </a:extLst>
          </p:cNvPr>
          <p:cNvSpPr/>
          <p:nvPr/>
        </p:nvSpPr>
        <p:spPr>
          <a:xfrm rot="963965">
            <a:off x="4944392" y="5550145"/>
            <a:ext cx="131667" cy="103971"/>
          </a:xfrm>
          <a:custGeom>
            <a:avLst/>
            <a:gdLst>
              <a:gd name="connsiteX0" fmla="*/ 22860 w 220028"/>
              <a:gd name="connsiteY0" fmla="*/ 0 h 122873"/>
              <a:gd name="connsiteX1" fmla="*/ 8573 w 220028"/>
              <a:gd name="connsiteY1" fmla="*/ 8573 h 122873"/>
              <a:gd name="connsiteX2" fmla="*/ 5715 w 220028"/>
              <a:gd name="connsiteY2" fmla="*/ 20003 h 122873"/>
              <a:gd name="connsiteX3" fmla="*/ 0 w 220028"/>
              <a:gd name="connsiteY3" fmla="*/ 42863 h 122873"/>
              <a:gd name="connsiteX4" fmla="*/ 11430 w 220028"/>
              <a:gd name="connsiteY4" fmla="*/ 77153 h 122873"/>
              <a:gd name="connsiteX5" fmla="*/ 28575 w 220028"/>
              <a:gd name="connsiteY5" fmla="*/ 82868 h 122873"/>
              <a:gd name="connsiteX6" fmla="*/ 134303 w 220028"/>
              <a:gd name="connsiteY6" fmla="*/ 82868 h 122873"/>
              <a:gd name="connsiteX7" fmla="*/ 151448 w 220028"/>
              <a:gd name="connsiteY7" fmla="*/ 94298 h 122873"/>
              <a:gd name="connsiteX8" fmla="*/ 160020 w 220028"/>
              <a:gd name="connsiteY8" fmla="*/ 105728 h 122873"/>
              <a:gd name="connsiteX9" fmla="*/ 180023 w 220028"/>
              <a:gd name="connsiteY9" fmla="*/ 117158 h 122873"/>
              <a:gd name="connsiteX10" fmla="*/ 197168 w 220028"/>
              <a:gd name="connsiteY10" fmla="*/ 122873 h 122873"/>
              <a:gd name="connsiteX11" fmla="*/ 220028 w 220028"/>
              <a:gd name="connsiteY11" fmla="*/ 120015 h 122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0028" h="122873">
                <a:moveTo>
                  <a:pt x="22860" y="0"/>
                </a:moveTo>
                <a:cubicBezTo>
                  <a:pt x="18098" y="2858"/>
                  <a:pt x="12187" y="4356"/>
                  <a:pt x="8573" y="8573"/>
                </a:cubicBezTo>
                <a:cubicBezTo>
                  <a:pt x="6017" y="11555"/>
                  <a:pt x="6794" y="16227"/>
                  <a:pt x="5715" y="20003"/>
                </a:cubicBezTo>
                <a:cubicBezTo>
                  <a:pt x="-141" y="40500"/>
                  <a:pt x="5809" y="13822"/>
                  <a:pt x="0" y="42863"/>
                </a:cubicBezTo>
                <a:cubicBezTo>
                  <a:pt x="1516" y="54991"/>
                  <a:pt x="-551" y="69166"/>
                  <a:pt x="11430" y="77153"/>
                </a:cubicBezTo>
                <a:cubicBezTo>
                  <a:pt x="16442" y="80495"/>
                  <a:pt x="28575" y="82868"/>
                  <a:pt x="28575" y="82868"/>
                </a:cubicBezTo>
                <a:cubicBezTo>
                  <a:pt x="64962" y="80268"/>
                  <a:pt x="97034" y="76442"/>
                  <a:pt x="134303" y="82868"/>
                </a:cubicBezTo>
                <a:cubicBezTo>
                  <a:pt x="141072" y="84035"/>
                  <a:pt x="151448" y="94298"/>
                  <a:pt x="151448" y="94298"/>
                </a:cubicBezTo>
                <a:cubicBezTo>
                  <a:pt x="154305" y="98108"/>
                  <a:pt x="156652" y="102360"/>
                  <a:pt x="160020" y="105728"/>
                </a:cubicBezTo>
                <a:cubicBezTo>
                  <a:pt x="163456" y="109164"/>
                  <a:pt x="176289" y="115664"/>
                  <a:pt x="180023" y="117158"/>
                </a:cubicBezTo>
                <a:cubicBezTo>
                  <a:pt x="185616" y="119395"/>
                  <a:pt x="197168" y="122873"/>
                  <a:pt x="197168" y="122873"/>
                </a:cubicBezTo>
                <a:lnTo>
                  <a:pt x="220028" y="120015"/>
                </a:lnTo>
              </a:path>
            </a:pathLst>
          </a:custGeom>
          <a:noFill/>
          <a:ln w="127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58" name="Billede 57">
            <a:extLst>
              <a:ext uri="{FF2B5EF4-FFF2-40B4-BE49-F238E27FC236}">
                <a16:creationId xmlns:a16="http://schemas.microsoft.com/office/drawing/2014/main" id="{57453707-24CC-BE4D-AAAE-BA72130D6AD6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7392">
            <a:off x="5073425" y="5434655"/>
            <a:ext cx="60856" cy="284981"/>
          </a:xfrm>
          <a:prstGeom prst="rect">
            <a:avLst/>
          </a:prstGeom>
        </p:spPr>
      </p:pic>
      <p:sp>
        <p:nvSpPr>
          <p:cNvPr id="82" name="Ellipse 81">
            <a:extLst>
              <a:ext uri="{FF2B5EF4-FFF2-40B4-BE49-F238E27FC236}">
                <a16:creationId xmlns:a16="http://schemas.microsoft.com/office/drawing/2014/main" id="{B8B5C052-AB3B-F08E-97CB-7C122D342A0E}"/>
              </a:ext>
            </a:extLst>
          </p:cNvPr>
          <p:cNvSpPr/>
          <p:nvPr/>
        </p:nvSpPr>
        <p:spPr>
          <a:xfrm>
            <a:off x="4895474" y="10418896"/>
            <a:ext cx="358408" cy="37738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33" name="Kombinationstegning: figur 132">
            <a:extLst>
              <a:ext uri="{FF2B5EF4-FFF2-40B4-BE49-F238E27FC236}">
                <a16:creationId xmlns:a16="http://schemas.microsoft.com/office/drawing/2014/main" id="{6CF838DC-31C7-7AE3-63E7-7FFC0C88628E}"/>
              </a:ext>
            </a:extLst>
          </p:cNvPr>
          <p:cNvSpPr/>
          <p:nvPr/>
        </p:nvSpPr>
        <p:spPr>
          <a:xfrm rot="963965">
            <a:off x="4944392" y="10585329"/>
            <a:ext cx="131667" cy="103971"/>
          </a:xfrm>
          <a:custGeom>
            <a:avLst/>
            <a:gdLst>
              <a:gd name="connsiteX0" fmla="*/ 22860 w 220028"/>
              <a:gd name="connsiteY0" fmla="*/ 0 h 122873"/>
              <a:gd name="connsiteX1" fmla="*/ 8573 w 220028"/>
              <a:gd name="connsiteY1" fmla="*/ 8573 h 122873"/>
              <a:gd name="connsiteX2" fmla="*/ 5715 w 220028"/>
              <a:gd name="connsiteY2" fmla="*/ 20003 h 122873"/>
              <a:gd name="connsiteX3" fmla="*/ 0 w 220028"/>
              <a:gd name="connsiteY3" fmla="*/ 42863 h 122873"/>
              <a:gd name="connsiteX4" fmla="*/ 11430 w 220028"/>
              <a:gd name="connsiteY4" fmla="*/ 77153 h 122873"/>
              <a:gd name="connsiteX5" fmla="*/ 28575 w 220028"/>
              <a:gd name="connsiteY5" fmla="*/ 82868 h 122873"/>
              <a:gd name="connsiteX6" fmla="*/ 134303 w 220028"/>
              <a:gd name="connsiteY6" fmla="*/ 82868 h 122873"/>
              <a:gd name="connsiteX7" fmla="*/ 151448 w 220028"/>
              <a:gd name="connsiteY7" fmla="*/ 94298 h 122873"/>
              <a:gd name="connsiteX8" fmla="*/ 160020 w 220028"/>
              <a:gd name="connsiteY8" fmla="*/ 105728 h 122873"/>
              <a:gd name="connsiteX9" fmla="*/ 180023 w 220028"/>
              <a:gd name="connsiteY9" fmla="*/ 117158 h 122873"/>
              <a:gd name="connsiteX10" fmla="*/ 197168 w 220028"/>
              <a:gd name="connsiteY10" fmla="*/ 122873 h 122873"/>
              <a:gd name="connsiteX11" fmla="*/ 220028 w 220028"/>
              <a:gd name="connsiteY11" fmla="*/ 120015 h 122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0028" h="122873">
                <a:moveTo>
                  <a:pt x="22860" y="0"/>
                </a:moveTo>
                <a:cubicBezTo>
                  <a:pt x="18098" y="2858"/>
                  <a:pt x="12187" y="4356"/>
                  <a:pt x="8573" y="8573"/>
                </a:cubicBezTo>
                <a:cubicBezTo>
                  <a:pt x="6017" y="11555"/>
                  <a:pt x="6794" y="16227"/>
                  <a:pt x="5715" y="20003"/>
                </a:cubicBezTo>
                <a:cubicBezTo>
                  <a:pt x="-141" y="40500"/>
                  <a:pt x="5809" y="13822"/>
                  <a:pt x="0" y="42863"/>
                </a:cubicBezTo>
                <a:cubicBezTo>
                  <a:pt x="1516" y="54991"/>
                  <a:pt x="-551" y="69166"/>
                  <a:pt x="11430" y="77153"/>
                </a:cubicBezTo>
                <a:cubicBezTo>
                  <a:pt x="16442" y="80495"/>
                  <a:pt x="28575" y="82868"/>
                  <a:pt x="28575" y="82868"/>
                </a:cubicBezTo>
                <a:cubicBezTo>
                  <a:pt x="64962" y="80268"/>
                  <a:pt x="97034" y="76442"/>
                  <a:pt x="134303" y="82868"/>
                </a:cubicBezTo>
                <a:cubicBezTo>
                  <a:pt x="141072" y="84035"/>
                  <a:pt x="151448" y="94298"/>
                  <a:pt x="151448" y="94298"/>
                </a:cubicBezTo>
                <a:cubicBezTo>
                  <a:pt x="154305" y="98108"/>
                  <a:pt x="156652" y="102360"/>
                  <a:pt x="160020" y="105728"/>
                </a:cubicBezTo>
                <a:cubicBezTo>
                  <a:pt x="163456" y="109164"/>
                  <a:pt x="176289" y="115664"/>
                  <a:pt x="180023" y="117158"/>
                </a:cubicBezTo>
                <a:cubicBezTo>
                  <a:pt x="185616" y="119395"/>
                  <a:pt x="197168" y="122873"/>
                  <a:pt x="197168" y="122873"/>
                </a:cubicBezTo>
                <a:lnTo>
                  <a:pt x="220028" y="120015"/>
                </a:lnTo>
              </a:path>
            </a:pathLst>
          </a:custGeom>
          <a:noFill/>
          <a:ln w="127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135" name="Billede 134">
            <a:extLst>
              <a:ext uri="{FF2B5EF4-FFF2-40B4-BE49-F238E27FC236}">
                <a16:creationId xmlns:a16="http://schemas.microsoft.com/office/drawing/2014/main" id="{11D35AD6-9A29-A7F6-EDDB-12F5E2A6B76D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7392">
            <a:off x="5073425" y="10469839"/>
            <a:ext cx="60856" cy="284981"/>
          </a:xfrm>
          <a:prstGeom prst="rect">
            <a:avLst/>
          </a:prstGeom>
        </p:spPr>
      </p:pic>
      <p:sp>
        <p:nvSpPr>
          <p:cNvPr id="138" name="Ellipse 137">
            <a:extLst>
              <a:ext uri="{FF2B5EF4-FFF2-40B4-BE49-F238E27FC236}">
                <a16:creationId xmlns:a16="http://schemas.microsoft.com/office/drawing/2014/main" id="{07612B90-9200-1A22-6BF9-7F84A27235F8}"/>
              </a:ext>
            </a:extLst>
          </p:cNvPr>
          <p:cNvSpPr/>
          <p:nvPr/>
        </p:nvSpPr>
        <p:spPr>
          <a:xfrm>
            <a:off x="4894304" y="344079"/>
            <a:ext cx="358408" cy="37738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41" name="Kombinationstegning: figur 140">
            <a:extLst>
              <a:ext uri="{FF2B5EF4-FFF2-40B4-BE49-F238E27FC236}">
                <a16:creationId xmlns:a16="http://schemas.microsoft.com/office/drawing/2014/main" id="{FDA2C354-7A4E-1D07-ADD5-B78090CCF52D}"/>
              </a:ext>
            </a:extLst>
          </p:cNvPr>
          <p:cNvSpPr/>
          <p:nvPr/>
        </p:nvSpPr>
        <p:spPr>
          <a:xfrm rot="963965">
            <a:off x="4943222" y="510512"/>
            <a:ext cx="131667" cy="103971"/>
          </a:xfrm>
          <a:custGeom>
            <a:avLst/>
            <a:gdLst>
              <a:gd name="connsiteX0" fmla="*/ 22860 w 220028"/>
              <a:gd name="connsiteY0" fmla="*/ 0 h 122873"/>
              <a:gd name="connsiteX1" fmla="*/ 8573 w 220028"/>
              <a:gd name="connsiteY1" fmla="*/ 8573 h 122873"/>
              <a:gd name="connsiteX2" fmla="*/ 5715 w 220028"/>
              <a:gd name="connsiteY2" fmla="*/ 20003 h 122873"/>
              <a:gd name="connsiteX3" fmla="*/ 0 w 220028"/>
              <a:gd name="connsiteY3" fmla="*/ 42863 h 122873"/>
              <a:gd name="connsiteX4" fmla="*/ 11430 w 220028"/>
              <a:gd name="connsiteY4" fmla="*/ 77153 h 122873"/>
              <a:gd name="connsiteX5" fmla="*/ 28575 w 220028"/>
              <a:gd name="connsiteY5" fmla="*/ 82868 h 122873"/>
              <a:gd name="connsiteX6" fmla="*/ 134303 w 220028"/>
              <a:gd name="connsiteY6" fmla="*/ 82868 h 122873"/>
              <a:gd name="connsiteX7" fmla="*/ 151448 w 220028"/>
              <a:gd name="connsiteY7" fmla="*/ 94298 h 122873"/>
              <a:gd name="connsiteX8" fmla="*/ 160020 w 220028"/>
              <a:gd name="connsiteY8" fmla="*/ 105728 h 122873"/>
              <a:gd name="connsiteX9" fmla="*/ 180023 w 220028"/>
              <a:gd name="connsiteY9" fmla="*/ 117158 h 122873"/>
              <a:gd name="connsiteX10" fmla="*/ 197168 w 220028"/>
              <a:gd name="connsiteY10" fmla="*/ 122873 h 122873"/>
              <a:gd name="connsiteX11" fmla="*/ 220028 w 220028"/>
              <a:gd name="connsiteY11" fmla="*/ 120015 h 122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0028" h="122873">
                <a:moveTo>
                  <a:pt x="22860" y="0"/>
                </a:moveTo>
                <a:cubicBezTo>
                  <a:pt x="18098" y="2858"/>
                  <a:pt x="12187" y="4356"/>
                  <a:pt x="8573" y="8573"/>
                </a:cubicBezTo>
                <a:cubicBezTo>
                  <a:pt x="6017" y="11555"/>
                  <a:pt x="6794" y="16227"/>
                  <a:pt x="5715" y="20003"/>
                </a:cubicBezTo>
                <a:cubicBezTo>
                  <a:pt x="-141" y="40500"/>
                  <a:pt x="5809" y="13822"/>
                  <a:pt x="0" y="42863"/>
                </a:cubicBezTo>
                <a:cubicBezTo>
                  <a:pt x="1516" y="54991"/>
                  <a:pt x="-551" y="69166"/>
                  <a:pt x="11430" y="77153"/>
                </a:cubicBezTo>
                <a:cubicBezTo>
                  <a:pt x="16442" y="80495"/>
                  <a:pt x="28575" y="82868"/>
                  <a:pt x="28575" y="82868"/>
                </a:cubicBezTo>
                <a:cubicBezTo>
                  <a:pt x="64962" y="80268"/>
                  <a:pt x="97034" y="76442"/>
                  <a:pt x="134303" y="82868"/>
                </a:cubicBezTo>
                <a:cubicBezTo>
                  <a:pt x="141072" y="84035"/>
                  <a:pt x="151448" y="94298"/>
                  <a:pt x="151448" y="94298"/>
                </a:cubicBezTo>
                <a:cubicBezTo>
                  <a:pt x="154305" y="98108"/>
                  <a:pt x="156652" y="102360"/>
                  <a:pt x="160020" y="105728"/>
                </a:cubicBezTo>
                <a:cubicBezTo>
                  <a:pt x="163456" y="109164"/>
                  <a:pt x="176289" y="115664"/>
                  <a:pt x="180023" y="117158"/>
                </a:cubicBezTo>
                <a:cubicBezTo>
                  <a:pt x="185616" y="119395"/>
                  <a:pt x="197168" y="122873"/>
                  <a:pt x="197168" y="122873"/>
                </a:cubicBezTo>
                <a:lnTo>
                  <a:pt x="220028" y="120015"/>
                </a:lnTo>
              </a:path>
            </a:pathLst>
          </a:custGeom>
          <a:noFill/>
          <a:ln w="127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144" name="Billede 143">
            <a:extLst>
              <a:ext uri="{FF2B5EF4-FFF2-40B4-BE49-F238E27FC236}">
                <a16:creationId xmlns:a16="http://schemas.microsoft.com/office/drawing/2014/main" id="{04AAE799-6BF1-471F-52CF-5427D8255F79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7392">
            <a:off x="5072255" y="395022"/>
            <a:ext cx="60856" cy="284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5195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Billede 78" descr="Et billede, der indeholder tekst, vektorgrafik&#10;&#10;Automatisk genereret beskrivelse">
            <a:extLst>
              <a:ext uri="{FF2B5EF4-FFF2-40B4-BE49-F238E27FC236}">
                <a16:creationId xmlns:a16="http://schemas.microsoft.com/office/drawing/2014/main" id="{17B1626D-3157-5CC7-7ECB-A1AB0758774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8408" y="842213"/>
            <a:ext cx="4635655" cy="4073242"/>
          </a:xfrm>
          <a:prstGeom prst="rect">
            <a:avLst/>
          </a:prstGeom>
        </p:spPr>
      </p:pic>
      <p:sp>
        <p:nvSpPr>
          <p:cNvPr id="16" name="Rektangel 15">
            <a:extLst>
              <a:ext uri="{FF2B5EF4-FFF2-40B4-BE49-F238E27FC236}">
                <a16:creationId xmlns:a16="http://schemas.microsoft.com/office/drawing/2014/main" id="{F0BFF844-AD6E-6A10-897C-A0C290F4B03D}"/>
              </a:ext>
            </a:extLst>
          </p:cNvPr>
          <p:cNvSpPr/>
          <p:nvPr/>
        </p:nvSpPr>
        <p:spPr>
          <a:xfrm>
            <a:off x="5590134" y="363272"/>
            <a:ext cx="4658548" cy="25443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CA80D2D9-4B06-DFC9-1792-4A6C4FEDD7E6}"/>
              </a:ext>
            </a:extLst>
          </p:cNvPr>
          <p:cNvSpPr/>
          <p:nvPr/>
        </p:nvSpPr>
        <p:spPr>
          <a:xfrm>
            <a:off x="305906" y="0"/>
            <a:ext cx="5040000" cy="5040000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A8B2310E-AAEC-92BF-E543-D94659B7153D}"/>
              </a:ext>
            </a:extLst>
          </p:cNvPr>
          <p:cNvSpPr/>
          <p:nvPr/>
        </p:nvSpPr>
        <p:spPr>
          <a:xfrm>
            <a:off x="5345906" y="0"/>
            <a:ext cx="5040000" cy="5040000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FDF2D507-28DE-E0E9-E537-6D1B22C5B21F}"/>
              </a:ext>
            </a:extLst>
          </p:cNvPr>
          <p:cNvSpPr/>
          <p:nvPr/>
        </p:nvSpPr>
        <p:spPr>
          <a:xfrm>
            <a:off x="305906" y="5048250"/>
            <a:ext cx="5040000" cy="5040000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25105504-F17A-CEC8-3EB2-B21180E2A0A9}"/>
              </a:ext>
            </a:extLst>
          </p:cNvPr>
          <p:cNvSpPr/>
          <p:nvPr/>
        </p:nvSpPr>
        <p:spPr>
          <a:xfrm>
            <a:off x="5345906" y="5040000"/>
            <a:ext cx="5040000" cy="5040000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32F91996-5C62-C334-ABFB-8D77973CB014}"/>
              </a:ext>
            </a:extLst>
          </p:cNvPr>
          <p:cNvSpPr/>
          <p:nvPr/>
        </p:nvSpPr>
        <p:spPr>
          <a:xfrm>
            <a:off x="305906" y="10096500"/>
            <a:ext cx="5040000" cy="5040000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3" name="Rektangel 12">
            <a:extLst>
              <a:ext uri="{FF2B5EF4-FFF2-40B4-BE49-F238E27FC236}">
                <a16:creationId xmlns:a16="http://schemas.microsoft.com/office/drawing/2014/main" id="{23852E92-4B72-BE3E-9DF3-3B2C34C3EB01}"/>
              </a:ext>
            </a:extLst>
          </p:cNvPr>
          <p:cNvSpPr/>
          <p:nvPr/>
        </p:nvSpPr>
        <p:spPr>
          <a:xfrm>
            <a:off x="5345906" y="10096500"/>
            <a:ext cx="5040000" cy="5040000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F095791C-EBBC-A8F2-8DBB-FE641F129FC1}"/>
              </a:ext>
            </a:extLst>
          </p:cNvPr>
          <p:cNvSpPr/>
          <p:nvPr/>
        </p:nvSpPr>
        <p:spPr>
          <a:xfrm>
            <a:off x="300437" y="0"/>
            <a:ext cx="10080000" cy="255032"/>
          </a:xfrm>
          <a:prstGeom prst="rect">
            <a:avLst/>
          </a:prstGeom>
          <a:solidFill>
            <a:srgbClr val="6D94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2A532929-4226-19D2-66FC-2037023D413A}"/>
              </a:ext>
            </a:extLst>
          </p:cNvPr>
          <p:cNvSpPr/>
          <p:nvPr/>
        </p:nvSpPr>
        <p:spPr>
          <a:xfrm>
            <a:off x="305906" y="5056500"/>
            <a:ext cx="10080000" cy="255032"/>
          </a:xfrm>
          <a:prstGeom prst="rect">
            <a:avLst/>
          </a:prstGeom>
          <a:solidFill>
            <a:srgbClr val="6D94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FB50B0E2-B9E7-3B84-4206-E4880124D726}"/>
              </a:ext>
            </a:extLst>
          </p:cNvPr>
          <p:cNvSpPr/>
          <p:nvPr/>
        </p:nvSpPr>
        <p:spPr>
          <a:xfrm>
            <a:off x="305906" y="10104750"/>
            <a:ext cx="10080000" cy="255032"/>
          </a:xfrm>
          <a:prstGeom prst="rect">
            <a:avLst/>
          </a:prstGeom>
          <a:solidFill>
            <a:srgbClr val="6D94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0" name="Rektangel 19">
            <a:extLst>
              <a:ext uri="{FF2B5EF4-FFF2-40B4-BE49-F238E27FC236}">
                <a16:creationId xmlns:a16="http://schemas.microsoft.com/office/drawing/2014/main" id="{1A9C6CFC-084A-74CF-2B29-EE643CECBE2C}"/>
              </a:ext>
            </a:extLst>
          </p:cNvPr>
          <p:cNvSpPr/>
          <p:nvPr/>
        </p:nvSpPr>
        <p:spPr>
          <a:xfrm>
            <a:off x="550134" y="363272"/>
            <a:ext cx="4658548" cy="25443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17" name="Billede 16">
            <a:extLst>
              <a:ext uri="{FF2B5EF4-FFF2-40B4-BE49-F238E27FC236}">
                <a16:creationId xmlns:a16="http://schemas.microsoft.com/office/drawing/2014/main" id="{430EA9AE-7C9B-780A-BB8D-DA2528F5FD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85098">
            <a:off x="378542" y="290616"/>
            <a:ext cx="435044" cy="400344"/>
          </a:xfrm>
          <a:prstGeom prst="rect">
            <a:avLst/>
          </a:prstGeo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008AB16D-4B41-8C25-D0F6-D1631DD9DB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85098">
            <a:off x="5418541" y="290616"/>
            <a:ext cx="435044" cy="400344"/>
          </a:xfrm>
          <a:prstGeom prst="rect">
            <a:avLst/>
          </a:prstGeom>
        </p:spPr>
      </p:pic>
      <p:sp>
        <p:nvSpPr>
          <p:cNvPr id="18" name="Rektangel 17">
            <a:extLst>
              <a:ext uri="{FF2B5EF4-FFF2-40B4-BE49-F238E27FC236}">
                <a16:creationId xmlns:a16="http://schemas.microsoft.com/office/drawing/2014/main" id="{DD10A6B9-42F9-BEA1-1EC4-4959F287C6B0}"/>
              </a:ext>
            </a:extLst>
          </p:cNvPr>
          <p:cNvSpPr/>
          <p:nvPr/>
        </p:nvSpPr>
        <p:spPr>
          <a:xfrm>
            <a:off x="545516" y="5402512"/>
            <a:ext cx="4658548" cy="25443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9" name="Rektangel 18">
            <a:extLst>
              <a:ext uri="{FF2B5EF4-FFF2-40B4-BE49-F238E27FC236}">
                <a16:creationId xmlns:a16="http://schemas.microsoft.com/office/drawing/2014/main" id="{255F5350-7445-8BD4-EE3A-85B78D911BB6}"/>
              </a:ext>
            </a:extLst>
          </p:cNvPr>
          <p:cNvSpPr/>
          <p:nvPr/>
        </p:nvSpPr>
        <p:spPr>
          <a:xfrm>
            <a:off x="5590134" y="5402512"/>
            <a:ext cx="4658548" cy="25443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21" name="Billede 20">
            <a:extLst>
              <a:ext uri="{FF2B5EF4-FFF2-40B4-BE49-F238E27FC236}">
                <a16:creationId xmlns:a16="http://schemas.microsoft.com/office/drawing/2014/main" id="{4880DC84-7F99-7836-62E1-578B99C849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85098">
            <a:off x="327994" y="5320426"/>
            <a:ext cx="435044" cy="400344"/>
          </a:xfrm>
          <a:prstGeom prst="rect">
            <a:avLst/>
          </a:prstGeom>
        </p:spPr>
      </p:pic>
      <p:pic>
        <p:nvPicPr>
          <p:cNvPr id="22" name="Billede 21">
            <a:extLst>
              <a:ext uri="{FF2B5EF4-FFF2-40B4-BE49-F238E27FC236}">
                <a16:creationId xmlns:a16="http://schemas.microsoft.com/office/drawing/2014/main" id="{77D00A07-8B7F-45FC-FE93-8666AAB2C1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85098">
            <a:off x="5367993" y="5320425"/>
            <a:ext cx="435044" cy="400344"/>
          </a:xfrm>
          <a:prstGeom prst="rect">
            <a:avLst/>
          </a:prstGeom>
        </p:spPr>
      </p:pic>
      <p:sp>
        <p:nvSpPr>
          <p:cNvPr id="23" name="Rektangel 22">
            <a:extLst>
              <a:ext uri="{FF2B5EF4-FFF2-40B4-BE49-F238E27FC236}">
                <a16:creationId xmlns:a16="http://schemas.microsoft.com/office/drawing/2014/main" id="{F7EB2DD6-3BEF-568C-F4D6-8087088E2A52}"/>
              </a:ext>
            </a:extLst>
          </p:cNvPr>
          <p:cNvSpPr/>
          <p:nvPr/>
        </p:nvSpPr>
        <p:spPr>
          <a:xfrm>
            <a:off x="567554" y="10442574"/>
            <a:ext cx="4658548" cy="25443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24" name="Billede 23">
            <a:extLst>
              <a:ext uri="{FF2B5EF4-FFF2-40B4-BE49-F238E27FC236}">
                <a16:creationId xmlns:a16="http://schemas.microsoft.com/office/drawing/2014/main" id="{65C40D97-4451-E674-3EF3-12423E2494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85098">
            <a:off x="361618" y="10369620"/>
            <a:ext cx="435044" cy="400344"/>
          </a:xfrm>
          <a:prstGeom prst="rect">
            <a:avLst/>
          </a:prstGeom>
        </p:spPr>
      </p:pic>
      <p:sp>
        <p:nvSpPr>
          <p:cNvPr id="25" name="Rektangel 24">
            <a:extLst>
              <a:ext uri="{FF2B5EF4-FFF2-40B4-BE49-F238E27FC236}">
                <a16:creationId xmlns:a16="http://schemas.microsoft.com/office/drawing/2014/main" id="{8011A723-C340-07DF-AC9C-097D2A247D35}"/>
              </a:ext>
            </a:extLst>
          </p:cNvPr>
          <p:cNvSpPr/>
          <p:nvPr/>
        </p:nvSpPr>
        <p:spPr>
          <a:xfrm>
            <a:off x="5585515" y="10442574"/>
            <a:ext cx="4658548" cy="25443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26" name="Billede 25">
            <a:extLst>
              <a:ext uri="{FF2B5EF4-FFF2-40B4-BE49-F238E27FC236}">
                <a16:creationId xmlns:a16="http://schemas.microsoft.com/office/drawing/2014/main" id="{29323838-F2E9-80B9-504F-4B69496830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85098">
            <a:off x="5372612" y="10369619"/>
            <a:ext cx="435044" cy="400344"/>
          </a:xfrm>
          <a:prstGeom prst="rect">
            <a:avLst/>
          </a:prstGeom>
        </p:spPr>
      </p:pic>
      <p:sp>
        <p:nvSpPr>
          <p:cNvPr id="27" name="Tekstfelt 26">
            <a:extLst>
              <a:ext uri="{FF2B5EF4-FFF2-40B4-BE49-F238E27FC236}">
                <a16:creationId xmlns:a16="http://schemas.microsoft.com/office/drawing/2014/main" id="{C4522CC6-7876-F054-5701-2627A5508A5E}"/>
              </a:ext>
            </a:extLst>
          </p:cNvPr>
          <p:cNvSpPr txBox="1"/>
          <p:nvPr/>
        </p:nvSpPr>
        <p:spPr>
          <a:xfrm>
            <a:off x="719355" y="344832"/>
            <a:ext cx="26416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200" dirty="0">
                <a:latin typeface="Abc Ny" panose="02000503000000000000" pitchFamily="2" charset="0"/>
              </a:rPr>
              <a:t>Skriv ordene. Skriv og læs sætningen. </a:t>
            </a:r>
          </a:p>
        </p:txBody>
      </p:sp>
      <p:pic>
        <p:nvPicPr>
          <p:cNvPr id="42" name="Billede 41">
            <a:extLst>
              <a:ext uri="{FF2B5EF4-FFF2-40B4-BE49-F238E27FC236}">
                <a16:creationId xmlns:a16="http://schemas.microsoft.com/office/drawing/2014/main" id="{8ADD11C8-201E-CD13-33BB-E8BE9E9055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442" y="1195491"/>
            <a:ext cx="407440" cy="460780"/>
          </a:xfrm>
          <a:prstGeom prst="rect">
            <a:avLst/>
          </a:prstGeom>
        </p:spPr>
      </p:pic>
      <p:sp>
        <p:nvSpPr>
          <p:cNvPr id="63" name="Tekstfelt 62">
            <a:extLst>
              <a:ext uri="{FF2B5EF4-FFF2-40B4-BE49-F238E27FC236}">
                <a16:creationId xmlns:a16="http://schemas.microsoft.com/office/drawing/2014/main" id="{EE2C7EB8-2DDD-30CF-E664-FDCCD561D522}"/>
              </a:ext>
            </a:extLst>
          </p:cNvPr>
          <p:cNvSpPr txBox="1"/>
          <p:nvPr/>
        </p:nvSpPr>
        <p:spPr>
          <a:xfrm>
            <a:off x="517017" y="1666513"/>
            <a:ext cx="4695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dirty="0">
                <a:solidFill>
                  <a:srgbClr val="6D9480"/>
                </a:solidFill>
                <a:latin typeface="Abc Ny" panose="02000503000000000000" pitchFamily="2" charset="0"/>
              </a:rPr>
              <a:t>SE</a:t>
            </a:r>
          </a:p>
        </p:txBody>
      </p:sp>
      <p:sp>
        <p:nvSpPr>
          <p:cNvPr id="66" name="Rektangel: afrundede hjørner 65">
            <a:extLst>
              <a:ext uri="{FF2B5EF4-FFF2-40B4-BE49-F238E27FC236}">
                <a16:creationId xmlns:a16="http://schemas.microsoft.com/office/drawing/2014/main" id="{26AD335F-4361-963C-DD76-9788E2872B50}"/>
              </a:ext>
            </a:extLst>
          </p:cNvPr>
          <p:cNvSpPr/>
          <p:nvPr/>
        </p:nvSpPr>
        <p:spPr>
          <a:xfrm>
            <a:off x="511543" y="1694787"/>
            <a:ext cx="406154" cy="210496"/>
          </a:xfrm>
          <a:prstGeom prst="roundRect">
            <a:avLst/>
          </a:prstGeom>
          <a:noFill/>
          <a:ln>
            <a:solidFill>
              <a:srgbClr val="6D9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67" name="Tekstfelt 66">
            <a:extLst>
              <a:ext uri="{FF2B5EF4-FFF2-40B4-BE49-F238E27FC236}">
                <a16:creationId xmlns:a16="http://schemas.microsoft.com/office/drawing/2014/main" id="{31C1457F-91B0-67A4-487B-312B5F6F9285}"/>
              </a:ext>
            </a:extLst>
          </p:cNvPr>
          <p:cNvSpPr txBox="1"/>
          <p:nvPr/>
        </p:nvSpPr>
        <p:spPr>
          <a:xfrm>
            <a:off x="514982" y="2780000"/>
            <a:ext cx="4695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dirty="0">
                <a:solidFill>
                  <a:srgbClr val="6D9480"/>
                </a:solidFill>
                <a:latin typeface="Abc Ny" panose="02000503000000000000" pitchFamily="2" charset="0"/>
              </a:rPr>
              <a:t>ÅL</a:t>
            </a:r>
          </a:p>
        </p:txBody>
      </p:sp>
      <p:sp>
        <p:nvSpPr>
          <p:cNvPr id="70" name="Rektangel: afrundede hjørner 69">
            <a:extLst>
              <a:ext uri="{FF2B5EF4-FFF2-40B4-BE49-F238E27FC236}">
                <a16:creationId xmlns:a16="http://schemas.microsoft.com/office/drawing/2014/main" id="{3D9AAB7C-C7CF-378B-B0DD-243FDC4669FB}"/>
              </a:ext>
            </a:extLst>
          </p:cNvPr>
          <p:cNvSpPr/>
          <p:nvPr/>
        </p:nvSpPr>
        <p:spPr>
          <a:xfrm>
            <a:off x="2879515" y="1698378"/>
            <a:ext cx="406154" cy="210496"/>
          </a:xfrm>
          <a:prstGeom prst="roundRect">
            <a:avLst/>
          </a:prstGeom>
          <a:noFill/>
          <a:ln>
            <a:solidFill>
              <a:srgbClr val="6D9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71" name="Rektangel: afrundede hjørner 70">
            <a:extLst>
              <a:ext uri="{FF2B5EF4-FFF2-40B4-BE49-F238E27FC236}">
                <a16:creationId xmlns:a16="http://schemas.microsoft.com/office/drawing/2014/main" id="{6447225B-B0D3-4477-A1AB-6063920F6CA2}"/>
              </a:ext>
            </a:extLst>
          </p:cNvPr>
          <p:cNvSpPr/>
          <p:nvPr/>
        </p:nvSpPr>
        <p:spPr>
          <a:xfrm>
            <a:off x="507560" y="2821220"/>
            <a:ext cx="406154" cy="210496"/>
          </a:xfrm>
          <a:prstGeom prst="roundRect">
            <a:avLst/>
          </a:prstGeom>
          <a:noFill/>
          <a:ln>
            <a:solidFill>
              <a:srgbClr val="6D9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72" name="Rektangel: afrundede hjørner 71">
            <a:extLst>
              <a:ext uri="{FF2B5EF4-FFF2-40B4-BE49-F238E27FC236}">
                <a16:creationId xmlns:a16="http://schemas.microsoft.com/office/drawing/2014/main" id="{0061B96C-425F-8220-43F1-E7F13BC6ACD3}"/>
              </a:ext>
            </a:extLst>
          </p:cNvPr>
          <p:cNvSpPr/>
          <p:nvPr/>
        </p:nvSpPr>
        <p:spPr>
          <a:xfrm>
            <a:off x="514730" y="4018247"/>
            <a:ext cx="406154" cy="210496"/>
          </a:xfrm>
          <a:prstGeom prst="roundRect">
            <a:avLst/>
          </a:prstGeom>
          <a:noFill/>
          <a:ln>
            <a:solidFill>
              <a:srgbClr val="6D9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95" name="Tekstfelt 94">
            <a:extLst>
              <a:ext uri="{FF2B5EF4-FFF2-40B4-BE49-F238E27FC236}">
                <a16:creationId xmlns:a16="http://schemas.microsoft.com/office/drawing/2014/main" id="{CA233891-4365-4AE5-D676-931AB728B2C7}"/>
              </a:ext>
            </a:extLst>
          </p:cNvPr>
          <p:cNvSpPr txBox="1"/>
          <p:nvPr/>
        </p:nvSpPr>
        <p:spPr>
          <a:xfrm>
            <a:off x="1100474" y="1051066"/>
            <a:ext cx="5223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5400" b="1" dirty="0">
                <a:solidFill>
                  <a:schemeClr val="bg2">
                    <a:lumMod val="75000"/>
                  </a:schemeClr>
                </a:solidFill>
                <a:latin typeface="Abc Ny" panose="02000503000000000000" pitchFamily="2" charset="0"/>
              </a:rPr>
              <a:t>S</a:t>
            </a:r>
          </a:p>
        </p:txBody>
      </p:sp>
      <p:sp>
        <p:nvSpPr>
          <p:cNvPr id="98" name="Ellipse 97">
            <a:extLst>
              <a:ext uri="{FF2B5EF4-FFF2-40B4-BE49-F238E27FC236}">
                <a16:creationId xmlns:a16="http://schemas.microsoft.com/office/drawing/2014/main" id="{890B7B98-3DB4-C9C4-4C50-F4CCF33F731E}"/>
              </a:ext>
            </a:extLst>
          </p:cNvPr>
          <p:cNvSpPr/>
          <p:nvPr/>
        </p:nvSpPr>
        <p:spPr>
          <a:xfrm>
            <a:off x="4895474" y="293628"/>
            <a:ext cx="358408" cy="37738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97" name="Billede 96">
            <a:extLst>
              <a:ext uri="{FF2B5EF4-FFF2-40B4-BE49-F238E27FC236}">
                <a16:creationId xmlns:a16="http://schemas.microsoft.com/office/drawing/2014/main" id="{28CBF5F1-756A-9E53-FE3F-4388A8E9B4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7392">
            <a:off x="5044249" y="337528"/>
            <a:ext cx="60856" cy="284981"/>
          </a:xfrm>
          <a:prstGeom prst="rect">
            <a:avLst/>
          </a:prstGeom>
        </p:spPr>
      </p:pic>
      <p:sp>
        <p:nvSpPr>
          <p:cNvPr id="109" name="Ellipse 108">
            <a:extLst>
              <a:ext uri="{FF2B5EF4-FFF2-40B4-BE49-F238E27FC236}">
                <a16:creationId xmlns:a16="http://schemas.microsoft.com/office/drawing/2014/main" id="{50340F6B-5D9B-0302-A1A5-36DBEDFDFEB3}"/>
              </a:ext>
            </a:extLst>
          </p:cNvPr>
          <p:cNvSpPr/>
          <p:nvPr/>
        </p:nvSpPr>
        <p:spPr>
          <a:xfrm>
            <a:off x="9915015" y="319990"/>
            <a:ext cx="358408" cy="37738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10" name="Kombinationstegning: figur 109">
            <a:extLst>
              <a:ext uri="{FF2B5EF4-FFF2-40B4-BE49-F238E27FC236}">
                <a16:creationId xmlns:a16="http://schemas.microsoft.com/office/drawing/2014/main" id="{441A7F56-3079-2CFA-E8C0-3E3C2F0EF55C}"/>
              </a:ext>
            </a:extLst>
          </p:cNvPr>
          <p:cNvSpPr/>
          <p:nvPr/>
        </p:nvSpPr>
        <p:spPr>
          <a:xfrm rot="963965">
            <a:off x="9963933" y="486423"/>
            <a:ext cx="131667" cy="103971"/>
          </a:xfrm>
          <a:custGeom>
            <a:avLst/>
            <a:gdLst>
              <a:gd name="connsiteX0" fmla="*/ 22860 w 220028"/>
              <a:gd name="connsiteY0" fmla="*/ 0 h 122873"/>
              <a:gd name="connsiteX1" fmla="*/ 8573 w 220028"/>
              <a:gd name="connsiteY1" fmla="*/ 8573 h 122873"/>
              <a:gd name="connsiteX2" fmla="*/ 5715 w 220028"/>
              <a:gd name="connsiteY2" fmla="*/ 20003 h 122873"/>
              <a:gd name="connsiteX3" fmla="*/ 0 w 220028"/>
              <a:gd name="connsiteY3" fmla="*/ 42863 h 122873"/>
              <a:gd name="connsiteX4" fmla="*/ 11430 w 220028"/>
              <a:gd name="connsiteY4" fmla="*/ 77153 h 122873"/>
              <a:gd name="connsiteX5" fmla="*/ 28575 w 220028"/>
              <a:gd name="connsiteY5" fmla="*/ 82868 h 122873"/>
              <a:gd name="connsiteX6" fmla="*/ 134303 w 220028"/>
              <a:gd name="connsiteY6" fmla="*/ 82868 h 122873"/>
              <a:gd name="connsiteX7" fmla="*/ 151448 w 220028"/>
              <a:gd name="connsiteY7" fmla="*/ 94298 h 122873"/>
              <a:gd name="connsiteX8" fmla="*/ 160020 w 220028"/>
              <a:gd name="connsiteY8" fmla="*/ 105728 h 122873"/>
              <a:gd name="connsiteX9" fmla="*/ 180023 w 220028"/>
              <a:gd name="connsiteY9" fmla="*/ 117158 h 122873"/>
              <a:gd name="connsiteX10" fmla="*/ 197168 w 220028"/>
              <a:gd name="connsiteY10" fmla="*/ 122873 h 122873"/>
              <a:gd name="connsiteX11" fmla="*/ 220028 w 220028"/>
              <a:gd name="connsiteY11" fmla="*/ 120015 h 122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0028" h="122873">
                <a:moveTo>
                  <a:pt x="22860" y="0"/>
                </a:moveTo>
                <a:cubicBezTo>
                  <a:pt x="18098" y="2858"/>
                  <a:pt x="12187" y="4356"/>
                  <a:pt x="8573" y="8573"/>
                </a:cubicBezTo>
                <a:cubicBezTo>
                  <a:pt x="6017" y="11555"/>
                  <a:pt x="6794" y="16227"/>
                  <a:pt x="5715" y="20003"/>
                </a:cubicBezTo>
                <a:cubicBezTo>
                  <a:pt x="-141" y="40500"/>
                  <a:pt x="5809" y="13822"/>
                  <a:pt x="0" y="42863"/>
                </a:cubicBezTo>
                <a:cubicBezTo>
                  <a:pt x="1516" y="54991"/>
                  <a:pt x="-551" y="69166"/>
                  <a:pt x="11430" y="77153"/>
                </a:cubicBezTo>
                <a:cubicBezTo>
                  <a:pt x="16442" y="80495"/>
                  <a:pt x="28575" y="82868"/>
                  <a:pt x="28575" y="82868"/>
                </a:cubicBezTo>
                <a:cubicBezTo>
                  <a:pt x="64962" y="80268"/>
                  <a:pt x="97034" y="76442"/>
                  <a:pt x="134303" y="82868"/>
                </a:cubicBezTo>
                <a:cubicBezTo>
                  <a:pt x="141072" y="84035"/>
                  <a:pt x="151448" y="94298"/>
                  <a:pt x="151448" y="94298"/>
                </a:cubicBezTo>
                <a:cubicBezTo>
                  <a:pt x="154305" y="98108"/>
                  <a:pt x="156652" y="102360"/>
                  <a:pt x="160020" y="105728"/>
                </a:cubicBezTo>
                <a:cubicBezTo>
                  <a:pt x="163456" y="109164"/>
                  <a:pt x="176289" y="115664"/>
                  <a:pt x="180023" y="117158"/>
                </a:cubicBezTo>
                <a:cubicBezTo>
                  <a:pt x="185616" y="119395"/>
                  <a:pt x="197168" y="122873"/>
                  <a:pt x="197168" y="122873"/>
                </a:cubicBezTo>
                <a:lnTo>
                  <a:pt x="220028" y="120015"/>
                </a:lnTo>
              </a:path>
            </a:pathLst>
          </a:custGeom>
          <a:noFill/>
          <a:ln w="127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111" name="Billede 110">
            <a:extLst>
              <a:ext uri="{FF2B5EF4-FFF2-40B4-BE49-F238E27FC236}">
                <a16:creationId xmlns:a16="http://schemas.microsoft.com/office/drawing/2014/main" id="{CEF6C029-A103-CC67-ECCC-367C1E2275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7392">
            <a:off x="10092966" y="370933"/>
            <a:ext cx="60856" cy="284981"/>
          </a:xfrm>
          <a:prstGeom prst="rect">
            <a:avLst/>
          </a:prstGeom>
        </p:spPr>
      </p:pic>
      <p:sp>
        <p:nvSpPr>
          <p:cNvPr id="3" name="Rektangel 2">
            <a:extLst>
              <a:ext uri="{FF2B5EF4-FFF2-40B4-BE49-F238E27FC236}">
                <a16:creationId xmlns:a16="http://schemas.microsoft.com/office/drawing/2014/main" id="{0B595150-B492-EDA5-32A4-DECFDE612122}"/>
              </a:ext>
            </a:extLst>
          </p:cNvPr>
          <p:cNvSpPr/>
          <p:nvPr/>
        </p:nvSpPr>
        <p:spPr>
          <a:xfrm>
            <a:off x="635572" y="4484108"/>
            <a:ext cx="341043" cy="358268"/>
          </a:xfrm>
          <a:prstGeom prst="rect">
            <a:avLst/>
          </a:prstGeom>
          <a:noFill/>
          <a:ln w="952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597573597">
                  <a:custGeom>
                    <a:avLst/>
                    <a:gdLst>
                      <a:gd name="connsiteX0" fmla="*/ 0 w 534154"/>
                      <a:gd name="connsiteY0" fmla="*/ 0 h 489768"/>
                      <a:gd name="connsiteX1" fmla="*/ 534154 w 534154"/>
                      <a:gd name="connsiteY1" fmla="*/ 0 h 489768"/>
                      <a:gd name="connsiteX2" fmla="*/ 534154 w 534154"/>
                      <a:gd name="connsiteY2" fmla="*/ 489768 h 489768"/>
                      <a:gd name="connsiteX3" fmla="*/ 0 w 534154"/>
                      <a:gd name="connsiteY3" fmla="*/ 489768 h 489768"/>
                      <a:gd name="connsiteX4" fmla="*/ 0 w 534154"/>
                      <a:gd name="connsiteY4" fmla="*/ 0 h 4897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34154" h="489768" extrusionOk="0">
                        <a:moveTo>
                          <a:pt x="0" y="0"/>
                        </a:moveTo>
                        <a:cubicBezTo>
                          <a:pt x="235477" y="7361"/>
                          <a:pt x="471059" y="19783"/>
                          <a:pt x="534154" y="0"/>
                        </a:cubicBezTo>
                        <a:cubicBezTo>
                          <a:pt x="497032" y="178915"/>
                          <a:pt x="514360" y="292155"/>
                          <a:pt x="534154" y="489768"/>
                        </a:cubicBezTo>
                        <a:cubicBezTo>
                          <a:pt x="389946" y="493332"/>
                          <a:pt x="54122" y="443268"/>
                          <a:pt x="0" y="489768"/>
                        </a:cubicBezTo>
                        <a:cubicBezTo>
                          <a:pt x="-22295" y="393531"/>
                          <a:pt x="-3693" y="16457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9" name="Rektangel 28">
            <a:extLst>
              <a:ext uri="{FF2B5EF4-FFF2-40B4-BE49-F238E27FC236}">
                <a16:creationId xmlns:a16="http://schemas.microsoft.com/office/drawing/2014/main" id="{F050BB8A-A0CF-6A0E-7713-D9B2C3A08FF3}"/>
              </a:ext>
            </a:extLst>
          </p:cNvPr>
          <p:cNvSpPr/>
          <p:nvPr/>
        </p:nvSpPr>
        <p:spPr>
          <a:xfrm>
            <a:off x="966896" y="990501"/>
            <a:ext cx="862778" cy="916453"/>
          </a:xfrm>
          <a:prstGeom prst="rect">
            <a:avLst/>
          </a:prstGeom>
          <a:noFill/>
          <a:ln w="952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597573597">
                  <a:custGeom>
                    <a:avLst/>
                    <a:gdLst>
                      <a:gd name="connsiteX0" fmla="*/ 0 w 534154"/>
                      <a:gd name="connsiteY0" fmla="*/ 0 h 489768"/>
                      <a:gd name="connsiteX1" fmla="*/ 534154 w 534154"/>
                      <a:gd name="connsiteY1" fmla="*/ 0 h 489768"/>
                      <a:gd name="connsiteX2" fmla="*/ 534154 w 534154"/>
                      <a:gd name="connsiteY2" fmla="*/ 489768 h 489768"/>
                      <a:gd name="connsiteX3" fmla="*/ 0 w 534154"/>
                      <a:gd name="connsiteY3" fmla="*/ 489768 h 489768"/>
                      <a:gd name="connsiteX4" fmla="*/ 0 w 534154"/>
                      <a:gd name="connsiteY4" fmla="*/ 0 h 4897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34154" h="489768" extrusionOk="0">
                        <a:moveTo>
                          <a:pt x="0" y="0"/>
                        </a:moveTo>
                        <a:cubicBezTo>
                          <a:pt x="235477" y="7361"/>
                          <a:pt x="471059" y="19783"/>
                          <a:pt x="534154" y="0"/>
                        </a:cubicBezTo>
                        <a:cubicBezTo>
                          <a:pt x="497032" y="178915"/>
                          <a:pt x="514360" y="292155"/>
                          <a:pt x="534154" y="489768"/>
                        </a:cubicBezTo>
                        <a:cubicBezTo>
                          <a:pt x="389946" y="493332"/>
                          <a:pt x="54122" y="443268"/>
                          <a:pt x="0" y="489768"/>
                        </a:cubicBezTo>
                        <a:cubicBezTo>
                          <a:pt x="-22295" y="393531"/>
                          <a:pt x="-3693" y="16457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2" name="Rektangel 31">
            <a:extLst>
              <a:ext uri="{FF2B5EF4-FFF2-40B4-BE49-F238E27FC236}">
                <a16:creationId xmlns:a16="http://schemas.microsoft.com/office/drawing/2014/main" id="{8DD0551B-C979-538B-D149-B29512BAD6A5}"/>
              </a:ext>
            </a:extLst>
          </p:cNvPr>
          <p:cNvSpPr/>
          <p:nvPr/>
        </p:nvSpPr>
        <p:spPr>
          <a:xfrm>
            <a:off x="1829325" y="988828"/>
            <a:ext cx="862778" cy="916455"/>
          </a:xfrm>
          <a:prstGeom prst="rect">
            <a:avLst/>
          </a:prstGeom>
          <a:noFill/>
          <a:ln w="952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597573597">
                  <a:custGeom>
                    <a:avLst/>
                    <a:gdLst>
                      <a:gd name="connsiteX0" fmla="*/ 0 w 534154"/>
                      <a:gd name="connsiteY0" fmla="*/ 0 h 489768"/>
                      <a:gd name="connsiteX1" fmla="*/ 534154 w 534154"/>
                      <a:gd name="connsiteY1" fmla="*/ 0 h 489768"/>
                      <a:gd name="connsiteX2" fmla="*/ 534154 w 534154"/>
                      <a:gd name="connsiteY2" fmla="*/ 489768 h 489768"/>
                      <a:gd name="connsiteX3" fmla="*/ 0 w 534154"/>
                      <a:gd name="connsiteY3" fmla="*/ 489768 h 489768"/>
                      <a:gd name="connsiteX4" fmla="*/ 0 w 534154"/>
                      <a:gd name="connsiteY4" fmla="*/ 0 h 4897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34154" h="489768" extrusionOk="0">
                        <a:moveTo>
                          <a:pt x="0" y="0"/>
                        </a:moveTo>
                        <a:cubicBezTo>
                          <a:pt x="235477" y="7361"/>
                          <a:pt x="471059" y="19783"/>
                          <a:pt x="534154" y="0"/>
                        </a:cubicBezTo>
                        <a:cubicBezTo>
                          <a:pt x="497032" y="178915"/>
                          <a:pt x="514360" y="292155"/>
                          <a:pt x="534154" y="489768"/>
                        </a:cubicBezTo>
                        <a:cubicBezTo>
                          <a:pt x="389946" y="493332"/>
                          <a:pt x="54122" y="443268"/>
                          <a:pt x="0" y="489768"/>
                        </a:cubicBezTo>
                        <a:cubicBezTo>
                          <a:pt x="-22295" y="393531"/>
                          <a:pt x="-3693" y="16457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3" name="Rektangel 32">
            <a:extLst>
              <a:ext uri="{FF2B5EF4-FFF2-40B4-BE49-F238E27FC236}">
                <a16:creationId xmlns:a16="http://schemas.microsoft.com/office/drawing/2014/main" id="{C759C7D9-4E5D-A088-7736-12F7BDBFE6A6}"/>
              </a:ext>
            </a:extLst>
          </p:cNvPr>
          <p:cNvSpPr/>
          <p:nvPr/>
        </p:nvSpPr>
        <p:spPr>
          <a:xfrm>
            <a:off x="3336975" y="985492"/>
            <a:ext cx="862778" cy="916453"/>
          </a:xfrm>
          <a:prstGeom prst="rect">
            <a:avLst/>
          </a:prstGeom>
          <a:noFill/>
          <a:ln w="952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597573597">
                  <a:custGeom>
                    <a:avLst/>
                    <a:gdLst>
                      <a:gd name="connsiteX0" fmla="*/ 0 w 534154"/>
                      <a:gd name="connsiteY0" fmla="*/ 0 h 489768"/>
                      <a:gd name="connsiteX1" fmla="*/ 534154 w 534154"/>
                      <a:gd name="connsiteY1" fmla="*/ 0 h 489768"/>
                      <a:gd name="connsiteX2" fmla="*/ 534154 w 534154"/>
                      <a:gd name="connsiteY2" fmla="*/ 489768 h 489768"/>
                      <a:gd name="connsiteX3" fmla="*/ 0 w 534154"/>
                      <a:gd name="connsiteY3" fmla="*/ 489768 h 489768"/>
                      <a:gd name="connsiteX4" fmla="*/ 0 w 534154"/>
                      <a:gd name="connsiteY4" fmla="*/ 0 h 4897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34154" h="489768" extrusionOk="0">
                        <a:moveTo>
                          <a:pt x="0" y="0"/>
                        </a:moveTo>
                        <a:cubicBezTo>
                          <a:pt x="235477" y="7361"/>
                          <a:pt x="471059" y="19783"/>
                          <a:pt x="534154" y="0"/>
                        </a:cubicBezTo>
                        <a:cubicBezTo>
                          <a:pt x="497032" y="178915"/>
                          <a:pt x="514360" y="292155"/>
                          <a:pt x="534154" y="489768"/>
                        </a:cubicBezTo>
                        <a:cubicBezTo>
                          <a:pt x="389946" y="493332"/>
                          <a:pt x="54122" y="443268"/>
                          <a:pt x="0" y="489768"/>
                        </a:cubicBezTo>
                        <a:cubicBezTo>
                          <a:pt x="-22295" y="393531"/>
                          <a:pt x="-3693" y="16457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4" name="Rektangel 33">
            <a:extLst>
              <a:ext uri="{FF2B5EF4-FFF2-40B4-BE49-F238E27FC236}">
                <a16:creationId xmlns:a16="http://schemas.microsoft.com/office/drawing/2014/main" id="{BCFCE02B-4C27-F407-C031-9D6E5CA62441}"/>
              </a:ext>
            </a:extLst>
          </p:cNvPr>
          <p:cNvSpPr/>
          <p:nvPr/>
        </p:nvSpPr>
        <p:spPr>
          <a:xfrm>
            <a:off x="4200331" y="985492"/>
            <a:ext cx="862778" cy="916453"/>
          </a:xfrm>
          <a:prstGeom prst="rect">
            <a:avLst/>
          </a:prstGeom>
          <a:noFill/>
          <a:ln w="952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597573597">
                  <a:custGeom>
                    <a:avLst/>
                    <a:gdLst>
                      <a:gd name="connsiteX0" fmla="*/ 0 w 534154"/>
                      <a:gd name="connsiteY0" fmla="*/ 0 h 489768"/>
                      <a:gd name="connsiteX1" fmla="*/ 534154 w 534154"/>
                      <a:gd name="connsiteY1" fmla="*/ 0 h 489768"/>
                      <a:gd name="connsiteX2" fmla="*/ 534154 w 534154"/>
                      <a:gd name="connsiteY2" fmla="*/ 489768 h 489768"/>
                      <a:gd name="connsiteX3" fmla="*/ 0 w 534154"/>
                      <a:gd name="connsiteY3" fmla="*/ 489768 h 489768"/>
                      <a:gd name="connsiteX4" fmla="*/ 0 w 534154"/>
                      <a:gd name="connsiteY4" fmla="*/ 0 h 4897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34154" h="489768" extrusionOk="0">
                        <a:moveTo>
                          <a:pt x="0" y="0"/>
                        </a:moveTo>
                        <a:cubicBezTo>
                          <a:pt x="235477" y="7361"/>
                          <a:pt x="471059" y="19783"/>
                          <a:pt x="534154" y="0"/>
                        </a:cubicBezTo>
                        <a:cubicBezTo>
                          <a:pt x="497032" y="178915"/>
                          <a:pt x="514360" y="292155"/>
                          <a:pt x="534154" y="489768"/>
                        </a:cubicBezTo>
                        <a:cubicBezTo>
                          <a:pt x="389946" y="493332"/>
                          <a:pt x="54122" y="443268"/>
                          <a:pt x="0" y="489768"/>
                        </a:cubicBezTo>
                        <a:cubicBezTo>
                          <a:pt x="-22295" y="393531"/>
                          <a:pt x="-3693" y="16457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5" name="Rektangel 34">
            <a:extLst>
              <a:ext uri="{FF2B5EF4-FFF2-40B4-BE49-F238E27FC236}">
                <a16:creationId xmlns:a16="http://schemas.microsoft.com/office/drawing/2014/main" id="{DBC077D0-7012-62A4-46C5-D214362428BC}"/>
              </a:ext>
            </a:extLst>
          </p:cNvPr>
          <p:cNvSpPr/>
          <p:nvPr/>
        </p:nvSpPr>
        <p:spPr>
          <a:xfrm>
            <a:off x="966896" y="2118064"/>
            <a:ext cx="862778" cy="918126"/>
          </a:xfrm>
          <a:prstGeom prst="rect">
            <a:avLst/>
          </a:prstGeom>
          <a:noFill/>
          <a:ln w="952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597573597">
                  <a:custGeom>
                    <a:avLst/>
                    <a:gdLst>
                      <a:gd name="connsiteX0" fmla="*/ 0 w 534154"/>
                      <a:gd name="connsiteY0" fmla="*/ 0 h 489768"/>
                      <a:gd name="connsiteX1" fmla="*/ 534154 w 534154"/>
                      <a:gd name="connsiteY1" fmla="*/ 0 h 489768"/>
                      <a:gd name="connsiteX2" fmla="*/ 534154 w 534154"/>
                      <a:gd name="connsiteY2" fmla="*/ 489768 h 489768"/>
                      <a:gd name="connsiteX3" fmla="*/ 0 w 534154"/>
                      <a:gd name="connsiteY3" fmla="*/ 489768 h 489768"/>
                      <a:gd name="connsiteX4" fmla="*/ 0 w 534154"/>
                      <a:gd name="connsiteY4" fmla="*/ 0 h 4897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34154" h="489768" extrusionOk="0">
                        <a:moveTo>
                          <a:pt x="0" y="0"/>
                        </a:moveTo>
                        <a:cubicBezTo>
                          <a:pt x="235477" y="7361"/>
                          <a:pt x="471059" y="19783"/>
                          <a:pt x="534154" y="0"/>
                        </a:cubicBezTo>
                        <a:cubicBezTo>
                          <a:pt x="497032" y="178915"/>
                          <a:pt x="514360" y="292155"/>
                          <a:pt x="534154" y="489768"/>
                        </a:cubicBezTo>
                        <a:cubicBezTo>
                          <a:pt x="389946" y="493332"/>
                          <a:pt x="54122" y="443268"/>
                          <a:pt x="0" y="489768"/>
                        </a:cubicBezTo>
                        <a:cubicBezTo>
                          <a:pt x="-22295" y="393531"/>
                          <a:pt x="-3693" y="16457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7" name="Rektangel 36">
            <a:extLst>
              <a:ext uri="{FF2B5EF4-FFF2-40B4-BE49-F238E27FC236}">
                <a16:creationId xmlns:a16="http://schemas.microsoft.com/office/drawing/2014/main" id="{0461F096-2392-12C9-BFF2-A365D6AD1B69}"/>
              </a:ext>
            </a:extLst>
          </p:cNvPr>
          <p:cNvSpPr/>
          <p:nvPr/>
        </p:nvSpPr>
        <p:spPr>
          <a:xfrm>
            <a:off x="1829325" y="2118064"/>
            <a:ext cx="862778" cy="916453"/>
          </a:xfrm>
          <a:prstGeom prst="rect">
            <a:avLst/>
          </a:prstGeom>
          <a:noFill/>
          <a:ln w="952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597573597">
                  <a:custGeom>
                    <a:avLst/>
                    <a:gdLst>
                      <a:gd name="connsiteX0" fmla="*/ 0 w 534154"/>
                      <a:gd name="connsiteY0" fmla="*/ 0 h 489768"/>
                      <a:gd name="connsiteX1" fmla="*/ 534154 w 534154"/>
                      <a:gd name="connsiteY1" fmla="*/ 0 h 489768"/>
                      <a:gd name="connsiteX2" fmla="*/ 534154 w 534154"/>
                      <a:gd name="connsiteY2" fmla="*/ 489768 h 489768"/>
                      <a:gd name="connsiteX3" fmla="*/ 0 w 534154"/>
                      <a:gd name="connsiteY3" fmla="*/ 489768 h 489768"/>
                      <a:gd name="connsiteX4" fmla="*/ 0 w 534154"/>
                      <a:gd name="connsiteY4" fmla="*/ 0 h 4897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34154" h="489768" extrusionOk="0">
                        <a:moveTo>
                          <a:pt x="0" y="0"/>
                        </a:moveTo>
                        <a:cubicBezTo>
                          <a:pt x="235477" y="7361"/>
                          <a:pt x="471059" y="19783"/>
                          <a:pt x="534154" y="0"/>
                        </a:cubicBezTo>
                        <a:cubicBezTo>
                          <a:pt x="497032" y="178915"/>
                          <a:pt x="514360" y="292155"/>
                          <a:pt x="534154" y="489768"/>
                        </a:cubicBezTo>
                        <a:cubicBezTo>
                          <a:pt x="389946" y="493332"/>
                          <a:pt x="54122" y="443268"/>
                          <a:pt x="0" y="489768"/>
                        </a:cubicBezTo>
                        <a:cubicBezTo>
                          <a:pt x="-22295" y="393531"/>
                          <a:pt x="-3693" y="16457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40" name="Rektangel 39">
            <a:extLst>
              <a:ext uri="{FF2B5EF4-FFF2-40B4-BE49-F238E27FC236}">
                <a16:creationId xmlns:a16="http://schemas.microsoft.com/office/drawing/2014/main" id="{C0485A4D-30D5-9867-E3EF-B22F12A76F62}"/>
              </a:ext>
            </a:extLst>
          </p:cNvPr>
          <p:cNvSpPr/>
          <p:nvPr/>
        </p:nvSpPr>
        <p:spPr>
          <a:xfrm>
            <a:off x="2692103" y="3306973"/>
            <a:ext cx="862778" cy="916453"/>
          </a:xfrm>
          <a:prstGeom prst="rect">
            <a:avLst/>
          </a:prstGeom>
          <a:noFill/>
          <a:ln w="952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597573597">
                  <a:custGeom>
                    <a:avLst/>
                    <a:gdLst>
                      <a:gd name="connsiteX0" fmla="*/ 0 w 534154"/>
                      <a:gd name="connsiteY0" fmla="*/ 0 h 489768"/>
                      <a:gd name="connsiteX1" fmla="*/ 534154 w 534154"/>
                      <a:gd name="connsiteY1" fmla="*/ 0 h 489768"/>
                      <a:gd name="connsiteX2" fmla="*/ 534154 w 534154"/>
                      <a:gd name="connsiteY2" fmla="*/ 489768 h 489768"/>
                      <a:gd name="connsiteX3" fmla="*/ 0 w 534154"/>
                      <a:gd name="connsiteY3" fmla="*/ 489768 h 489768"/>
                      <a:gd name="connsiteX4" fmla="*/ 0 w 534154"/>
                      <a:gd name="connsiteY4" fmla="*/ 0 h 4897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34154" h="489768" extrusionOk="0">
                        <a:moveTo>
                          <a:pt x="0" y="0"/>
                        </a:moveTo>
                        <a:cubicBezTo>
                          <a:pt x="235477" y="7361"/>
                          <a:pt x="471059" y="19783"/>
                          <a:pt x="534154" y="0"/>
                        </a:cubicBezTo>
                        <a:cubicBezTo>
                          <a:pt x="497032" y="178915"/>
                          <a:pt x="514360" y="292155"/>
                          <a:pt x="534154" y="489768"/>
                        </a:cubicBezTo>
                        <a:cubicBezTo>
                          <a:pt x="389946" y="493332"/>
                          <a:pt x="54122" y="443268"/>
                          <a:pt x="0" y="489768"/>
                        </a:cubicBezTo>
                        <a:cubicBezTo>
                          <a:pt x="-22295" y="393531"/>
                          <a:pt x="-3693" y="16457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41" name="Rektangel 40">
            <a:extLst>
              <a:ext uri="{FF2B5EF4-FFF2-40B4-BE49-F238E27FC236}">
                <a16:creationId xmlns:a16="http://schemas.microsoft.com/office/drawing/2014/main" id="{F90328C4-3E3B-3099-E3EB-FE1537F63EDC}"/>
              </a:ext>
            </a:extLst>
          </p:cNvPr>
          <p:cNvSpPr/>
          <p:nvPr/>
        </p:nvSpPr>
        <p:spPr>
          <a:xfrm>
            <a:off x="966896" y="3306974"/>
            <a:ext cx="862778" cy="916453"/>
          </a:xfrm>
          <a:prstGeom prst="rect">
            <a:avLst/>
          </a:prstGeom>
          <a:noFill/>
          <a:ln w="952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597573597">
                  <a:custGeom>
                    <a:avLst/>
                    <a:gdLst>
                      <a:gd name="connsiteX0" fmla="*/ 0 w 534154"/>
                      <a:gd name="connsiteY0" fmla="*/ 0 h 489768"/>
                      <a:gd name="connsiteX1" fmla="*/ 534154 w 534154"/>
                      <a:gd name="connsiteY1" fmla="*/ 0 h 489768"/>
                      <a:gd name="connsiteX2" fmla="*/ 534154 w 534154"/>
                      <a:gd name="connsiteY2" fmla="*/ 489768 h 489768"/>
                      <a:gd name="connsiteX3" fmla="*/ 0 w 534154"/>
                      <a:gd name="connsiteY3" fmla="*/ 489768 h 489768"/>
                      <a:gd name="connsiteX4" fmla="*/ 0 w 534154"/>
                      <a:gd name="connsiteY4" fmla="*/ 0 h 4897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34154" h="489768" extrusionOk="0">
                        <a:moveTo>
                          <a:pt x="0" y="0"/>
                        </a:moveTo>
                        <a:cubicBezTo>
                          <a:pt x="235477" y="7361"/>
                          <a:pt x="471059" y="19783"/>
                          <a:pt x="534154" y="0"/>
                        </a:cubicBezTo>
                        <a:cubicBezTo>
                          <a:pt x="497032" y="178915"/>
                          <a:pt x="514360" y="292155"/>
                          <a:pt x="534154" y="489768"/>
                        </a:cubicBezTo>
                        <a:cubicBezTo>
                          <a:pt x="389946" y="493332"/>
                          <a:pt x="54122" y="443268"/>
                          <a:pt x="0" y="489768"/>
                        </a:cubicBezTo>
                        <a:cubicBezTo>
                          <a:pt x="-22295" y="393531"/>
                          <a:pt x="-3693" y="16457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43" name="Rektangel 42">
            <a:extLst>
              <a:ext uri="{FF2B5EF4-FFF2-40B4-BE49-F238E27FC236}">
                <a16:creationId xmlns:a16="http://schemas.microsoft.com/office/drawing/2014/main" id="{3C95301D-BE4D-F61B-3052-1E356DAD80D5}"/>
              </a:ext>
            </a:extLst>
          </p:cNvPr>
          <p:cNvSpPr/>
          <p:nvPr/>
        </p:nvSpPr>
        <p:spPr>
          <a:xfrm>
            <a:off x="1829325" y="3309209"/>
            <a:ext cx="862778" cy="912545"/>
          </a:xfrm>
          <a:prstGeom prst="rect">
            <a:avLst/>
          </a:prstGeom>
          <a:noFill/>
          <a:ln w="952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597573597">
                  <a:custGeom>
                    <a:avLst/>
                    <a:gdLst>
                      <a:gd name="connsiteX0" fmla="*/ 0 w 534154"/>
                      <a:gd name="connsiteY0" fmla="*/ 0 h 489768"/>
                      <a:gd name="connsiteX1" fmla="*/ 534154 w 534154"/>
                      <a:gd name="connsiteY1" fmla="*/ 0 h 489768"/>
                      <a:gd name="connsiteX2" fmla="*/ 534154 w 534154"/>
                      <a:gd name="connsiteY2" fmla="*/ 489768 h 489768"/>
                      <a:gd name="connsiteX3" fmla="*/ 0 w 534154"/>
                      <a:gd name="connsiteY3" fmla="*/ 489768 h 489768"/>
                      <a:gd name="connsiteX4" fmla="*/ 0 w 534154"/>
                      <a:gd name="connsiteY4" fmla="*/ 0 h 4897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34154" h="489768" extrusionOk="0">
                        <a:moveTo>
                          <a:pt x="0" y="0"/>
                        </a:moveTo>
                        <a:cubicBezTo>
                          <a:pt x="235477" y="7361"/>
                          <a:pt x="471059" y="19783"/>
                          <a:pt x="534154" y="0"/>
                        </a:cubicBezTo>
                        <a:cubicBezTo>
                          <a:pt x="497032" y="178915"/>
                          <a:pt x="514360" y="292155"/>
                          <a:pt x="534154" y="489768"/>
                        </a:cubicBezTo>
                        <a:cubicBezTo>
                          <a:pt x="389946" y="493332"/>
                          <a:pt x="54122" y="443268"/>
                          <a:pt x="0" y="489768"/>
                        </a:cubicBezTo>
                        <a:cubicBezTo>
                          <a:pt x="-22295" y="393531"/>
                          <a:pt x="-3693" y="16457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45" name="Tekstfelt 44">
            <a:extLst>
              <a:ext uri="{FF2B5EF4-FFF2-40B4-BE49-F238E27FC236}">
                <a16:creationId xmlns:a16="http://schemas.microsoft.com/office/drawing/2014/main" id="{4E370CAB-B8E4-00A6-D530-CA2F4ED786DD}"/>
              </a:ext>
            </a:extLst>
          </p:cNvPr>
          <p:cNvSpPr txBox="1"/>
          <p:nvPr/>
        </p:nvSpPr>
        <p:spPr>
          <a:xfrm>
            <a:off x="481823" y="3983410"/>
            <a:ext cx="5084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dirty="0">
                <a:solidFill>
                  <a:srgbClr val="6D9480"/>
                </a:solidFill>
                <a:latin typeface="Abc Ny" panose="02000503000000000000" pitchFamily="2" charset="0"/>
              </a:rPr>
              <a:t>MIS</a:t>
            </a:r>
          </a:p>
        </p:txBody>
      </p:sp>
      <p:sp>
        <p:nvSpPr>
          <p:cNvPr id="59" name="Rektangel 58">
            <a:extLst>
              <a:ext uri="{FF2B5EF4-FFF2-40B4-BE49-F238E27FC236}">
                <a16:creationId xmlns:a16="http://schemas.microsoft.com/office/drawing/2014/main" id="{C811D200-2009-3504-4625-C8BEA8621CE0}"/>
              </a:ext>
            </a:extLst>
          </p:cNvPr>
          <p:cNvSpPr/>
          <p:nvPr/>
        </p:nvSpPr>
        <p:spPr>
          <a:xfrm>
            <a:off x="976615" y="4484108"/>
            <a:ext cx="341043" cy="358268"/>
          </a:xfrm>
          <a:prstGeom prst="rect">
            <a:avLst/>
          </a:prstGeom>
          <a:noFill/>
          <a:ln w="952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597573597">
                  <a:custGeom>
                    <a:avLst/>
                    <a:gdLst>
                      <a:gd name="connsiteX0" fmla="*/ 0 w 534154"/>
                      <a:gd name="connsiteY0" fmla="*/ 0 h 489768"/>
                      <a:gd name="connsiteX1" fmla="*/ 534154 w 534154"/>
                      <a:gd name="connsiteY1" fmla="*/ 0 h 489768"/>
                      <a:gd name="connsiteX2" fmla="*/ 534154 w 534154"/>
                      <a:gd name="connsiteY2" fmla="*/ 489768 h 489768"/>
                      <a:gd name="connsiteX3" fmla="*/ 0 w 534154"/>
                      <a:gd name="connsiteY3" fmla="*/ 489768 h 489768"/>
                      <a:gd name="connsiteX4" fmla="*/ 0 w 534154"/>
                      <a:gd name="connsiteY4" fmla="*/ 0 h 4897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34154" h="489768" extrusionOk="0">
                        <a:moveTo>
                          <a:pt x="0" y="0"/>
                        </a:moveTo>
                        <a:cubicBezTo>
                          <a:pt x="235477" y="7361"/>
                          <a:pt x="471059" y="19783"/>
                          <a:pt x="534154" y="0"/>
                        </a:cubicBezTo>
                        <a:cubicBezTo>
                          <a:pt x="497032" y="178915"/>
                          <a:pt x="514360" y="292155"/>
                          <a:pt x="534154" y="489768"/>
                        </a:cubicBezTo>
                        <a:cubicBezTo>
                          <a:pt x="389946" y="493332"/>
                          <a:pt x="54122" y="443268"/>
                          <a:pt x="0" y="489768"/>
                        </a:cubicBezTo>
                        <a:cubicBezTo>
                          <a:pt x="-22295" y="393531"/>
                          <a:pt x="-3693" y="16457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60" name="Rektangel 59">
            <a:extLst>
              <a:ext uri="{FF2B5EF4-FFF2-40B4-BE49-F238E27FC236}">
                <a16:creationId xmlns:a16="http://schemas.microsoft.com/office/drawing/2014/main" id="{F8C0FA39-0CF4-1B86-A19F-C17888AFB4FB}"/>
              </a:ext>
            </a:extLst>
          </p:cNvPr>
          <p:cNvSpPr/>
          <p:nvPr/>
        </p:nvSpPr>
        <p:spPr>
          <a:xfrm>
            <a:off x="1524201" y="4479139"/>
            <a:ext cx="341043" cy="358268"/>
          </a:xfrm>
          <a:prstGeom prst="rect">
            <a:avLst/>
          </a:prstGeom>
          <a:noFill/>
          <a:ln w="952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597573597">
                  <a:custGeom>
                    <a:avLst/>
                    <a:gdLst>
                      <a:gd name="connsiteX0" fmla="*/ 0 w 534154"/>
                      <a:gd name="connsiteY0" fmla="*/ 0 h 489768"/>
                      <a:gd name="connsiteX1" fmla="*/ 534154 w 534154"/>
                      <a:gd name="connsiteY1" fmla="*/ 0 h 489768"/>
                      <a:gd name="connsiteX2" fmla="*/ 534154 w 534154"/>
                      <a:gd name="connsiteY2" fmla="*/ 489768 h 489768"/>
                      <a:gd name="connsiteX3" fmla="*/ 0 w 534154"/>
                      <a:gd name="connsiteY3" fmla="*/ 489768 h 489768"/>
                      <a:gd name="connsiteX4" fmla="*/ 0 w 534154"/>
                      <a:gd name="connsiteY4" fmla="*/ 0 h 4897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34154" h="489768" extrusionOk="0">
                        <a:moveTo>
                          <a:pt x="0" y="0"/>
                        </a:moveTo>
                        <a:cubicBezTo>
                          <a:pt x="235477" y="7361"/>
                          <a:pt x="471059" y="19783"/>
                          <a:pt x="534154" y="0"/>
                        </a:cubicBezTo>
                        <a:cubicBezTo>
                          <a:pt x="497032" y="178915"/>
                          <a:pt x="514360" y="292155"/>
                          <a:pt x="534154" y="489768"/>
                        </a:cubicBezTo>
                        <a:cubicBezTo>
                          <a:pt x="389946" y="493332"/>
                          <a:pt x="54122" y="443268"/>
                          <a:pt x="0" y="489768"/>
                        </a:cubicBezTo>
                        <a:cubicBezTo>
                          <a:pt x="-22295" y="393531"/>
                          <a:pt x="-3693" y="16457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62" name="Rektangel 61">
            <a:extLst>
              <a:ext uri="{FF2B5EF4-FFF2-40B4-BE49-F238E27FC236}">
                <a16:creationId xmlns:a16="http://schemas.microsoft.com/office/drawing/2014/main" id="{4D76DC2C-3FDD-A899-187F-D25DC1B6D822}"/>
              </a:ext>
            </a:extLst>
          </p:cNvPr>
          <p:cNvSpPr/>
          <p:nvPr/>
        </p:nvSpPr>
        <p:spPr>
          <a:xfrm>
            <a:off x="1865244" y="4479139"/>
            <a:ext cx="341043" cy="358268"/>
          </a:xfrm>
          <a:prstGeom prst="rect">
            <a:avLst/>
          </a:prstGeom>
          <a:noFill/>
          <a:ln w="952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597573597">
                  <a:custGeom>
                    <a:avLst/>
                    <a:gdLst>
                      <a:gd name="connsiteX0" fmla="*/ 0 w 534154"/>
                      <a:gd name="connsiteY0" fmla="*/ 0 h 489768"/>
                      <a:gd name="connsiteX1" fmla="*/ 534154 w 534154"/>
                      <a:gd name="connsiteY1" fmla="*/ 0 h 489768"/>
                      <a:gd name="connsiteX2" fmla="*/ 534154 w 534154"/>
                      <a:gd name="connsiteY2" fmla="*/ 489768 h 489768"/>
                      <a:gd name="connsiteX3" fmla="*/ 0 w 534154"/>
                      <a:gd name="connsiteY3" fmla="*/ 489768 h 489768"/>
                      <a:gd name="connsiteX4" fmla="*/ 0 w 534154"/>
                      <a:gd name="connsiteY4" fmla="*/ 0 h 4897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34154" h="489768" extrusionOk="0">
                        <a:moveTo>
                          <a:pt x="0" y="0"/>
                        </a:moveTo>
                        <a:cubicBezTo>
                          <a:pt x="235477" y="7361"/>
                          <a:pt x="471059" y="19783"/>
                          <a:pt x="534154" y="0"/>
                        </a:cubicBezTo>
                        <a:cubicBezTo>
                          <a:pt x="497032" y="178915"/>
                          <a:pt x="514360" y="292155"/>
                          <a:pt x="534154" y="489768"/>
                        </a:cubicBezTo>
                        <a:cubicBezTo>
                          <a:pt x="389946" y="493332"/>
                          <a:pt x="54122" y="443268"/>
                          <a:pt x="0" y="489768"/>
                        </a:cubicBezTo>
                        <a:cubicBezTo>
                          <a:pt x="-22295" y="393531"/>
                          <a:pt x="-3693" y="16457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65" name="Rektangel 64">
            <a:extLst>
              <a:ext uri="{FF2B5EF4-FFF2-40B4-BE49-F238E27FC236}">
                <a16:creationId xmlns:a16="http://schemas.microsoft.com/office/drawing/2014/main" id="{437F1B6B-5C37-7F8F-6508-7879C867359B}"/>
              </a:ext>
            </a:extLst>
          </p:cNvPr>
          <p:cNvSpPr/>
          <p:nvPr/>
        </p:nvSpPr>
        <p:spPr>
          <a:xfrm>
            <a:off x="2408498" y="4484108"/>
            <a:ext cx="341043" cy="358268"/>
          </a:xfrm>
          <a:prstGeom prst="rect">
            <a:avLst/>
          </a:prstGeom>
          <a:noFill/>
          <a:ln w="952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597573597">
                  <a:custGeom>
                    <a:avLst/>
                    <a:gdLst>
                      <a:gd name="connsiteX0" fmla="*/ 0 w 534154"/>
                      <a:gd name="connsiteY0" fmla="*/ 0 h 489768"/>
                      <a:gd name="connsiteX1" fmla="*/ 534154 w 534154"/>
                      <a:gd name="connsiteY1" fmla="*/ 0 h 489768"/>
                      <a:gd name="connsiteX2" fmla="*/ 534154 w 534154"/>
                      <a:gd name="connsiteY2" fmla="*/ 489768 h 489768"/>
                      <a:gd name="connsiteX3" fmla="*/ 0 w 534154"/>
                      <a:gd name="connsiteY3" fmla="*/ 489768 h 489768"/>
                      <a:gd name="connsiteX4" fmla="*/ 0 w 534154"/>
                      <a:gd name="connsiteY4" fmla="*/ 0 h 4897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34154" h="489768" extrusionOk="0">
                        <a:moveTo>
                          <a:pt x="0" y="0"/>
                        </a:moveTo>
                        <a:cubicBezTo>
                          <a:pt x="235477" y="7361"/>
                          <a:pt x="471059" y="19783"/>
                          <a:pt x="534154" y="0"/>
                        </a:cubicBezTo>
                        <a:cubicBezTo>
                          <a:pt x="497032" y="178915"/>
                          <a:pt x="514360" y="292155"/>
                          <a:pt x="534154" y="489768"/>
                        </a:cubicBezTo>
                        <a:cubicBezTo>
                          <a:pt x="389946" y="493332"/>
                          <a:pt x="54122" y="443268"/>
                          <a:pt x="0" y="489768"/>
                        </a:cubicBezTo>
                        <a:cubicBezTo>
                          <a:pt x="-22295" y="393531"/>
                          <a:pt x="-3693" y="16457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77" name="Rektangel 76">
            <a:extLst>
              <a:ext uri="{FF2B5EF4-FFF2-40B4-BE49-F238E27FC236}">
                <a16:creationId xmlns:a16="http://schemas.microsoft.com/office/drawing/2014/main" id="{028B3277-0FA9-3F7A-CAA1-8797C2B7799F}"/>
              </a:ext>
            </a:extLst>
          </p:cNvPr>
          <p:cNvSpPr/>
          <p:nvPr/>
        </p:nvSpPr>
        <p:spPr>
          <a:xfrm>
            <a:off x="2749541" y="4484108"/>
            <a:ext cx="341043" cy="358268"/>
          </a:xfrm>
          <a:prstGeom prst="rect">
            <a:avLst/>
          </a:prstGeom>
          <a:noFill/>
          <a:ln w="952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597573597">
                  <a:custGeom>
                    <a:avLst/>
                    <a:gdLst>
                      <a:gd name="connsiteX0" fmla="*/ 0 w 534154"/>
                      <a:gd name="connsiteY0" fmla="*/ 0 h 489768"/>
                      <a:gd name="connsiteX1" fmla="*/ 534154 w 534154"/>
                      <a:gd name="connsiteY1" fmla="*/ 0 h 489768"/>
                      <a:gd name="connsiteX2" fmla="*/ 534154 w 534154"/>
                      <a:gd name="connsiteY2" fmla="*/ 489768 h 489768"/>
                      <a:gd name="connsiteX3" fmla="*/ 0 w 534154"/>
                      <a:gd name="connsiteY3" fmla="*/ 489768 h 489768"/>
                      <a:gd name="connsiteX4" fmla="*/ 0 w 534154"/>
                      <a:gd name="connsiteY4" fmla="*/ 0 h 4897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34154" h="489768" extrusionOk="0">
                        <a:moveTo>
                          <a:pt x="0" y="0"/>
                        </a:moveTo>
                        <a:cubicBezTo>
                          <a:pt x="235477" y="7361"/>
                          <a:pt x="471059" y="19783"/>
                          <a:pt x="534154" y="0"/>
                        </a:cubicBezTo>
                        <a:cubicBezTo>
                          <a:pt x="497032" y="178915"/>
                          <a:pt x="514360" y="292155"/>
                          <a:pt x="534154" y="489768"/>
                        </a:cubicBezTo>
                        <a:cubicBezTo>
                          <a:pt x="389946" y="493332"/>
                          <a:pt x="54122" y="443268"/>
                          <a:pt x="0" y="489768"/>
                        </a:cubicBezTo>
                        <a:cubicBezTo>
                          <a:pt x="-22295" y="393531"/>
                          <a:pt x="-3693" y="16457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82" name="Rektangel 81">
            <a:extLst>
              <a:ext uri="{FF2B5EF4-FFF2-40B4-BE49-F238E27FC236}">
                <a16:creationId xmlns:a16="http://schemas.microsoft.com/office/drawing/2014/main" id="{1A3A14ED-D3F1-DA5C-CA2A-5CCB922E2CFE}"/>
              </a:ext>
            </a:extLst>
          </p:cNvPr>
          <p:cNvSpPr/>
          <p:nvPr/>
        </p:nvSpPr>
        <p:spPr>
          <a:xfrm>
            <a:off x="3904211" y="4486229"/>
            <a:ext cx="341043" cy="358268"/>
          </a:xfrm>
          <a:prstGeom prst="rect">
            <a:avLst/>
          </a:prstGeom>
          <a:noFill/>
          <a:ln w="952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597573597">
                  <a:custGeom>
                    <a:avLst/>
                    <a:gdLst>
                      <a:gd name="connsiteX0" fmla="*/ 0 w 534154"/>
                      <a:gd name="connsiteY0" fmla="*/ 0 h 489768"/>
                      <a:gd name="connsiteX1" fmla="*/ 534154 w 534154"/>
                      <a:gd name="connsiteY1" fmla="*/ 0 h 489768"/>
                      <a:gd name="connsiteX2" fmla="*/ 534154 w 534154"/>
                      <a:gd name="connsiteY2" fmla="*/ 489768 h 489768"/>
                      <a:gd name="connsiteX3" fmla="*/ 0 w 534154"/>
                      <a:gd name="connsiteY3" fmla="*/ 489768 h 489768"/>
                      <a:gd name="connsiteX4" fmla="*/ 0 w 534154"/>
                      <a:gd name="connsiteY4" fmla="*/ 0 h 4897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34154" h="489768" extrusionOk="0">
                        <a:moveTo>
                          <a:pt x="0" y="0"/>
                        </a:moveTo>
                        <a:cubicBezTo>
                          <a:pt x="235477" y="7361"/>
                          <a:pt x="471059" y="19783"/>
                          <a:pt x="534154" y="0"/>
                        </a:cubicBezTo>
                        <a:cubicBezTo>
                          <a:pt x="497032" y="178915"/>
                          <a:pt x="514360" y="292155"/>
                          <a:pt x="534154" y="489768"/>
                        </a:cubicBezTo>
                        <a:cubicBezTo>
                          <a:pt x="389946" y="493332"/>
                          <a:pt x="54122" y="443268"/>
                          <a:pt x="0" y="489768"/>
                        </a:cubicBezTo>
                        <a:cubicBezTo>
                          <a:pt x="-22295" y="393531"/>
                          <a:pt x="-3693" y="16457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83" name="Rektangel 82">
            <a:extLst>
              <a:ext uri="{FF2B5EF4-FFF2-40B4-BE49-F238E27FC236}">
                <a16:creationId xmlns:a16="http://schemas.microsoft.com/office/drawing/2014/main" id="{F79ADCEA-AB38-1ADC-278B-C4D0AC4FFA35}"/>
              </a:ext>
            </a:extLst>
          </p:cNvPr>
          <p:cNvSpPr/>
          <p:nvPr/>
        </p:nvSpPr>
        <p:spPr>
          <a:xfrm>
            <a:off x="3222679" y="4482104"/>
            <a:ext cx="341043" cy="358268"/>
          </a:xfrm>
          <a:prstGeom prst="rect">
            <a:avLst/>
          </a:prstGeom>
          <a:noFill/>
          <a:ln w="952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597573597">
                  <a:custGeom>
                    <a:avLst/>
                    <a:gdLst>
                      <a:gd name="connsiteX0" fmla="*/ 0 w 534154"/>
                      <a:gd name="connsiteY0" fmla="*/ 0 h 489768"/>
                      <a:gd name="connsiteX1" fmla="*/ 534154 w 534154"/>
                      <a:gd name="connsiteY1" fmla="*/ 0 h 489768"/>
                      <a:gd name="connsiteX2" fmla="*/ 534154 w 534154"/>
                      <a:gd name="connsiteY2" fmla="*/ 489768 h 489768"/>
                      <a:gd name="connsiteX3" fmla="*/ 0 w 534154"/>
                      <a:gd name="connsiteY3" fmla="*/ 489768 h 489768"/>
                      <a:gd name="connsiteX4" fmla="*/ 0 w 534154"/>
                      <a:gd name="connsiteY4" fmla="*/ 0 h 4897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34154" h="489768" extrusionOk="0">
                        <a:moveTo>
                          <a:pt x="0" y="0"/>
                        </a:moveTo>
                        <a:cubicBezTo>
                          <a:pt x="235477" y="7361"/>
                          <a:pt x="471059" y="19783"/>
                          <a:pt x="534154" y="0"/>
                        </a:cubicBezTo>
                        <a:cubicBezTo>
                          <a:pt x="497032" y="178915"/>
                          <a:pt x="514360" y="292155"/>
                          <a:pt x="534154" y="489768"/>
                        </a:cubicBezTo>
                        <a:cubicBezTo>
                          <a:pt x="389946" y="493332"/>
                          <a:pt x="54122" y="443268"/>
                          <a:pt x="0" y="489768"/>
                        </a:cubicBezTo>
                        <a:cubicBezTo>
                          <a:pt x="-22295" y="393531"/>
                          <a:pt x="-3693" y="16457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84" name="Rektangel 83">
            <a:extLst>
              <a:ext uri="{FF2B5EF4-FFF2-40B4-BE49-F238E27FC236}">
                <a16:creationId xmlns:a16="http://schemas.microsoft.com/office/drawing/2014/main" id="{3AE34B5B-B288-86E2-4391-0DB7444A396B}"/>
              </a:ext>
            </a:extLst>
          </p:cNvPr>
          <p:cNvSpPr/>
          <p:nvPr/>
        </p:nvSpPr>
        <p:spPr>
          <a:xfrm>
            <a:off x="3563722" y="4482104"/>
            <a:ext cx="341043" cy="358268"/>
          </a:xfrm>
          <a:prstGeom prst="rect">
            <a:avLst/>
          </a:prstGeom>
          <a:noFill/>
          <a:ln w="952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597573597">
                  <a:custGeom>
                    <a:avLst/>
                    <a:gdLst>
                      <a:gd name="connsiteX0" fmla="*/ 0 w 534154"/>
                      <a:gd name="connsiteY0" fmla="*/ 0 h 489768"/>
                      <a:gd name="connsiteX1" fmla="*/ 534154 w 534154"/>
                      <a:gd name="connsiteY1" fmla="*/ 0 h 489768"/>
                      <a:gd name="connsiteX2" fmla="*/ 534154 w 534154"/>
                      <a:gd name="connsiteY2" fmla="*/ 489768 h 489768"/>
                      <a:gd name="connsiteX3" fmla="*/ 0 w 534154"/>
                      <a:gd name="connsiteY3" fmla="*/ 489768 h 489768"/>
                      <a:gd name="connsiteX4" fmla="*/ 0 w 534154"/>
                      <a:gd name="connsiteY4" fmla="*/ 0 h 4897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34154" h="489768" extrusionOk="0">
                        <a:moveTo>
                          <a:pt x="0" y="0"/>
                        </a:moveTo>
                        <a:cubicBezTo>
                          <a:pt x="235477" y="7361"/>
                          <a:pt x="471059" y="19783"/>
                          <a:pt x="534154" y="0"/>
                        </a:cubicBezTo>
                        <a:cubicBezTo>
                          <a:pt x="497032" y="178915"/>
                          <a:pt x="514360" y="292155"/>
                          <a:pt x="534154" y="489768"/>
                        </a:cubicBezTo>
                        <a:cubicBezTo>
                          <a:pt x="389946" y="493332"/>
                          <a:pt x="54122" y="443268"/>
                          <a:pt x="0" y="489768"/>
                        </a:cubicBezTo>
                        <a:cubicBezTo>
                          <a:pt x="-22295" y="393531"/>
                          <a:pt x="-3693" y="16457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85" name="Tekstfelt 84">
            <a:extLst>
              <a:ext uri="{FF2B5EF4-FFF2-40B4-BE49-F238E27FC236}">
                <a16:creationId xmlns:a16="http://schemas.microsoft.com/office/drawing/2014/main" id="{5348081F-59A7-008A-50D7-1B0FEE875103}"/>
              </a:ext>
            </a:extLst>
          </p:cNvPr>
          <p:cNvSpPr txBox="1"/>
          <p:nvPr/>
        </p:nvSpPr>
        <p:spPr>
          <a:xfrm>
            <a:off x="635572" y="4438198"/>
            <a:ext cx="522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400" b="1" dirty="0">
                <a:solidFill>
                  <a:schemeClr val="bg2">
                    <a:lumMod val="75000"/>
                  </a:schemeClr>
                </a:solidFill>
                <a:latin typeface="Abc Ny" panose="02000503000000000000" pitchFamily="2" charset="0"/>
              </a:rPr>
              <a:t>S</a:t>
            </a:r>
          </a:p>
        </p:txBody>
      </p:sp>
      <p:sp>
        <p:nvSpPr>
          <p:cNvPr id="127" name="Tekstfelt 126">
            <a:extLst>
              <a:ext uri="{FF2B5EF4-FFF2-40B4-BE49-F238E27FC236}">
                <a16:creationId xmlns:a16="http://schemas.microsoft.com/office/drawing/2014/main" id="{0DFD5437-FB42-938A-F340-1D43A197BEF7}"/>
              </a:ext>
            </a:extLst>
          </p:cNvPr>
          <p:cNvSpPr txBox="1"/>
          <p:nvPr/>
        </p:nvSpPr>
        <p:spPr>
          <a:xfrm>
            <a:off x="5743174" y="5376885"/>
            <a:ext cx="26416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200" dirty="0">
                <a:latin typeface="Abc Ny" panose="02000503000000000000" pitchFamily="2" charset="0"/>
              </a:rPr>
              <a:t>Krydsord. Skriv ordene vandret og lodret.</a:t>
            </a:r>
          </a:p>
        </p:txBody>
      </p:sp>
      <p:sp>
        <p:nvSpPr>
          <p:cNvPr id="128" name="Ellipse 127">
            <a:extLst>
              <a:ext uri="{FF2B5EF4-FFF2-40B4-BE49-F238E27FC236}">
                <a16:creationId xmlns:a16="http://schemas.microsoft.com/office/drawing/2014/main" id="{064E39DD-BD94-0D7E-FF3F-30F0E3764DE3}"/>
              </a:ext>
            </a:extLst>
          </p:cNvPr>
          <p:cNvSpPr/>
          <p:nvPr/>
        </p:nvSpPr>
        <p:spPr>
          <a:xfrm>
            <a:off x="9915015" y="5371016"/>
            <a:ext cx="358408" cy="37738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131" name="Rektangel 130">
            <a:extLst>
              <a:ext uri="{FF2B5EF4-FFF2-40B4-BE49-F238E27FC236}">
                <a16:creationId xmlns:a16="http://schemas.microsoft.com/office/drawing/2014/main" id="{4AFF245C-D322-8890-E30F-C310E700B2E2}"/>
              </a:ext>
            </a:extLst>
          </p:cNvPr>
          <p:cNvSpPr/>
          <p:nvPr/>
        </p:nvSpPr>
        <p:spPr>
          <a:xfrm>
            <a:off x="6160539" y="6231605"/>
            <a:ext cx="862778" cy="916453"/>
          </a:xfrm>
          <a:prstGeom prst="rect">
            <a:avLst/>
          </a:prstGeom>
          <a:noFill/>
          <a:ln w="952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597573597">
                  <a:custGeom>
                    <a:avLst/>
                    <a:gdLst>
                      <a:gd name="connsiteX0" fmla="*/ 0 w 534154"/>
                      <a:gd name="connsiteY0" fmla="*/ 0 h 489768"/>
                      <a:gd name="connsiteX1" fmla="*/ 534154 w 534154"/>
                      <a:gd name="connsiteY1" fmla="*/ 0 h 489768"/>
                      <a:gd name="connsiteX2" fmla="*/ 534154 w 534154"/>
                      <a:gd name="connsiteY2" fmla="*/ 489768 h 489768"/>
                      <a:gd name="connsiteX3" fmla="*/ 0 w 534154"/>
                      <a:gd name="connsiteY3" fmla="*/ 489768 h 489768"/>
                      <a:gd name="connsiteX4" fmla="*/ 0 w 534154"/>
                      <a:gd name="connsiteY4" fmla="*/ 0 h 4897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34154" h="489768" extrusionOk="0">
                        <a:moveTo>
                          <a:pt x="0" y="0"/>
                        </a:moveTo>
                        <a:cubicBezTo>
                          <a:pt x="235477" y="7361"/>
                          <a:pt x="471059" y="19783"/>
                          <a:pt x="534154" y="0"/>
                        </a:cubicBezTo>
                        <a:cubicBezTo>
                          <a:pt x="497032" y="178915"/>
                          <a:pt x="514360" y="292155"/>
                          <a:pt x="534154" y="489768"/>
                        </a:cubicBezTo>
                        <a:cubicBezTo>
                          <a:pt x="389946" y="493332"/>
                          <a:pt x="54122" y="443268"/>
                          <a:pt x="0" y="489768"/>
                        </a:cubicBezTo>
                        <a:cubicBezTo>
                          <a:pt x="-22295" y="393531"/>
                          <a:pt x="-3693" y="16457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33" name="Rektangel 132">
            <a:extLst>
              <a:ext uri="{FF2B5EF4-FFF2-40B4-BE49-F238E27FC236}">
                <a16:creationId xmlns:a16="http://schemas.microsoft.com/office/drawing/2014/main" id="{0758977D-AB82-4074-51A3-B9372706B3B8}"/>
              </a:ext>
            </a:extLst>
          </p:cNvPr>
          <p:cNvSpPr/>
          <p:nvPr/>
        </p:nvSpPr>
        <p:spPr>
          <a:xfrm>
            <a:off x="6160539" y="7148058"/>
            <a:ext cx="862778" cy="916453"/>
          </a:xfrm>
          <a:prstGeom prst="rect">
            <a:avLst/>
          </a:prstGeom>
          <a:noFill/>
          <a:ln w="952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597573597">
                  <a:custGeom>
                    <a:avLst/>
                    <a:gdLst>
                      <a:gd name="connsiteX0" fmla="*/ 0 w 534154"/>
                      <a:gd name="connsiteY0" fmla="*/ 0 h 489768"/>
                      <a:gd name="connsiteX1" fmla="*/ 534154 w 534154"/>
                      <a:gd name="connsiteY1" fmla="*/ 0 h 489768"/>
                      <a:gd name="connsiteX2" fmla="*/ 534154 w 534154"/>
                      <a:gd name="connsiteY2" fmla="*/ 489768 h 489768"/>
                      <a:gd name="connsiteX3" fmla="*/ 0 w 534154"/>
                      <a:gd name="connsiteY3" fmla="*/ 489768 h 489768"/>
                      <a:gd name="connsiteX4" fmla="*/ 0 w 534154"/>
                      <a:gd name="connsiteY4" fmla="*/ 0 h 4897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34154" h="489768" extrusionOk="0">
                        <a:moveTo>
                          <a:pt x="0" y="0"/>
                        </a:moveTo>
                        <a:cubicBezTo>
                          <a:pt x="235477" y="7361"/>
                          <a:pt x="471059" y="19783"/>
                          <a:pt x="534154" y="0"/>
                        </a:cubicBezTo>
                        <a:cubicBezTo>
                          <a:pt x="497032" y="178915"/>
                          <a:pt x="514360" y="292155"/>
                          <a:pt x="534154" y="489768"/>
                        </a:cubicBezTo>
                        <a:cubicBezTo>
                          <a:pt x="389946" y="493332"/>
                          <a:pt x="54122" y="443268"/>
                          <a:pt x="0" y="489768"/>
                        </a:cubicBezTo>
                        <a:cubicBezTo>
                          <a:pt x="-22295" y="393531"/>
                          <a:pt x="-3693" y="16457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34" name="Rektangel 133">
            <a:extLst>
              <a:ext uri="{FF2B5EF4-FFF2-40B4-BE49-F238E27FC236}">
                <a16:creationId xmlns:a16="http://schemas.microsoft.com/office/drawing/2014/main" id="{B5B79FD4-6C68-F16E-0579-5FD4AE722344}"/>
              </a:ext>
            </a:extLst>
          </p:cNvPr>
          <p:cNvSpPr/>
          <p:nvPr/>
        </p:nvSpPr>
        <p:spPr>
          <a:xfrm>
            <a:off x="7023317" y="6232546"/>
            <a:ext cx="862778" cy="916453"/>
          </a:xfrm>
          <a:prstGeom prst="rect">
            <a:avLst/>
          </a:prstGeom>
          <a:noFill/>
          <a:ln w="952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597573597">
                  <a:custGeom>
                    <a:avLst/>
                    <a:gdLst>
                      <a:gd name="connsiteX0" fmla="*/ 0 w 534154"/>
                      <a:gd name="connsiteY0" fmla="*/ 0 h 489768"/>
                      <a:gd name="connsiteX1" fmla="*/ 534154 w 534154"/>
                      <a:gd name="connsiteY1" fmla="*/ 0 h 489768"/>
                      <a:gd name="connsiteX2" fmla="*/ 534154 w 534154"/>
                      <a:gd name="connsiteY2" fmla="*/ 489768 h 489768"/>
                      <a:gd name="connsiteX3" fmla="*/ 0 w 534154"/>
                      <a:gd name="connsiteY3" fmla="*/ 489768 h 489768"/>
                      <a:gd name="connsiteX4" fmla="*/ 0 w 534154"/>
                      <a:gd name="connsiteY4" fmla="*/ 0 h 4897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34154" h="489768" extrusionOk="0">
                        <a:moveTo>
                          <a:pt x="0" y="0"/>
                        </a:moveTo>
                        <a:cubicBezTo>
                          <a:pt x="235477" y="7361"/>
                          <a:pt x="471059" y="19783"/>
                          <a:pt x="534154" y="0"/>
                        </a:cubicBezTo>
                        <a:cubicBezTo>
                          <a:pt x="497032" y="178915"/>
                          <a:pt x="514360" y="292155"/>
                          <a:pt x="534154" y="489768"/>
                        </a:cubicBezTo>
                        <a:cubicBezTo>
                          <a:pt x="389946" y="493332"/>
                          <a:pt x="54122" y="443268"/>
                          <a:pt x="0" y="489768"/>
                        </a:cubicBezTo>
                        <a:cubicBezTo>
                          <a:pt x="-22295" y="393531"/>
                          <a:pt x="-3693" y="16457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35" name="Pil: højre 134">
            <a:extLst>
              <a:ext uri="{FF2B5EF4-FFF2-40B4-BE49-F238E27FC236}">
                <a16:creationId xmlns:a16="http://schemas.microsoft.com/office/drawing/2014/main" id="{437B7D31-21A1-986B-9F29-FDBAF6F69343}"/>
              </a:ext>
            </a:extLst>
          </p:cNvPr>
          <p:cNvSpPr/>
          <p:nvPr/>
        </p:nvSpPr>
        <p:spPr>
          <a:xfrm>
            <a:off x="5813423" y="6995543"/>
            <a:ext cx="307863" cy="181691"/>
          </a:xfrm>
          <a:custGeom>
            <a:avLst/>
            <a:gdLst>
              <a:gd name="connsiteX0" fmla="*/ 0 w 307863"/>
              <a:gd name="connsiteY0" fmla="*/ 45423 h 181691"/>
              <a:gd name="connsiteX1" fmla="*/ 217018 w 307863"/>
              <a:gd name="connsiteY1" fmla="*/ 45423 h 181691"/>
              <a:gd name="connsiteX2" fmla="*/ 217018 w 307863"/>
              <a:gd name="connsiteY2" fmla="*/ 0 h 181691"/>
              <a:gd name="connsiteX3" fmla="*/ 307863 w 307863"/>
              <a:gd name="connsiteY3" fmla="*/ 90846 h 181691"/>
              <a:gd name="connsiteX4" fmla="*/ 217018 w 307863"/>
              <a:gd name="connsiteY4" fmla="*/ 181691 h 181691"/>
              <a:gd name="connsiteX5" fmla="*/ 217018 w 307863"/>
              <a:gd name="connsiteY5" fmla="*/ 136268 h 181691"/>
              <a:gd name="connsiteX6" fmla="*/ 0 w 307863"/>
              <a:gd name="connsiteY6" fmla="*/ 136268 h 181691"/>
              <a:gd name="connsiteX7" fmla="*/ 0 w 307863"/>
              <a:gd name="connsiteY7" fmla="*/ 45423 h 181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7863" h="181691" extrusionOk="0">
                <a:moveTo>
                  <a:pt x="0" y="45423"/>
                </a:moveTo>
                <a:cubicBezTo>
                  <a:pt x="90786" y="30819"/>
                  <a:pt x="143779" y="49017"/>
                  <a:pt x="217018" y="45423"/>
                </a:cubicBezTo>
                <a:cubicBezTo>
                  <a:pt x="212305" y="34426"/>
                  <a:pt x="220199" y="14251"/>
                  <a:pt x="217018" y="0"/>
                </a:cubicBezTo>
                <a:cubicBezTo>
                  <a:pt x="255684" y="37112"/>
                  <a:pt x="266173" y="50135"/>
                  <a:pt x="307863" y="90846"/>
                </a:cubicBezTo>
                <a:cubicBezTo>
                  <a:pt x="272758" y="139715"/>
                  <a:pt x="247776" y="141932"/>
                  <a:pt x="217018" y="181691"/>
                </a:cubicBezTo>
                <a:cubicBezTo>
                  <a:pt x="215744" y="171992"/>
                  <a:pt x="219724" y="149359"/>
                  <a:pt x="217018" y="136268"/>
                </a:cubicBezTo>
                <a:cubicBezTo>
                  <a:pt x="126403" y="161214"/>
                  <a:pt x="97993" y="114290"/>
                  <a:pt x="0" y="136268"/>
                </a:cubicBezTo>
                <a:cubicBezTo>
                  <a:pt x="-9919" y="114905"/>
                  <a:pt x="1408" y="69265"/>
                  <a:pt x="0" y="45423"/>
                </a:cubicBezTo>
                <a:close/>
              </a:path>
            </a:pathLst>
          </a:custGeom>
          <a:noFill/>
          <a:ln>
            <a:solidFill>
              <a:srgbClr val="6D9480"/>
            </a:solidFill>
            <a:extLst>
              <a:ext uri="{C807C97D-BFC1-408E-A445-0C87EB9F89A2}">
                <ask:lineSketchStyleProps xmlns:ask="http://schemas.microsoft.com/office/drawing/2018/sketchyshapes" sd="2765677371">
                  <a:prstGeom prst="rightArrow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36" name="Pil: højre 135">
            <a:extLst>
              <a:ext uri="{FF2B5EF4-FFF2-40B4-BE49-F238E27FC236}">
                <a16:creationId xmlns:a16="http://schemas.microsoft.com/office/drawing/2014/main" id="{6DDF5731-AE4A-6717-DEAA-1C0C06870A24}"/>
              </a:ext>
            </a:extLst>
          </p:cNvPr>
          <p:cNvSpPr/>
          <p:nvPr/>
        </p:nvSpPr>
        <p:spPr>
          <a:xfrm rot="5400000">
            <a:off x="6194911" y="5956899"/>
            <a:ext cx="307863" cy="181691"/>
          </a:xfrm>
          <a:custGeom>
            <a:avLst/>
            <a:gdLst>
              <a:gd name="connsiteX0" fmla="*/ 0 w 307863"/>
              <a:gd name="connsiteY0" fmla="*/ 45423 h 181691"/>
              <a:gd name="connsiteX1" fmla="*/ 217018 w 307863"/>
              <a:gd name="connsiteY1" fmla="*/ 45423 h 181691"/>
              <a:gd name="connsiteX2" fmla="*/ 217018 w 307863"/>
              <a:gd name="connsiteY2" fmla="*/ 0 h 181691"/>
              <a:gd name="connsiteX3" fmla="*/ 307863 w 307863"/>
              <a:gd name="connsiteY3" fmla="*/ 90846 h 181691"/>
              <a:gd name="connsiteX4" fmla="*/ 217018 w 307863"/>
              <a:gd name="connsiteY4" fmla="*/ 181691 h 181691"/>
              <a:gd name="connsiteX5" fmla="*/ 217018 w 307863"/>
              <a:gd name="connsiteY5" fmla="*/ 136268 h 181691"/>
              <a:gd name="connsiteX6" fmla="*/ 0 w 307863"/>
              <a:gd name="connsiteY6" fmla="*/ 136268 h 181691"/>
              <a:gd name="connsiteX7" fmla="*/ 0 w 307863"/>
              <a:gd name="connsiteY7" fmla="*/ 45423 h 181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7863" h="181691" extrusionOk="0">
                <a:moveTo>
                  <a:pt x="0" y="45423"/>
                </a:moveTo>
                <a:cubicBezTo>
                  <a:pt x="90786" y="30819"/>
                  <a:pt x="143779" y="49017"/>
                  <a:pt x="217018" y="45423"/>
                </a:cubicBezTo>
                <a:cubicBezTo>
                  <a:pt x="212305" y="34426"/>
                  <a:pt x="220199" y="14251"/>
                  <a:pt x="217018" y="0"/>
                </a:cubicBezTo>
                <a:cubicBezTo>
                  <a:pt x="255684" y="37112"/>
                  <a:pt x="266173" y="50135"/>
                  <a:pt x="307863" y="90846"/>
                </a:cubicBezTo>
                <a:cubicBezTo>
                  <a:pt x="272758" y="139715"/>
                  <a:pt x="247776" y="141932"/>
                  <a:pt x="217018" y="181691"/>
                </a:cubicBezTo>
                <a:cubicBezTo>
                  <a:pt x="215744" y="171992"/>
                  <a:pt x="219724" y="149359"/>
                  <a:pt x="217018" y="136268"/>
                </a:cubicBezTo>
                <a:cubicBezTo>
                  <a:pt x="126403" y="161214"/>
                  <a:pt x="97993" y="114290"/>
                  <a:pt x="0" y="136268"/>
                </a:cubicBezTo>
                <a:cubicBezTo>
                  <a:pt x="-9919" y="114905"/>
                  <a:pt x="1408" y="69265"/>
                  <a:pt x="0" y="45423"/>
                </a:cubicBezTo>
                <a:close/>
              </a:path>
            </a:pathLst>
          </a:custGeom>
          <a:noFill/>
          <a:ln>
            <a:solidFill>
              <a:srgbClr val="6D9480"/>
            </a:solidFill>
            <a:extLst>
              <a:ext uri="{C807C97D-BFC1-408E-A445-0C87EB9F89A2}">
                <ask:lineSketchStyleProps xmlns:ask="http://schemas.microsoft.com/office/drawing/2018/sketchyshapes" sd="2765677371">
                  <a:prstGeom prst="rightArrow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37" name="Rektangel 136">
            <a:extLst>
              <a:ext uri="{FF2B5EF4-FFF2-40B4-BE49-F238E27FC236}">
                <a16:creationId xmlns:a16="http://schemas.microsoft.com/office/drawing/2014/main" id="{8F1FE591-E11E-1E83-DFC3-2AB11CB0DDE6}"/>
              </a:ext>
            </a:extLst>
          </p:cNvPr>
          <p:cNvSpPr/>
          <p:nvPr/>
        </p:nvSpPr>
        <p:spPr>
          <a:xfrm>
            <a:off x="9362878" y="6231681"/>
            <a:ext cx="862778" cy="916453"/>
          </a:xfrm>
          <a:prstGeom prst="rect">
            <a:avLst/>
          </a:prstGeom>
          <a:noFill/>
          <a:ln w="952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597573597">
                  <a:custGeom>
                    <a:avLst/>
                    <a:gdLst>
                      <a:gd name="connsiteX0" fmla="*/ 0 w 534154"/>
                      <a:gd name="connsiteY0" fmla="*/ 0 h 489768"/>
                      <a:gd name="connsiteX1" fmla="*/ 534154 w 534154"/>
                      <a:gd name="connsiteY1" fmla="*/ 0 h 489768"/>
                      <a:gd name="connsiteX2" fmla="*/ 534154 w 534154"/>
                      <a:gd name="connsiteY2" fmla="*/ 489768 h 489768"/>
                      <a:gd name="connsiteX3" fmla="*/ 0 w 534154"/>
                      <a:gd name="connsiteY3" fmla="*/ 489768 h 489768"/>
                      <a:gd name="connsiteX4" fmla="*/ 0 w 534154"/>
                      <a:gd name="connsiteY4" fmla="*/ 0 h 4897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34154" h="489768" extrusionOk="0">
                        <a:moveTo>
                          <a:pt x="0" y="0"/>
                        </a:moveTo>
                        <a:cubicBezTo>
                          <a:pt x="235477" y="7361"/>
                          <a:pt x="471059" y="19783"/>
                          <a:pt x="534154" y="0"/>
                        </a:cubicBezTo>
                        <a:cubicBezTo>
                          <a:pt x="497032" y="178915"/>
                          <a:pt x="514360" y="292155"/>
                          <a:pt x="534154" y="489768"/>
                        </a:cubicBezTo>
                        <a:cubicBezTo>
                          <a:pt x="389946" y="493332"/>
                          <a:pt x="54122" y="443268"/>
                          <a:pt x="0" y="489768"/>
                        </a:cubicBezTo>
                        <a:cubicBezTo>
                          <a:pt x="-22295" y="393531"/>
                          <a:pt x="-3693" y="16457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38" name="Rektangel 137">
            <a:extLst>
              <a:ext uri="{FF2B5EF4-FFF2-40B4-BE49-F238E27FC236}">
                <a16:creationId xmlns:a16="http://schemas.microsoft.com/office/drawing/2014/main" id="{DC309A44-981C-C9E6-5482-8D02884FB4B4}"/>
              </a:ext>
            </a:extLst>
          </p:cNvPr>
          <p:cNvSpPr/>
          <p:nvPr/>
        </p:nvSpPr>
        <p:spPr>
          <a:xfrm>
            <a:off x="9362878" y="8061721"/>
            <a:ext cx="862778" cy="916453"/>
          </a:xfrm>
          <a:prstGeom prst="rect">
            <a:avLst/>
          </a:prstGeom>
          <a:noFill/>
          <a:ln w="952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597573597">
                  <a:custGeom>
                    <a:avLst/>
                    <a:gdLst>
                      <a:gd name="connsiteX0" fmla="*/ 0 w 534154"/>
                      <a:gd name="connsiteY0" fmla="*/ 0 h 489768"/>
                      <a:gd name="connsiteX1" fmla="*/ 534154 w 534154"/>
                      <a:gd name="connsiteY1" fmla="*/ 0 h 489768"/>
                      <a:gd name="connsiteX2" fmla="*/ 534154 w 534154"/>
                      <a:gd name="connsiteY2" fmla="*/ 489768 h 489768"/>
                      <a:gd name="connsiteX3" fmla="*/ 0 w 534154"/>
                      <a:gd name="connsiteY3" fmla="*/ 489768 h 489768"/>
                      <a:gd name="connsiteX4" fmla="*/ 0 w 534154"/>
                      <a:gd name="connsiteY4" fmla="*/ 0 h 4897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34154" h="489768" extrusionOk="0">
                        <a:moveTo>
                          <a:pt x="0" y="0"/>
                        </a:moveTo>
                        <a:cubicBezTo>
                          <a:pt x="235477" y="7361"/>
                          <a:pt x="471059" y="19783"/>
                          <a:pt x="534154" y="0"/>
                        </a:cubicBezTo>
                        <a:cubicBezTo>
                          <a:pt x="497032" y="178915"/>
                          <a:pt x="514360" y="292155"/>
                          <a:pt x="534154" y="489768"/>
                        </a:cubicBezTo>
                        <a:cubicBezTo>
                          <a:pt x="389946" y="493332"/>
                          <a:pt x="54122" y="443268"/>
                          <a:pt x="0" y="489768"/>
                        </a:cubicBezTo>
                        <a:cubicBezTo>
                          <a:pt x="-22295" y="393531"/>
                          <a:pt x="-3693" y="16457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39" name="Rektangel 138">
            <a:extLst>
              <a:ext uri="{FF2B5EF4-FFF2-40B4-BE49-F238E27FC236}">
                <a16:creationId xmlns:a16="http://schemas.microsoft.com/office/drawing/2014/main" id="{35BEF994-6A59-F963-ACF8-98D445CEA615}"/>
              </a:ext>
            </a:extLst>
          </p:cNvPr>
          <p:cNvSpPr/>
          <p:nvPr/>
        </p:nvSpPr>
        <p:spPr>
          <a:xfrm>
            <a:off x="9362878" y="7149245"/>
            <a:ext cx="862778" cy="916453"/>
          </a:xfrm>
          <a:prstGeom prst="rect">
            <a:avLst/>
          </a:prstGeom>
          <a:noFill/>
          <a:ln w="952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597573597">
                  <a:custGeom>
                    <a:avLst/>
                    <a:gdLst>
                      <a:gd name="connsiteX0" fmla="*/ 0 w 534154"/>
                      <a:gd name="connsiteY0" fmla="*/ 0 h 489768"/>
                      <a:gd name="connsiteX1" fmla="*/ 534154 w 534154"/>
                      <a:gd name="connsiteY1" fmla="*/ 0 h 489768"/>
                      <a:gd name="connsiteX2" fmla="*/ 534154 w 534154"/>
                      <a:gd name="connsiteY2" fmla="*/ 489768 h 489768"/>
                      <a:gd name="connsiteX3" fmla="*/ 0 w 534154"/>
                      <a:gd name="connsiteY3" fmla="*/ 489768 h 489768"/>
                      <a:gd name="connsiteX4" fmla="*/ 0 w 534154"/>
                      <a:gd name="connsiteY4" fmla="*/ 0 h 4897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34154" h="489768" extrusionOk="0">
                        <a:moveTo>
                          <a:pt x="0" y="0"/>
                        </a:moveTo>
                        <a:cubicBezTo>
                          <a:pt x="235477" y="7361"/>
                          <a:pt x="471059" y="19783"/>
                          <a:pt x="534154" y="0"/>
                        </a:cubicBezTo>
                        <a:cubicBezTo>
                          <a:pt x="497032" y="178915"/>
                          <a:pt x="514360" y="292155"/>
                          <a:pt x="534154" y="489768"/>
                        </a:cubicBezTo>
                        <a:cubicBezTo>
                          <a:pt x="389946" y="493332"/>
                          <a:pt x="54122" y="443268"/>
                          <a:pt x="0" y="489768"/>
                        </a:cubicBezTo>
                        <a:cubicBezTo>
                          <a:pt x="-22295" y="393531"/>
                          <a:pt x="-3693" y="16457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40" name="Pil: højre 139">
            <a:extLst>
              <a:ext uri="{FF2B5EF4-FFF2-40B4-BE49-F238E27FC236}">
                <a16:creationId xmlns:a16="http://schemas.microsoft.com/office/drawing/2014/main" id="{D9A3AD74-083B-8043-7F25-8FB4E54CC762}"/>
              </a:ext>
            </a:extLst>
          </p:cNvPr>
          <p:cNvSpPr/>
          <p:nvPr/>
        </p:nvSpPr>
        <p:spPr>
          <a:xfrm>
            <a:off x="8184081" y="7168278"/>
            <a:ext cx="307863" cy="181691"/>
          </a:xfrm>
          <a:custGeom>
            <a:avLst/>
            <a:gdLst>
              <a:gd name="connsiteX0" fmla="*/ 0 w 307863"/>
              <a:gd name="connsiteY0" fmla="*/ 45423 h 181691"/>
              <a:gd name="connsiteX1" fmla="*/ 217018 w 307863"/>
              <a:gd name="connsiteY1" fmla="*/ 45423 h 181691"/>
              <a:gd name="connsiteX2" fmla="*/ 217018 w 307863"/>
              <a:gd name="connsiteY2" fmla="*/ 0 h 181691"/>
              <a:gd name="connsiteX3" fmla="*/ 307863 w 307863"/>
              <a:gd name="connsiteY3" fmla="*/ 90846 h 181691"/>
              <a:gd name="connsiteX4" fmla="*/ 217018 w 307863"/>
              <a:gd name="connsiteY4" fmla="*/ 181691 h 181691"/>
              <a:gd name="connsiteX5" fmla="*/ 217018 w 307863"/>
              <a:gd name="connsiteY5" fmla="*/ 136268 h 181691"/>
              <a:gd name="connsiteX6" fmla="*/ 0 w 307863"/>
              <a:gd name="connsiteY6" fmla="*/ 136268 h 181691"/>
              <a:gd name="connsiteX7" fmla="*/ 0 w 307863"/>
              <a:gd name="connsiteY7" fmla="*/ 45423 h 181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7863" h="181691" extrusionOk="0">
                <a:moveTo>
                  <a:pt x="0" y="45423"/>
                </a:moveTo>
                <a:cubicBezTo>
                  <a:pt x="90786" y="30819"/>
                  <a:pt x="143779" y="49017"/>
                  <a:pt x="217018" y="45423"/>
                </a:cubicBezTo>
                <a:cubicBezTo>
                  <a:pt x="212305" y="34426"/>
                  <a:pt x="220199" y="14251"/>
                  <a:pt x="217018" y="0"/>
                </a:cubicBezTo>
                <a:cubicBezTo>
                  <a:pt x="255684" y="37112"/>
                  <a:pt x="266173" y="50135"/>
                  <a:pt x="307863" y="90846"/>
                </a:cubicBezTo>
                <a:cubicBezTo>
                  <a:pt x="272758" y="139715"/>
                  <a:pt x="247776" y="141932"/>
                  <a:pt x="217018" y="181691"/>
                </a:cubicBezTo>
                <a:cubicBezTo>
                  <a:pt x="215744" y="171992"/>
                  <a:pt x="219724" y="149359"/>
                  <a:pt x="217018" y="136268"/>
                </a:cubicBezTo>
                <a:cubicBezTo>
                  <a:pt x="126403" y="161214"/>
                  <a:pt x="97993" y="114290"/>
                  <a:pt x="0" y="136268"/>
                </a:cubicBezTo>
                <a:cubicBezTo>
                  <a:pt x="-9919" y="114905"/>
                  <a:pt x="1408" y="69265"/>
                  <a:pt x="0" y="45423"/>
                </a:cubicBezTo>
                <a:close/>
              </a:path>
            </a:pathLst>
          </a:custGeom>
          <a:noFill/>
          <a:ln>
            <a:solidFill>
              <a:srgbClr val="6D9480"/>
            </a:solidFill>
            <a:extLst>
              <a:ext uri="{C807C97D-BFC1-408E-A445-0C87EB9F89A2}">
                <ask:lineSketchStyleProps xmlns:ask="http://schemas.microsoft.com/office/drawing/2018/sketchyshapes" sd="2765677371">
                  <a:prstGeom prst="rightArrow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41" name="Pil: højre 140">
            <a:extLst>
              <a:ext uri="{FF2B5EF4-FFF2-40B4-BE49-F238E27FC236}">
                <a16:creationId xmlns:a16="http://schemas.microsoft.com/office/drawing/2014/main" id="{689CEA59-21A7-B588-B48E-96C20BD089C3}"/>
              </a:ext>
            </a:extLst>
          </p:cNvPr>
          <p:cNvSpPr/>
          <p:nvPr/>
        </p:nvSpPr>
        <p:spPr>
          <a:xfrm rot="5132577">
            <a:off x="9418897" y="5965950"/>
            <a:ext cx="307863" cy="181691"/>
          </a:xfrm>
          <a:custGeom>
            <a:avLst/>
            <a:gdLst>
              <a:gd name="connsiteX0" fmla="*/ 0 w 307863"/>
              <a:gd name="connsiteY0" fmla="*/ 45423 h 181691"/>
              <a:gd name="connsiteX1" fmla="*/ 217018 w 307863"/>
              <a:gd name="connsiteY1" fmla="*/ 45423 h 181691"/>
              <a:gd name="connsiteX2" fmla="*/ 217018 w 307863"/>
              <a:gd name="connsiteY2" fmla="*/ 0 h 181691"/>
              <a:gd name="connsiteX3" fmla="*/ 307863 w 307863"/>
              <a:gd name="connsiteY3" fmla="*/ 90846 h 181691"/>
              <a:gd name="connsiteX4" fmla="*/ 217018 w 307863"/>
              <a:gd name="connsiteY4" fmla="*/ 181691 h 181691"/>
              <a:gd name="connsiteX5" fmla="*/ 217018 w 307863"/>
              <a:gd name="connsiteY5" fmla="*/ 136268 h 181691"/>
              <a:gd name="connsiteX6" fmla="*/ 0 w 307863"/>
              <a:gd name="connsiteY6" fmla="*/ 136268 h 181691"/>
              <a:gd name="connsiteX7" fmla="*/ 0 w 307863"/>
              <a:gd name="connsiteY7" fmla="*/ 45423 h 181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7863" h="181691" extrusionOk="0">
                <a:moveTo>
                  <a:pt x="0" y="45423"/>
                </a:moveTo>
                <a:cubicBezTo>
                  <a:pt x="90786" y="30819"/>
                  <a:pt x="143779" y="49017"/>
                  <a:pt x="217018" y="45423"/>
                </a:cubicBezTo>
                <a:cubicBezTo>
                  <a:pt x="212305" y="34426"/>
                  <a:pt x="220199" y="14251"/>
                  <a:pt x="217018" y="0"/>
                </a:cubicBezTo>
                <a:cubicBezTo>
                  <a:pt x="255684" y="37112"/>
                  <a:pt x="266173" y="50135"/>
                  <a:pt x="307863" y="90846"/>
                </a:cubicBezTo>
                <a:cubicBezTo>
                  <a:pt x="272758" y="139715"/>
                  <a:pt x="247776" y="141932"/>
                  <a:pt x="217018" y="181691"/>
                </a:cubicBezTo>
                <a:cubicBezTo>
                  <a:pt x="215744" y="171992"/>
                  <a:pt x="219724" y="149359"/>
                  <a:pt x="217018" y="136268"/>
                </a:cubicBezTo>
                <a:cubicBezTo>
                  <a:pt x="126403" y="161214"/>
                  <a:pt x="97993" y="114290"/>
                  <a:pt x="0" y="136268"/>
                </a:cubicBezTo>
                <a:cubicBezTo>
                  <a:pt x="-9919" y="114905"/>
                  <a:pt x="1408" y="69265"/>
                  <a:pt x="0" y="45423"/>
                </a:cubicBezTo>
                <a:close/>
              </a:path>
            </a:pathLst>
          </a:custGeom>
          <a:noFill/>
          <a:ln>
            <a:solidFill>
              <a:srgbClr val="6D9480"/>
            </a:solidFill>
            <a:extLst>
              <a:ext uri="{C807C97D-BFC1-408E-A445-0C87EB9F89A2}">
                <ask:lineSketchStyleProps xmlns:ask="http://schemas.microsoft.com/office/drawing/2018/sketchyshapes" sd="2765677371">
                  <a:prstGeom prst="rightArrow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44" name="Rektangel 143">
            <a:extLst>
              <a:ext uri="{FF2B5EF4-FFF2-40B4-BE49-F238E27FC236}">
                <a16:creationId xmlns:a16="http://schemas.microsoft.com/office/drawing/2014/main" id="{9A30763E-7774-AD9D-87D1-93C5D183D9CB}"/>
              </a:ext>
            </a:extLst>
          </p:cNvPr>
          <p:cNvSpPr/>
          <p:nvPr/>
        </p:nvSpPr>
        <p:spPr>
          <a:xfrm>
            <a:off x="7664666" y="8184779"/>
            <a:ext cx="862778" cy="916453"/>
          </a:xfrm>
          <a:prstGeom prst="rect">
            <a:avLst/>
          </a:prstGeom>
          <a:noFill/>
          <a:ln w="952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597573597">
                  <a:custGeom>
                    <a:avLst/>
                    <a:gdLst>
                      <a:gd name="connsiteX0" fmla="*/ 0 w 534154"/>
                      <a:gd name="connsiteY0" fmla="*/ 0 h 489768"/>
                      <a:gd name="connsiteX1" fmla="*/ 534154 w 534154"/>
                      <a:gd name="connsiteY1" fmla="*/ 0 h 489768"/>
                      <a:gd name="connsiteX2" fmla="*/ 534154 w 534154"/>
                      <a:gd name="connsiteY2" fmla="*/ 489768 h 489768"/>
                      <a:gd name="connsiteX3" fmla="*/ 0 w 534154"/>
                      <a:gd name="connsiteY3" fmla="*/ 489768 h 489768"/>
                      <a:gd name="connsiteX4" fmla="*/ 0 w 534154"/>
                      <a:gd name="connsiteY4" fmla="*/ 0 h 4897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34154" h="489768" extrusionOk="0">
                        <a:moveTo>
                          <a:pt x="0" y="0"/>
                        </a:moveTo>
                        <a:cubicBezTo>
                          <a:pt x="235477" y="7361"/>
                          <a:pt x="471059" y="19783"/>
                          <a:pt x="534154" y="0"/>
                        </a:cubicBezTo>
                        <a:cubicBezTo>
                          <a:pt x="497032" y="178915"/>
                          <a:pt x="514360" y="292155"/>
                          <a:pt x="534154" y="489768"/>
                        </a:cubicBezTo>
                        <a:cubicBezTo>
                          <a:pt x="389946" y="493332"/>
                          <a:pt x="54122" y="443268"/>
                          <a:pt x="0" y="489768"/>
                        </a:cubicBezTo>
                        <a:cubicBezTo>
                          <a:pt x="-22295" y="393531"/>
                          <a:pt x="-3693" y="16457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45" name="Rektangel 144">
            <a:extLst>
              <a:ext uri="{FF2B5EF4-FFF2-40B4-BE49-F238E27FC236}">
                <a16:creationId xmlns:a16="http://schemas.microsoft.com/office/drawing/2014/main" id="{4AC94C98-BC53-1904-90A0-AFFF6EE9ADC1}"/>
              </a:ext>
            </a:extLst>
          </p:cNvPr>
          <p:cNvSpPr/>
          <p:nvPr/>
        </p:nvSpPr>
        <p:spPr>
          <a:xfrm>
            <a:off x="7670014" y="9102535"/>
            <a:ext cx="862778" cy="916453"/>
          </a:xfrm>
          <a:prstGeom prst="rect">
            <a:avLst/>
          </a:prstGeom>
          <a:noFill/>
          <a:ln w="952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597573597">
                  <a:custGeom>
                    <a:avLst/>
                    <a:gdLst>
                      <a:gd name="connsiteX0" fmla="*/ 0 w 534154"/>
                      <a:gd name="connsiteY0" fmla="*/ 0 h 489768"/>
                      <a:gd name="connsiteX1" fmla="*/ 534154 w 534154"/>
                      <a:gd name="connsiteY1" fmla="*/ 0 h 489768"/>
                      <a:gd name="connsiteX2" fmla="*/ 534154 w 534154"/>
                      <a:gd name="connsiteY2" fmla="*/ 489768 h 489768"/>
                      <a:gd name="connsiteX3" fmla="*/ 0 w 534154"/>
                      <a:gd name="connsiteY3" fmla="*/ 489768 h 489768"/>
                      <a:gd name="connsiteX4" fmla="*/ 0 w 534154"/>
                      <a:gd name="connsiteY4" fmla="*/ 0 h 4897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34154" h="489768" extrusionOk="0">
                        <a:moveTo>
                          <a:pt x="0" y="0"/>
                        </a:moveTo>
                        <a:cubicBezTo>
                          <a:pt x="235477" y="7361"/>
                          <a:pt x="471059" y="19783"/>
                          <a:pt x="534154" y="0"/>
                        </a:cubicBezTo>
                        <a:cubicBezTo>
                          <a:pt x="497032" y="178915"/>
                          <a:pt x="514360" y="292155"/>
                          <a:pt x="534154" y="489768"/>
                        </a:cubicBezTo>
                        <a:cubicBezTo>
                          <a:pt x="389946" y="493332"/>
                          <a:pt x="54122" y="443268"/>
                          <a:pt x="0" y="489768"/>
                        </a:cubicBezTo>
                        <a:cubicBezTo>
                          <a:pt x="-22295" y="393531"/>
                          <a:pt x="-3693" y="16457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46" name="Rektangel 145">
            <a:extLst>
              <a:ext uri="{FF2B5EF4-FFF2-40B4-BE49-F238E27FC236}">
                <a16:creationId xmlns:a16="http://schemas.microsoft.com/office/drawing/2014/main" id="{B3E1A923-D89C-8BA1-8CFC-B9FFC77DD5F4}"/>
              </a:ext>
            </a:extLst>
          </p:cNvPr>
          <p:cNvSpPr/>
          <p:nvPr/>
        </p:nvSpPr>
        <p:spPr>
          <a:xfrm>
            <a:off x="8532792" y="9102534"/>
            <a:ext cx="862778" cy="916453"/>
          </a:xfrm>
          <a:prstGeom prst="rect">
            <a:avLst/>
          </a:prstGeom>
          <a:noFill/>
          <a:ln w="952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597573597">
                  <a:custGeom>
                    <a:avLst/>
                    <a:gdLst>
                      <a:gd name="connsiteX0" fmla="*/ 0 w 534154"/>
                      <a:gd name="connsiteY0" fmla="*/ 0 h 489768"/>
                      <a:gd name="connsiteX1" fmla="*/ 534154 w 534154"/>
                      <a:gd name="connsiteY1" fmla="*/ 0 h 489768"/>
                      <a:gd name="connsiteX2" fmla="*/ 534154 w 534154"/>
                      <a:gd name="connsiteY2" fmla="*/ 489768 h 489768"/>
                      <a:gd name="connsiteX3" fmla="*/ 0 w 534154"/>
                      <a:gd name="connsiteY3" fmla="*/ 489768 h 489768"/>
                      <a:gd name="connsiteX4" fmla="*/ 0 w 534154"/>
                      <a:gd name="connsiteY4" fmla="*/ 0 h 4897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34154" h="489768" extrusionOk="0">
                        <a:moveTo>
                          <a:pt x="0" y="0"/>
                        </a:moveTo>
                        <a:cubicBezTo>
                          <a:pt x="235477" y="7361"/>
                          <a:pt x="471059" y="19783"/>
                          <a:pt x="534154" y="0"/>
                        </a:cubicBezTo>
                        <a:cubicBezTo>
                          <a:pt x="497032" y="178915"/>
                          <a:pt x="514360" y="292155"/>
                          <a:pt x="534154" y="489768"/>
                        </a:cubicBezTo>
                        <a:cubicBezTo>
                          <a:pt x="389946" y="493332"/>
                          <a:pt x="54122" y="443268"/>
                          <a:pt x="0" y="489768"/>
                        </a:cubicBezTo>
                        <a:cubicBezTo>
                          <a:pt x="-22295" y="393531"/>
                          <a:pt x="-3693" y="16457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47" name="Pil: højre 146">
            <a:extLst>
              <a:ext uri="{FF2B5EF4-FFF2-40B4-BE49-F238E27FC236}">
                <a16:creationId xmlns:a16="http://schemas.microsoft.com/office/drawing/2014/main" id="{F1C1D0F2-B126-473F-CEFD-FFDB0E435DE7}"/>
              </a:ext>
            </a:extLst>
          </p:cNvPr>
          <p:cNvSpPr/>
          <p:nvPr/>
        </p:nvSpPr>
        <p:spPr>
          <a:xfrm>
            <a:off x="6444981" y="9773764"/>
            <a:ext cx="307863" cy="181691"/>
          </a:xfrm>
          <a:custGeom>
            <a:avLst/>
            <a:gdLst>
              <a:gd name="connsiteX0" fmla="*/ 0 w 307863"/>
              <a:gd name="connsiteY0" fmla="*/ 45423 h 181691"/>
              <a:gd name="connsiteX1" fmla="*/ 217018 w 307863"/>
              <a:gd name="connsiteY1" fmla="*/ 45423 h 181691"/>
              <a:gd name="connsiteX2" fmla="*/ 217018 w 307863"/>
              <a:gd name="connsiteY2" fmla="*/ 0 h 181691"/>
              <a:gd name="connsiteX3" fmla="*/ 307863 w 307863"/>
              <a:gd name="connsiteY3" fmla="*/ 90846 h 181691"/>
              <a:gd name="connsiteX4" fmla="*/ 217018 w 307863"/>
              <a:gd name="connsiteY4" fmla="*/ 181691 h 181691"/>
              <a:gd name="connsiteX5" fmla="*/ 217018 w 307863"/>
              <a:gd name="connsiteY5" fmla="*/ 136268 h 181691"/>
              <a:gd name="connsiteX6" fmla="*/ 0 w 307863"/>
              <a:gd name="connsiteY6" fmla="*/ 136268 h 181691"/>
              <a:gd name="connsiteX7" fmla="*/ 0 w 307863"/>
              <a:gd name="connsiteY7" fmla="*/ 45423 h 181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7863" h="181691" extrusionOk="0">
                <a:moveTo>
                  <a:pt x="0" y="45423"/>
                </a:moveTo>
                <a:cubicBezTo>
                  <a:pt x="90786" y="30819"/>
                  <a:pt x="143779" y="49017"/>
                  <a:pt x="217018" y="45423"/>
                </a:cubicBezTo>
                <a:cubicBezTo>
                  <a:pt x="212305" y="34426"/>
                  <a:pt x="220199" y="14251"/>
                  <a:pt x="217018" y="0"/>
                </a:cubicBezTo>
                <a:cubicBezTo>
                  <a:pt x="255684" y="37112"/>
                  <a:pt x="266173" y="50135"/>
                  <a:pt x="307863" y="90846"/>
                </a:cubicBezTo>
                <a:cubicBezTo>
                  <a:pt x="272758" y="139715"/>
                  <a:pt x="247776" y="141932"/>
                  <a:pt x="217018" y="181691"/>
                </a:cubicBezTo>
                <a:cubicBezTo>
                  <a:pt x="215744" y="171992"/>
                  <a:pt x="219724" y="149359"/>
                  <a:pt x="217018" y="136268"/>
                </a:cubicBezTo>
                <a:cubicBezTo>
                  <a:pt x="126403" y="161214"/>
                  <a:pt x="97993" y="114290"/>
                  <a:pt x="0" y="136268"/>
                </a:cubicBezTo>
                <a:cubicBezTo>
                  <a:pt x="-9919" y="114905"/>
                  <a:pt x="1408" y="69265"/>
                  <a:pt x="0" y="45423"/>
                </a:cubicBezTo>
                <a:close/>
              </a:path>
            </a:pathLst>
          </a:custGeom>
          <a:noFill/>
          <a:ln>
            <a:solidFill>
              <a:srgbClr val="6D9480"/>
            </a:solidFill>
            <a:extLst>
              <a:ext uri="{C807C97D-BFC1-408E-A445-0C87EB9F89A2}">
                <ask:lineSketchStyleProps xmlns:ask="http://schemas.microsoft.com/office/drawing/2018/sketchyshapes" sd="2765677371">
                  <a:prstGeom prst="rightArrow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48" name="Pil: højre 147">
            <a:extLst>
              <a:ext uri="{FF2B5EF4-FFF2-40B4-BE49-F238E27FC236}">
                <a16:creationId xmlns:a16="http://schemas.microsoft.com/office/drawing/2014/main" id="{6FFAF5CE-7A18-4178-3D81-5825B66A5F65}"/>
              </a:ext>
            </a:extLst>
          </p:cNvPr>
          <p:cNvSpPr/>
          <p:nvPr/>
        </p:nvSpPr>
        <p:spPr>
          <a:xfrm rot="5400000">
            <a:off x="7580626" y="7923502"/>
            <a:ext cx="307863" cy="181691"/>
          </a:xfrm>
          <a:custGeom>
            <a:avLst/>
            <a:gdLst>
              <a:gd name="connsiteX0" fmla="*/ 0 w 307863"/>
              <a:gd name="connsiteY0" fmla="*/ 45423 h 181691"/>
              <a:gd name="connsiteX1" fmla="*/ 217018 w 307863"/>
              <a:gd name="connsiteY1" fmla="*/ 45423 h 181691"/>
              <a:gd name="connsiteX2" fmla="*/ 217018 w 307863"/>
              <a:gd name="connsiteY2" fmla="*/ 0 h 181691"/>
              <a:gd name="connsiteX3" fmla="*/ 307863 w 307863"/>
              <a:gd name="connsiteY3" fmla="*/ 90846 h 181691"/>
              <a:gd name="connsiteX4" fmla="*/ 217018 w 307863"/>
              <a:gd name="connsiteY4" fmla="*/ 181691 h 181691"/>
              <a:gd name="connsiteX5" fmla="*/ 217018 w 307863"/>
              <a:gd name="connsiteY5" fmla="*/ 136268 h 181691"/>
              <a:gd name="connsiteX6" fmla="*/ 0 w 307863"/>
              <a:gd name="connsiteY6" fmla="*/ 136268 h 181691"/>
              <a:gd name="connsiteX7" fmla="*/ 0 w 307863"/>
              <a:gd name="connsiteY7" fmla="*/ 45423 h 181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7863" h="181691" extrusionOk="0">
                <a:moveTo>
                  <a:pt x="0" y="45423"/>
                </a:moveTo>
                <a:cubicBezTo>
                  <a:pt x="90786" y="30819"/>
                  <a:pt x="143779" y="49017"/>
                  <a:pt x="217018" y="45423"/>
                </a:cubicBezTo>
                <a:cubicBezTo>
                  <a:pt x="212305" y="34426"/>
                  <a:pt x="220199" y="14251"/>
                  <a:pt x="217018" y="0"/>
                </a:cubicBezTo>
                <a:cubicBezTo>
                  <a:pt x="255684" y="37112"/>
                  <a:pt x="266173" y="50135"/>
                  <a:pt x="307863" y="90846"/>
                </a:cubicBezTo>
                <a:cubicBezTo>
                  <a:pt x="272758" y="139715"/>
                  <a:pt x="247776" y="141932"/>
                  <a:pt x="217018" y="181691"/>
                </a:cubicBezTo>
                <a:cubicBezTo>
                  <a:pt x="215744" y="171992"/>
                  <a:pt x="219724" y="149359"/>
                  <a:pt x="217018" y="136268"/>
                </a:cubicBezTo>
                <a:cubicBezTo>
                  <a:pt x="126403" y="161214"/>
                  <a:pt x="97993" y="114290"/>
                  <a:pt x="0" y="136268"/>
                </a:cubicBezTo>
                <a:cubicBezTo>
                  <a:pt x="-9919" y="114905"/>
                  <a:pt x="1408" y="69265"/>
                  <a:pt x="0" y="45423"/>
                </a:cubicBezTo>
                <a:close/>
              </a:path>
            </a:pathLst>
          </a:custGeom>
          <a:noFill/>
          <a:ln>
            <a:solidFill>
              <a:srgbClr val="6D9480"/>
            </a:solidFill>
            <a:extLst>
              <a:ext uri="{C807C97D-BFC1-408E-A445-0C87EB9F89A2}">
                <ask:lineSketchStyleProps xmlns:ask="http://schemas.microsoft.com/office/drawing/2018/sketchyshapes" sd="2765677371">
                  <a:prstGeom prst="rightArrow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49" name="Rektangel: afrundede hjørner 148">
            <a:extLst>
              <a:ext uri="{FF2B5EF4-FFF2-40B4-BE49-F238E27FC236}">
                <a16:creationId xmlns:a16="http://schemas.microsoft.com/office/drawing/2014/main" id="{7EAB23EA-D390-C04C-E14A-E4D1A427012D}"/>
              </a:ext>
            </a:extLst>
          </p:cNvPr>
          <p:cNvSpPr/>
          <p:nvPr/>
        </p:nvSpPr>
        <p:spPr>
          <a:xfrm>
            <a:off x="5382849" y="6935783"/>
            <a:ext cx="406154" cy="210496"/>
          </a:xfrm>
          <a:prstGeom prst="roundRect">
            <a:avLst/>
          </a:prstGeom>
          <a:noFill/>
          <a:ln>
            <a:solidFill>
              <a:srgbClr val="6D9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50" name="Rektangel: afrundede hjørner 149">
            <a:extLst>
              <a:ext uri="{FF2B5EF4-FFF2-40B4-BE49-F238E27FC236}">
                <a16:creationId xmlns:a16="http://schemas.microsoft.com/office/drawing/2014/main" id="{474D4547-0EBB-3586-11BF-E2666FA1CC50}"/>
              </a:ext>
            </a:extLst>
          </p:cNvPr>
          <p:cNvSpPr/>
          <p:nvPr/>
        </p:nvSpPr>
        <p:spPr>
          <a:xfrm>
            <a:off x="5975734" y="9678981"/>
            <a:ext cx="417754" cy="250749"/>
          </a:xfrm>
          <a:prstGeom prst="roundRect">
            <a:avLst/>
          </a:prstGeom>
          <a:noFill/>
          <a:ln>
            <a:solidFill>
              <a:srgbClr val="6D9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51" name="Rektangel: afrundede hjørner 150">
            <a:extLst>
              <a:ext uri="{FF2B5EF4-FFF2-40B4-BE49-F238E27FC236}">
                <a16:creationId xmlns:a16="http://schemas.microsoft.com/office/drawing/2014/main" id="{7537C479-0024-52EC-759D-0D96C4A05A2D}"/>
              </a:ext>
            </a:extLst>
          </p:cNvPr>
          <p:cNvSpPr/>
          <p:nvPr/>
        </p:nvSpPr>
        <p:spPr>
          <a:xfrm>
            <a:off x="7748619" y="7198566"/>
            <a:ext cx="406154" cy="210496"/>
          </a:xfrm>
          <a:prstGeom prst="roundRect">
            <a:avLst/>
          </a:prstGeom>
          <a:noFill/>
          <a:ln>
            <a:solidFill>
              <a:srgbClr val="6D9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52" name="Rektangel: afrundede hjørner 151">
            <a:extLst>
              <a:ext uri="{FF2B5EF4-FFF2-40B4-BE49-F238E27FC236}">
                <a16:creationId xmlns:a16="http://schemas.microsoft.com/office/drawing/2014/main" id="{83ACBD72-FFB8-7B7E-C7EC-439005F10BDD}"/>
              </a:ext>
            </a:extLst>
          </p:cNvPr>
          <p:cNvSpPr/>
          <p:nvPr/>
        </p:nvSpPr>
        <p:spPr>
          <a:xfrm>
            <a:off x="7232210" y="7841191"/>
            <a:ext cx="406154" cy="210496"/>
          </a:xfrm>
          <a:prstGeom prst="roundRect">
            <a:avLst/>
          </a:prstGeom>
          <a:noFill/>
          <a:ln>
            <a:solidFill>
              <a:srgbClr val="6D9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53" name="Rektangel: afrundede hjørner 152">
            <a:extLst>
              <a:ext uri="{FF2B5EF4-FFF2-40B4-BE49-F238E27FC236}">
                <a16:creationId xmlns:a16="http://schemas.microsoft.com/office/drawing/2014/main" id="{E9EAEACA-9E93-1A08-D2AC-0427B42B54AA}"/>
              </a:ext>
            </a:extLst>
          </p:cNvPr>
          <p:cNvSpPr/>
          <p:nvPr/>
        </p:nvSpPr>
        <p:spPr>
          <a:xfrm>
            <a:off x="5857237" y="5872557"/>
            <a:ext cx="406154" cy="210496"/>
          </a:xfrm>
          <a:prstGeom prst="roundRect">
            <a:avLst/>
          </a:prstGeom>
          <a:noFill/>
          <a:ln>
            <a:solidFill>
              <a:srgbClr val="6D9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54" name="Rektangel: afrundede hjørner 153">
            <a:extLst>
              <a:ext uri="{FF2B5EF4-FFF2-40B4-BE49-F238E27FC236}">
                <a16:creationId xmlns:a16="http://schemas.microsoft.com/office/drawing/2014/main" id="{C4611C93-F036-1F32-4554-078ACAC3D4F8}"/>
              </a:ext>
            </a:extLst>
          </p:cNvPr>
          <p:cNvSpPr/>
          <p:nvPr/>
        </p:nvSpPr>
        <p:spPr>
          <a:xfrm>
            <a:off x="9054148" y="5890296"/>
            <a:ext cx="406154" cy="210496"/>
          </a:xfrm>
          <a:prstGeom prst="roundRect">
            <a:avLst/>
          </a:prstGeom>
          <a:noFill/>
          <a:ln>
            <a:solidFill>
              <a:srgbClr val="6D9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59" name="Rektangel 158">
            <a:extLst>
              <a:ext uri="{FF2B5EF4-FFF2-40B4-BE49-F238E27FC236}">
                <a16:creationId xmlns:a16="http://schemas.microsoft.com/office/drawing/2014/main" id="{69277CD4-3EEF-27E3-A5BF-0834FACB2F44}"/>
              </a:ext>
            </a:extLst>
          </p:cNvPr>
          <p:cNvSpPr/>
          <p:nvPr/>
        </p:nvSpPr>
        <p:spPr>
          <a:xfrm>
            <a:off x="10091676" y="5526630"/>
            <a:ext cx="78503" cy="78194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63" name="Rektangel 162">
            <a:extLst>
              <a:ext uri="{FF2B5EF4-FFF2-40B4-BE49-F238E27FC236}">
                <a16:creationId xmlns:a16="http://schemas.microsoft.com/office/drawing/2014/main" id="{54BA1D4A-5F55-9B2F-4256-4CB1F446C60F}"/>
              </a:ext>
            </a:extLst>
          </p:cNvPr>
          <p:cNvSpPr/>
          <p:nvPr/>
        </p:nvSpPr>
        <p:spPr>
          <a:xfrm>
            <a:off x="10170179" y="5526630"/>
            <a:ext cx="78503" cy="78194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64" name="Rektangel 163">
            <a:extLst>
              <a:ext uri="{FF2B5EF4-FFF2-40B4-BE49-F238E27FC236}">
                <a16:creationId xmlns:a16="http://schemas.microsoft.com/office/drawing/2014/main" id="{F94D2AD1-BE4A-DEF2-8B04-647255F1F7F3}"/>
              </a:ext>
            </a:extLst>
          </p:cNvPr>
          <p:cNvSpPr/>
          <p:nvPr/>
        </p:nvSpPr>
        <p:spPr>
          <a:xfrm>
            <a:off x="10091676" y="5604949"/>
            <a:ext cx="78503" cy="78194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129" name="Billede 128">
            <a:extLst>
              <a:ext uri="{FF2B5EF4-FFF2-40B4-BE49-F238E27FC236}">
                <a16:creationId xmlns:a16="http://schemas.microsoft.com/office/drawing/2014/main" id="{3C79961E-EEC1-D830-144B-64CA6AB7C6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7392">
            <a:off x="10063790" y="5414916"/>
            <a:ext cx="60856" cy="284981"/>
          </a:xfrm>
          <a:prstGeom prst="rect">
            <a:avLst/>
          </a:prstGeom>
        </p:spPr>
      </p:pic>
      <p:sp>
        <p:nvSpPr>
          <p:cNvPr id="165" name="Tekstfelt 164">
            <a:extLst>
              <a:ext uri="{FF2B5EF4-FFF2-40B4-BE49-F238E27FC236}">
                <a16:creationId xmlns:a16="http://schemas.microsoft.com/office/drawing/2014/main" id="{37C627BE-858F-24A7-D905-BDE80A39A466}"/>
              </a:ext>
            </a:extLst>
          </p:cNvPr>
          <p:cNvSpPr txBox="1"/>
          <p:nvPr/>
        </p:nvSpPr>
        <p:spPr>
          <a:xfrm>
            <a:off x="10099719" y="5493549"/>
            <a:ext cx="45719" cy="153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400" dirty="0">
                <a:latin typeface="Abc Ny" panose="02000503000000000000" pitchFamily="2" charset="0"/>
              </a:rPr>
              <a:t>S</a:t>
            </a:r>
          </a:p>
        </p:txBody>
      </p:sp>
      <p:sp>
        <p:nvSpPr>
          <p:cNvPr id="166" name="Tekstfelt 165">
            <a:extLst>
              <a:ext uri="{FF2B5EF4-FFF2-40B4-BE49-F238E27FC236}">
                <a16:creationId xmlns:a16="http://schemas.microsoft.com/office/drawing/2014/main" id="{B8A2D8F5-A2D0-11A0-78C2-CB5F67000B47}"/>
              </a:ext>
            </a:extLst>
          </p:cNvPr>
          <p:cNvSpPr txBox="1"/>
          <p:nvPr/>
        </p:nvSpPr>
        <p:spPr>
          <a:xfrm>
            <a:off x="10179937" y="5495071"/>
            <a:ext cx="45719" cy="153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400" dirty="0">
                <a:latin typeface="Abc Ny" panose="02000503000000000000" pitchFamily="2" charset="0"/>
              </a:rPr>
              <a:t>I</a:t>
            </a:r>
          </a:p>
        </p:txBody>
      </p:sp>
      <p:sp>
        <p:nvSpPr>
          <p:cNvPr id="167" name="Tekstfelt 166">
            <a:extLst>
              <a:ext uri="{FF2B5EF4-FFF2-40B4-BE49-F238E27FC236}">
                <a16:creationId xmlns:a16="http://schemas.microsoft.com/office/drawing/2014/main" id="{4310A62C-4193-BC7E-74E7-F09B55DE4FB1}"/>
              </a:ext>
            </a:extLst>
          </p:cNvPr>
          <p:cNvSpPr txBox="1"/>
          <p:nvPr/>
        </p:nvSpPr>
        <p:spPr>
          <a:xfrm>
            <a:off x="10095592" y="5571786"/>
            <a:ext cx="45719" cy="153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400" dirty="0">
                <a:latin typeface="Abc Ny" panose="02000503000000000000" pitchFamily="2" charset="0"/>
              </a:rPr>
              <a:t>Ø</a:t>
            </a:r>
          </a:p>
        </p:txBody>
      </p:sp>
      <p:sp>
        <p:nvSpPr>
          <p:cNvPr id="172" name="Tekstfelt 171">
            <a:extLst>
              <a:ext uri="{FF2B5EF4-FFF2-40B4-BE49-F238E27FC236}">
                <a16:creationId xmlns:a16="http://schemas.microsoft.com/office/drawing/2014/main" id="{209AC5ED-B3EC-B261-A642-5DD783D38005}"/>
              </a:ext>
            </a:extLst>
          </p:cNvPr>
          <p:cNvSpPr txBox="1"/>
          <p:nvPr/>
        </p:nvSpPr>
        <p:spPr>
          <a:xfrm>
            <a:off x="5888270" y="5817771"/>
            <a:ext cx="5718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600" dirty="0">
                <a:solidFill>
                  <a:srgbClr val="6D9480"/>
                </a:solidFill>
                <a:latin typeface="Abc Ny" panose="02000503000000000000" pitchFamily="2" charset="0"/>
              </a:rPr>
              <a:t>BI</a:t>
            </a:r>
          </a:p>
        </p:txBody>
      </p:sp>
      <p:sp>
        <p:nvSpPr>
          <p:cNvPr id="173" name="Tekstfelt 172">
            <a:extLst>
              <a:ext uri="{FF2B5EF4-FFF2-40B4-BE49-F238E27FC236}">
                <a16:creationId xmlns:a16="http://schemas.microsoft.com/office/drawing/2014/main" id="{82DABA42-2089-A2BF-6D34-B59FCDB42ABE}"/>
              </a:ext>
            </a:extLst>
          </p:cNvPr>
          <p:cNvSpPr txBox="1"/>
          <p:nvPr/>
        </p:nvSpPr>
        <p:spPr>
          <a:xfrm>
            <a:off x="5388069" y="6877619"/>
            <a:ext cx="5718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600" dirty="0">
                <a:solidFill>
                  <a:srgbClr val="6D9480"/>
                </a:solidFill>
                <a:latin typeface="Abc Ny" panose="02000503000000000000" pitchFamily="2" charset="0"/>
              </a:rPr>
              <a:t>BY</a:t>
            </a:r>
          </a:p>
        </p:txBody>
      </p:sp>
      <p:sp>
        <p:nvSpPr>
          <p:cNvPr id="174" name="Tekstfelt 173">
            <a:extLst>
              <a:ext uri="{FF2B5EF4-FFF2-40B4-BE49-F238E27FC236}">
                <a16:creationId xmlns:a16="http://schemas.microsoft.com/office/drawing/2014/main" id="{A3578E30-909C-E912-680C-7B55ACFDC9EB}"/>
              </a:ext>
            </a:extLst>
          </p:cNvPr>
          <p:cNvSpPr txBox="1"/>
          <p:nvPr/>
        </p:nvSpPr>
        <p:spPr>
          <a:xfrm>
            <a:off x="9077510" y="5833805"/>
            <a:ext cx="5718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600" dirty="0">
                <a:solidFill>
                  <a:srgbClr val="6D9480"/>
                </a:solidFill>
                <a:latin typeface="Abc Ny" panose="02000503000000000000" pitchFamily="2" charset="0"/>
              </a:rPr>
              <a:t>BIL</a:t>
            </a:r>
          </a:p>
        </p:txBody>
      </p:sp>
      <p:sp>
        <p:nvSpPr>
          <p:cNvPr id="175" name="Tekstfelt 174">
            <a:extLst>
              <a:ext uri="{FF2B5EF4-FFF2-40B4-BE49-F238E27FC236}">
                <a16:creationId xmlns:a16="http://schemas.microsoft.com/office/drawing/2014/main" id="{987E0C9B-CE39-EC62-F80C-24EF443F1F7F}"/>
              </a:ext>
            </a:extLst>
          </p:cNvPr>
          <p:cNvSpPr txBox="1"/>
          <p:nvPr/>
        </p:nvSpPr>
        <p:spPr>
          <a:xfrm>
            <a:off x="7790571" y="7142598"/>
            <a:ext cx="5718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600" dirty="0">
                <a:solidFill>
                  <a:srgbClr val="6D9480"/>
                </a:solidFill>
                <a:latin typeface="Abc Ny" panose="02000503000000000000" pitchFamily="2" charset="0"/>
              </a:rPr>
              <a:t>BI</a:t>
            </a:r>
          </a:p>
        </p:txBody>
      </p:sp>
      <p:sp>
        <p:nvSpPr>
          <p:cNvPr id="176" name="Tekstfelt 175">
            <a:extLst>
              <a:ext uri="{FF2B5EF4-FFF2-40B4-BE49-F238E27FC236}">
                <a16:creationId xmlns:a16="http://schemas.microsoft.com/office/drawing/2014/main" id="{91DBFBFD-6645-49C1-C4E7-88F3FDA7709C}"/>
              </a:ext>
            </a:extLst>
          </p:cNvPr>
          <p:cNvSpPr txBox="1"/>
          <p:nvPr/>
        </p:nvSpPr>
        <p:spPr>
          <a:xfrm>
            <a:off x="7254346" y="7795728"/>
            <a:ext cx="5718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600" dirty="0">
                <a:solidFill>
                  <a:srgbClr val="6D9480"/>
                </a:solidFill>
                <a:latin typeface="Abc Ny" panose="02000503000000000000" pitchFamily="2" charset="0"/>
              </a:rPr>
              <a:t>BY</a:t>
            </a:r>
          </a:p>
        </p:txBody>
      </p:sp>
      <p:sp>
        <p:nvSpPr>
          <p:cNvPr id="177" name="Tekstfelt 176">
            <a:extLst>
              <a:ext uri="{FF2B5EF4-FFF2-40B4-BE49-F238E27FC236}">
                <a16:creationId xmlns:a16="http://schemas.microsoft.com/office/drawing/2014/main" id="{426FC9E7-A14F-3726-F33F-1D2213C65C01}"/>
              </a:ext>
            </a:extLst>
          </p:cNvPr>
          <p:cNvSpPr txBox="1"/>
          <p:nvPr/>
        </p:nvSpPr>
        <p:spPr>
          <a:xfrm>
            <a:off x="5938747" y="9656100"/>
            <a:ext cx="5718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600" dirty="0">
                <a:solidFill>
                  <a:srgbClr val="6D9480"/>
                </a:solidFill>
                <a:latin typeface="Abc Ny" panose="02000503000000000000" pitchFamily="2" charset="0"/>
              </a:rPr>
              <a:t>LYN</a:t>
            </a:r>
          </a:p>
        </p:txBody>
      </p:sp>
      <p:sp>
        <p:nvSpPr>
          <p:cNvPr id="179" name="Ellipse 178">
            <a:extLst>
              <a:ext uri="{FF2B5EF4-FFF2-40B4-BE49-F238E27FC236}">
                <a16:creationId xmlns:a16="http://schemas.microsoft.com/office/drawing/2014/main" id="{8939571D-8F94-3778-E56E-5C99B039EFE6}"/>
              </a:ext>
            </a:extLst>
          </p:cNvPr>
          <p:cNvSpPr/>
          <p:nvPr/>
        </p:nvSpPr>
        <p:spPr>
          <a:xfrm>
            <a:off x="4895474" y="5360554"/>
            <a:ext cx="358408" cy="37738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92" name="Tekstfelt 191">
            <a:extLst>
              <a:ext uri="{FF2B5EF4-FFF2-40B4-BE49-F238E27FC236}">
                <a16:creationId xmlns:a16="http://schemas.microsoft.com/office/drawing/2014/main" id="{07C08144-A730-F37F-75E0-35662D40F73E}"/>
              </a:ext>
            </a:extLst>
          </p:cNvPr>
          <p:cNvSpPr txBox="1"/>
          <p:nvPr/>
        </p:nvSpPr>
        <p:spPr>
          <a:xfrm>
            <a:off x="733617" y="10430846"/>
            <a:ext cx="29453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200" dirty="0">
                <a:latin typeface="Abc Ny" panose="02000503000000000000" pitchFamily="2" charset="0"/>
              </a:rPr>
              <a:t>Sæt kryds ved det rigtige ord.</a:t>
            </a:r>
          </a:p>
        </p:txBody>
      </p:sp>
      <p:sp>
        <p:nvSpPr>
          <p:cNvPr id="274" name="Ellipse 273">
            <a:extLst>
              <a:ext uri="{FF2B5EF4-FFF2-40B4-BE49-F238E27FC236}">
                <a16:creationId xmlns:a16="http://schemas.microsoft.com/office/drawing/2014/main" id="{D2AAB2BA-D09D-8C97-42A2-92F4C3E9BD17}"/>
              </a:ext>
            </a:extLst>
          </p:cNvPr>
          <p:cNvSpPr/>
          <p:nvPr/>
        </p:nvSpPr>
        <p:spPr>
          <a:xfrm>
            <a:off x="4896672" y="10407448"/>
            <a:ext cx="358408" cy="37738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95" name="Ellipse 294">
            <a:extLst>
              <a:ext uri="{FF2B5EF4-FFF2-40B4-BE49-F238E27FC236}">
                <a16:creationId xmlns:a16="http://schemas.microsoft.com/office/drawing/2014/main" id="{2E47166C-A206-A93A-DC55-F68034FE4A78}"/>
              </a:ext>
            </a:extLst>
          </p:cNvPr>
          <p:cNvSpPr/>
          <p:nvPr/>
        </p:nvSpPr>
        <p:spPr>
          <a:xfrm>
            <a:off x="9912472" y="10391291"/>
            <a:ext cx="358408" cy="37738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96" name="Kombinationstegning: figur 295">
            <a:extLst>
              <a:ext uri="{FF2B5EF4-FFF2-40B4-BE49-F238E27FC236}">
                <a16:creationId xmlns:a16="http://schemas.microsoft.com/office/drawing/2014/main" id="{69DEE508-5C7F-FE7A-B15D-7A30A8D6DC53}"/>
              </a:ext>
            </a:extLst>
          </p:cNvPr>
          <p:cNvSpPr/>
          <p:nvPr/>
        </p:nvSpPr>
        <p:spPr>
          <a:xfrm rot="963965">
            <a:off x="9961390" y="10557724"/>
            <a:ext cx="131667" cy="103971"/>
          </a:xfrm>
          <a:custGeom>
            <a:avLst/>
            <a:gdLst>
              <a:gd name="connsiteX0" fmla="*/ 22860 w 220028"/>
              <a:gd name="connsiteY0" fmla="*/ 0 h 122873"/>
              <a:gd name="connsiteX1" fmla="*/ 8573 w 220028"/>
              <a:gd name="connsiteY1" fmla="*/ 8573 h 122873"/>
              <a:gd name="connsiteX2" fmla="*/ 5715 w 220028"/>
              <a:gd name="connsiteY2" fmla="*/ 20003 h 122873"/>
              <a:gd name="connsiteX3" fmla="*/ 0 w 220028"/>
              <a:gd name="connsiteY3" fmla="*/ 42863 h 122873"/>
              <a:gd name="connsiteX4" fmla="*/ 11430 w 220028"/>
              <a:gd name="connsiteY4" fmla="*/ 77153 h 122873"/>
              <a:gd name="connsiteX5" fmla="*/ 28575 w 220028"/>
              <a:gd name="connsiteY5" fmla="*/ 82868 h 122873"/>
              <a:gd name="connsiteX6" fmla="*/ 134303 w 220028"/>
              <a:gd name="connsiteY6" fmla="*/ 82868 h 122873"/>
              <a:gd name="connsiteX7" fmla="*/ 151448 w 220028"/>
              <a:gd name="connsiteY7" fmla="*/ 94298 h 122873"/>
              <a:gd name="connsiteX8" fmla="*/ 160020 w 220028"/>
              <a:gd name="connsiteY8" fmla="*/ 105728 h 122873"/>
              <a:gd name="connsiteX9" fmla="*/ 180023 w 220028"/>
              <a:gd name="connsiteY9" fmla="*/ 117158 h 122873"/>
              <a:gd name="connsiteX10" fmla="*/ 197168 w 220028"/>
              <a:gd name="connsiteY10" fmla="*/ 122873 h 122873"/>
              <a:gd name="connsiteX11" fmla="*/ 220028 w 220028"/>
              <a:gd name="connsiteY11" fmla="*/ 120015 h 122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0028" h="122873">
                <a:moveTo>
                  <a:pt x="22860" y="0"/>
                </a:moveTo>
                <a:cubicBezTo>
                  <a:pt x="18098" y="2858"/>
                  <a:pt x="12187" y="4356"/>
                  <a:pt x="8573" y="8573"/>
                </a:cubicBezTo>
                <a:cubicBezTo>
                  <a:pt x="6017" y="11555"/>
                  <a:pt x="6794" y="16227"/>
                  <a:pt x="5715" y="20003"/>
                </a:cubicBezTo>
                <a:cubicBezTo>
                  <a:pt x="-141" y="40500"/>
                  <a:pt x="5809" y="13822"/>
                  <a:pt x="0" y="42863"/>
                </a:cubicBezTo>
                <a:cubicBezTo>
                  <a:pt x="1516" y="54991"/>
                  <a:pt x="-551" y="69166"/>
                  <a:pt x="11430" y="77153"/>
                </a:cubicBezTo>
                <a:cubicBezTo>
                  <a:pt x="16442" y="80495"/>
                  <a:pt x="28575" y="82868"/>
                  <a:pt x="28575" y="82868"/>
                </a:cubicBezTo>
                <a:cubicBezTo>
                  <a:pt x="64962" y="80268"/>
                  <a:pt x="97034" y="76442"/>
                  <a:pt x="134303" y="82868"/>
                </a:cubicBezTo>
                <a:cubicBezTo>
                  <a:pt x="141072" y="84035"/>
                  <a:pt x="151448" y="94298"/>
                  <a:pt x="151448" y="94298"/>
                </a:cubicBezTo>
                <a:cubicBezTo>
                  <a:pt x="154305" y="98108"/>
                  <a:pt x="156652" y="102360"/>
                  <a:pt x="160020" y="105728"/>
                </a:cubicBezTo>
                <a:cubicBezTo>
                  <a:pt x="163456" y="109164"/>
                  <a:pt x="176289" y="115664"/>
                  <a:pt x="180023" y="117158"/>
                </a:cubicBezTo>
                <a:cubicBezTo>
                  <a:pt x="185616" y="119395"/>
                  <a:pt x="197168" y="122873"/>
                  <a:pt x="197168" y="122873"/>
                </a:cubicBezTo>
                <a:lnTo>
                  <a:pt x="220028" y="120015"/>
                </a:lnTo>
              </a:path>
            </a:pathLst>
          </a:custGeom>
          <a:noFill/>
          <a:ln w="127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297" name="Billede 296">
            <a:extLst>
              <a:ext uri="{FF2B5EF4-FFF2-40B4-BE49-F238E27FC236}">
                <a16:creationId xmlns:a16="http://schemas.microsoft.com/office/drawing/2014/main" id="{6981D5B8-EDAF-122C-3790-26A072B044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7392">
            <a:off x="10090423" y="10442234"/>
            <a:ext cx="60856" cy="284981"/>
          </a:xfrm>
          <a:prstGeom prst="rect">
            <a:avLst/>
          </a:prstGeom>
        </p:spPr>
      </p:pic>
      <p:sp>
        <p:nvSpPr>
          <p:cNvPr id="2" name="Tekstfelt 1">
            <a:extLst>
              <a:ext uri="{FF2B5EF4-FFF2-40B4-BE49-F238E27FC236}">
                <a16:creationId xmlns:a16="http://schemas.microsoft.com/office/drawing/2014/main" id="{390715A6-2959-203B-0A0C-6B4B4B8E344C}"/>
              </a:ext>
            </a:extLst>
          </p:cNvPr>
          <p:cNvSpPr txBox="1"/>
          <p:nvPr/>
        </p:nvSpPr>
        <p:spPr>
          <a:xfrm>
            <a:off x="5743173" y="10446239"/>
            <a:ext cx="26416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200" dirty="0">
                <a:latin typeface="Abc Ny" panose="02000503000000000000" pitchFamily="2" charset="0"/>
              </a:rPr>
              <a:t>Hvilke ord rimer? Træk streg.</a:t>
            </a:r>
          </a:p>
        </p:txBody>
      </p:sp>
      <p:sp>
        <p:nvSpPr>
          <p:cNvPr id="39" name="Tekstfelt 38">
            <a:extLst>
              <a:ext uri="{FF2B5EF4-FFF2-40B4-BE49-F238E27FC236}">
                <a16:creationId xmlns:a16="http://schemas.microsoft.com/office/drawing/2014/main" id="{F8645334-DD4F-0718-E505-5B8D284AABFD}"/>
              </a:ext>
            </a:extLst>
          </p:cNvPr>
          <p:cNvSpPr txBox="1"/>
          <p:nvPr/>
        </p:nvSpPr>
        <p:spPr>
          <a:xfrm>
            <a:off x="2867263" y="1656624"/>
            <a:ext cx="4695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dirty="0">
                <a:solidFill>
                  <a:srgbClr val="6D9480"/>
                </a:solidFill>
                <a:latin typeface="Abc Ny" panose="02000503000000000000" pitchFamily="2" charset="0"/>
              </a:rPr>
              <a:t>TO</a:t>
            </a:r>
          </a:p>
        </p:txBody>
      </p:sp>
      <p:pic>
        <p:nvPicPr>
          <p:cNvPr id="48" name="Billede 47" descr="Et billede, der indeholder tekst&#10;&#10;Automatisk genereret beskrivelse">
            <a:extLst>
              <a:ext uri="{FF2B5EF4-FFF2-40B4-BE49-F238E27FC236}">
                <a16:creationId xmlns:a16="http://schemas.microsoft.com/office/drawing/2014/main" id="{E2803F14-FB7D-D2DD-DF76-E37760B56C4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643" y="3435173"/>
            <a:ext cx="406108" cy="553545"/>
          </a:xfrm>
          <a:prstGeom prst="rect">
            <a:avLst/>
          </a:prstGeom>
        </p:spPr>
      </p:pic>
      <p:pic>
        <p:nvPicPr>
          <p:cNvPr id="50" name="Billede 49" descr="Et billede, der indeholder logo, pil&#10;&#10;Automatisk genereret beskrivelse">
            <a:extLst>
              <a:ext uri="{FF2B5EF4-FFF2-40B4-BE49-F238E27FC236}">
                <a16:creationId xmlns:a16="http://schemas.microsoft.com/office/drawing/2014/main" id="{D6F2C143-F62B-B89C-A6F2-C0A63B97932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5840">
            <a:off x="459004" y="2254111"/>
            <a:ext cx="541387" cy="504507"/>
          </a:xfrm>
          <a:prstGeom prst="rect">
            <a:avLst/>
          </a:prstGeom>
        </p:spPr>
      </p:pic>
      <p:pic>
        <p:nvPicPr>
          <p:cNvPr id="52" name="Billede 51" descr="Et billede, der indeholder logo&#10;&#10;Automatisk genereret beskrivelse">
            <a:extLst>
              <a:ext uri="{FF2B5EF4-FFF2-40B4-BE49-F238E27FC236}">
                <a16:creationId xmlns:a16="http://schemas.microsoft.com/office/drawing/2014/main" id="{C20A958B-8F77-A696-C866-42FBC26A032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6828" y="1068582"/>
            <a:ext cx="367731" cy="588400"/>
          </a:xfrm>
          <a:prstGeom prst="rect">
            <a:avLst/>
          </a:prstGeom>
        </p:spPr>
      </p:pic>
      <p:sp>
        <p:nvSpPr>
          <p:cNvPr id="56" name="Tekstfelt 55">
            <a:extLst>
              <a:ext uri="{FF2B5EF4-FFF2-40B4-BE49-F238E27FC236}">
                <a16:creationId xmlns:a16="http://schemas.microsoft.com/office/drawing/2014/main" id="{2D57BBC9-FE58-7E1F-46C6-5097AA336817}"/>
              </a:ext>
            </a:extLst>
          </p:cNvPr>
          <p:cNvSpPr txBox="1"/>
          <p:nvPr/>
        </p:nvSpPr>
        <p:spPr>
          <a:xfrm>
            <a:off x="5789287" y="362505"/>
            <a:ext cx="29064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200" dirty="0">
                <a:latin typeface="Abc Ny" panose="02000503000000000000" pitchFamily="2" charset="0"/>
              </a:rPr>
              <a:t>Hjælp Mis ned til ål. Gå kun på de rigtige ord. </a:t>
            </a:r>
          </a:p>
        </p:txBody>
      </p:sp>
      <p:pic>
        <p:nvPicPr>
          <p:cNvPr id="64" name="Billede 63" descr="Et billede, der indeholder tekst&#10;&#10;Automatisk genereret beskrivelse">
            <a:extLst>
              <a:ext uri="{FF2B5EF4-FFF2-40B4-BE49-F238E27FC236}">
                <a16:creationId xmlns:a16="http://schemas.microsoft.com/office/drawing/2014/main" id="{E732C47A-3EB9-2310-BF4B-FBB8D8B1015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639257" flipV="1">
            <a:off x="5398118" y="656203"/>
            <a:ext cx="730239" cy="670454"/>
          </a:xfrm>
          <a:prstGeom prst="rect">
            <a:avLst/>
          </a:prstGeom>
        </p:spPr>
      </p:pic>
      <p:pic>
        <p:nvPicPr>
          <p:cNvPr id="76" name="Billede 75" descr="Et billede, der indeholder logo, pil&#10;&#10;Automatisk genereret beskrivelse">
            <a:extLst>
              <a:ext uri="{FF2B5EF4-FFF2-40B4-BE49-F238E27FC236}">
                <a16:creationId xmlns:a16="http://schemas.microsoft.com/office/drawing/2014/main" id="{3023E82A-25EF-CFB8-AA06-3293E15042E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62829">
            <a:off x="9731257" y="4416313"/>
            <a:ext cx="541387" cy="504507"/>
          </a:xfrm>
          <a:prstGeom prst="rect">
            <a:avLst/>
          </a:prstGeom>
        </p:spPr>
      </p:pic>
      <p:sp>
        <p:nvSpPr>
          <p:cNvPr id="80" name="Tekstfelt 79">
            <a:extLst>
              <a:ext uri="{FF2B5EF4-FFF2-40B4-BE49-F238E27FC236}">
                <a16:creationId xmlns:a16="http://schemas.microsoft.com/office/drawing/2014/main" id="{AE6D6896-BCBF-0538-1CF2-55D73321AE02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 rot="2188521">
            <a:off x="6250789" y="1049084"/>
            <a:ext cx="788089" cy="3719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>
                <a:latin typeface="Abc Ny" panose="02000503000000000000" pitchFamily="2" charset="0"/>
              </a:rPr>
              <a:t>ÅL</a:t>
            </a:r>
          </a:p>
        </p:txBody>
      </p:sp>
      <p:sp>
        <p:nvSpPr>
          <p:cNvPr id="86" name="Tekstfelt 85">
            <a:extLst>
              <a:ext uri="{FF2B5EF4-FFF2-40B4-BE49-F238E27FC236}">
                <a16:creationId xmlns:a16="http://schemas.microsoft.com/office/drawing/2014/main" id="{FB18DF22-025B-D3F4-79EC-2CD2139090D6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 rot="2188521">
            <a:off x="5823375" y="1404519"/>
            <a:ext cx="788089" cy="3719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>
                <a:latin typeface="Abc Ny" panose="02000503000000000000" pitchFamily="2" charset="0"/>
              </a:rPr>
              <a:t>ÅK</a:t>
            </a:r>
          </a:p>
        </p:txBody>
      </p:sp>
      <p:sp>
        <p:nvSpPr>
          <p:cNvPr id="88" name="Tekstfelt 87">
            <a:extLst>
              <a:ext uri="{FF2B5EF4-FFF2-40B4-BE49-F238E27FC236}">
                <a16:creationId xmlns:a16="http://schemas.microsoft.com/office/drawing/2014/main" id="{10DB139C-4558-9CDF-2D3F-7C17355D2227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 rot="5211618">
            <a:off x="7422141" y="1620616"/>
            <a:ext cx="788089" cy="3719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>
                <a:latin typeface="Abc Ny" panose="02000503000000000000" pitchFamily="2" charset="0"/>
              </a:rPr>
              <a:t>MÅL</a:t>
            </a:r>
          </a:p>
        </p:txBody>
      </p:sp>
      <p:sp>
        <p:nvSpPr>
          <p:cNvPr id="90" name="Tekstfelt 89">
            <a:extLst>
              <a:ext uri="{FF2B5EF4-FFF2-40B4-BE49-F238E27FC236}">
                <a16:creationId xmlns:a16="http://schemas.microsoft.com/office/drawing/2014/main" id="{6688A6D4-7101-AFD2-B859-52E07A2CEE4B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 rot="21439980">
            <a:off x="7935998" y="1179161"/>
            <a:ext cx="788089" cy="3719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>
                <a:latin typeface="Abc Ny" panose="02000503000000000000" pitchFamily="2" charset="0"/>
              </a:rPr>
              <a:t>ÅT</a:t>
            </a:r>
          </a:p>
        </p:txBody>
      </p:sp>
      <p:sp>
        <p:nvSpPr>
          <p:cNvPr id="92" name="Tekstfelt 91">
            <a:extLst>
              <a:ext uri="{FF2B5EF4-FFF2-40B4-BE49-F238E27FC236}">
                <a16:creationId xmlns:a16="http://schemas.microsoft.com/office/drawing/2014/main" id="{63E07453-7B8B-8B43-F1D3-B17449815E6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936828" y="1614060"/>
            <a:ext cx="788089" cy="3719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>
                <a:latin typeface="Abc Ny" panose="02000503000000000000" pitchFamily="2" charset="0"/>
              </a:rPr>
              <a:t>EN</a:t>
            </a:r>
          </a:p>
        </p:txBody>
      </p:sp>
      <p:sp>
        <p:nvSpPr>
          <p:cNvPr id="94" name="Tekstfelt 93">
            <a:extLst>
              <a:ext uri="{FF2B5EF4-FFF2-40B4-BE49-F238E27FC236}">
                <a16:creationId xmlns:a16="http://schemas.microsoft.com/office/drawing/2014/main" id="{D786C8DE-78F3-B8DA-5167-3C29074DBA6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727241" y="2054011"/>
            <a:ext cx="788089" cy="3719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>
                <a:latin typeface="Abc Ny" panose="02000503000000000000" pitchFamily="2" charset="0"/>
              </a:rPr>
              <a:t>EN</a:t>
            </a:r>
          </a:p>
        </p:txBody>
      </p:sp>
      <p:sp>
        <p:nvSpPr>
          <p:cNvPr id="99" name="Tekstfelt 98">
            <a:extLst>
              <a:ext uri="{FF2B5EF4-FFF2-40B4-BE49-F238E27FC236}">
                <a16:creationId xmlns:a16="http://schemas.microsoft.com/office/drawing/2014/main" id="{D3060F4C-EAF6-5597-0D4D-53C0D85F73C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 rot="2188521">
            <a:off x="7010221" y="2649867"/>
            <a:ext cx="788089" cy="3719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>
                <a:latin typeface="Abc Ny" panose="02000503000000000000" pitchFamily="2" charset="0"/>
              </a:rPr>
              <a:t>ÅL</a:t>
            </a:r>
          </a:p>
        </p:txBody>
      </p:sp>
      <p:sp>
        <p:nvSpPr>
          <p:cNvPr id="100" name="Tekstfelt 99">
            <a:extLst>
              <a:ext uri="{FF2B5EF4-FFF2-40B4-BE49-F238E27FC236}">
                <a16:creationId xmlns:a16="http://schemas.microsoft.com/office/drawing/2014/main" id="{110A2B9C-F6B8-D8F0-7C94-543F63C3F609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 rot="5400000">
            <a:off x="9629918" y="1802604"/>
            <a:ext cx="788089" cy="3719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>
                <a:latin typeface="Abc Ny" panose="02000503000000000000" pitchFamily="2" charset="0"/>
              </a:rPr>
              <a:t>EF</a:t>
            </a:r>
          </a:p>
        </p:txBody>
      </p:sp>
      <p:sp>
        <p:nvSpPr>
          <p:cNvPr id="101" name="Tekstfelt 100">
            <a:extLst>
              <a:ext uri="{FF2B5EF4-FFF2-40B4-BE49-F238E27FC236}">
                <a16:creationId xmlns:a16="http://schemas.microsoft.com/office/drawing/2014/main" id="{6719B187-BF4B-5401-A327-B1962CD38D86}"/>
              </a:ext>
            </a:extLst>
          </p:cNvPr>
          <p:cNvSpPr txBox="1">
            <a:spLocks/>
          </p:cNvSpPr>
          <p:nvPr/>
        </p:nvSpPr>
        <p:spPr>
          <a:xfrm>
            <a:off x="6241702" y="3120998"/>
            <a:ext cx="788089" cy="3719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>
                <a:latin typeface="Abc Ny" panose="02000503000000000000" pitchFamily="2" charset="0"/>
              </a:rPr>
              <a:t>TO</a:t>
            </a:r>
          </a:p>
        </p:txBody>
      </p:sp>
      <p:sp>
        <p:nvSpPr>
          <p:cNvPr id="102" name="Tekstfelt 101">
            <a:extLst>
              <a:ext uri="{FF2B5EF4-FFF2-40B4-BE49-F238E27FC236}">
                <a16:creationId xmlns:a16="http://schemas.microsoft.com/office/drawing/2014/main" id="{C61145FA-A869-7CD2-3799-BB669DC3543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814290" y="3654746"/>
            <a:ext cx="788089" cy="3719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>
                <a:latin typeface="Abc Ny" panose="02000503000000000000" pitchFamily="2" charset="0"/>
              </a:rPr>
              <a:t>ÅS</a:t>
            </a:r>
          </a:p>
        </p:txBody>
      </p:sp>
      <p:sp>
        <p:nvSpPr>
          <p:cNvPr id="103" name="Tekstfelt 102">
            <a:extLst>
              <a:ext uri="{FF2B5EF4-FFF2-40B4-BE49-F238E27FC236}">
                <a16:creationId xmlns:a16="http://schemas.microsoft.com/office/drawing/2014/main" id="{8DADBFB5-C3AA-73CE-170A-887225A15EC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990518" y="3951675"/>
            <a:ext cx="788089" cy="3719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>
                <a:latin typeface="Abc Ny" panose="02000503000000000000" pitchFamily="2" charset="0"/>
              </a:rPr>
              <a:t>MIF</a:t>
            </a:r>
          </a:p>
        </p:txBody>
      </p:sp>
      <p:sp>
        <p:nvSpPr>
          <p:cNvPr id="105" name="Tekstfelt 104">
            <a:extLst>
              <a:ext uri="{FF2B5EF4-FFF2-40B4-BE49-F238E27FC236}">
                <a16:creationId xmlns:a16="http://schemas.microsoft.com/office/drawing/2014/main" id="{4C71739D-6796-B95B-604E-C3249D23FDC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777511" y="4502940"/>
            <a:ext cx="788089" cy="3719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>
                <a:latin typeface="Abc Ny" panose="02000503000000000000" pitchFamily="2" charset="0"/>
              </a:rPr>
              <a:t>MIS</a:t>
            </a:r>
          </a:p>
        </p:txBody>
      </p:sp>
      <p:sp>
        <p:nvSpPr>
          <p:cNvPr id="107" name="Tekstfelt 106">
            <a:extLst>
              <a:ext uri="{FF2B5EF4-FFF2-40B4-BE49-F238E27FC236}">
                <a16:creationId xmlns:a16="http://schemas.microsoft.com/office/drawing/2014/main" id="{EC6872A6-0EA1-3256-6D1B-3D0DFF04F762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9575986" y="3751545"/>
            <a:ext cx="788089" cy="3719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>
                <a:latin typeface="Abc Ny" panose="02000503000000000000" pitchFamily="2" charset="0"/>
              </a:rPr>
              <a:t>SE</a:t>
            </a:r>
          </a:p>
        </p:txBody>
      </p:sp>
      <p:sp>
        <p:nvSpPr>
          <p:cNvPr id="112" name="Tekstfelt 111">
            <a:extLst>
              <a:ext uri="{FF2B5EF4-FFF2-40B4-BE49-F238E27FC236}">
                <a16:creationId xmlns:a16="http://schemas.microsoft.com/office/drawing/2014/main" id="{67A978E6-26AC-FBBF-1110-EE270B43D7C3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9088754" y="4113546"/>
            <a:ext cx="788089" cy="3719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>
                <a:latin typeface="Abc Ny" panose="02000503000000000000" pitchFamily="2" charset="0"/>
              </a:rPr>
              <a:t>SU</a:t>
            </a:r>
          </a:p>
        </p:txBody>
      </p:sp>
      <p:sp>
        <p:nvSpPr>
          <p:cNvPr id="119" name="Tekstfelt 118">
            <a:extLst>
              <a:ext uri="{FF2B5EF4-FFF2-40B4-BE49-F238E27FC236}">
                <a16:creationId xmlns:a16="http://schemas.microsoft.com/office/drawing/2014/main" id="{8800B3FB-9122-6D74-0C7C-9CAD5C69435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674957" y="2512541"/>
            <a:ext cx="788089" cy="3719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>
                <a:latin typeface="Abc Ny" panose="02000503000000000000" pitchFamily="2" charset="0"/>
              </a:rPr>
              <a:t>TO</a:t>
            </a:r>
          </a:p>
        </p:txBody>
      </p:sp>
      <p:sp>
        <p:nvSpPr>
          <p:cNvPr id="121" name="Tekstfelt 120">
            <a:extLst>
              <a:ext uri="{FF2B5EF4-FFF2-40B4-BE49-F238E27FC236}">
                <a16:creationId xmlns:a16="http://schemas.microsoft.com/office/drawing/2014/main" id="{48F2C532-8919-F74A-145E-9AF5FF80BA4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 rot="5081129">
            <a:off x="9024051" y="3036889"/>
            <a:ext cx="788089" cy="3719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>
                <a:latin typeface="Abc Ny" panose="02000503000000000000" pitchFamily="2" charset="0"/>
              </a:rPr>
              <a:t>MIM</a:t>
            </a:r>
          </a:p>
        </p:txBody>
      </p:sp>
      <p:sp>
        <p:nvSpPr>
          <p:cNvPr id="123" name="Tekstfelt 122">
            <a:extLst>
              <a:ext uri="{FF2B5EF4-FFF2-40B4-BE49-F238E27FC236}">
                <a16:creationId xmlns:a16="http://schemas.microsoft.com/office/drawing/2014/main" id="{47298069-A541-3E5F-81BF-4F987B346156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520220" y="3123564"/>
            <a:ext cx="788089" cy="3719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>
                <a:latin typeface="Abc Ny" panose="02000503000000000000" pitchFamily="2" charset="0"/>
              </a:rPr>
              <a:t>SU</a:t>
            </a:r>
          </a:p>
        </p:txBody>
      </p:sp>
      <p:sp>
        <p:nvSpPr>
          <p:cNvPr id="125" name="Tekstfelt 124">
            <a:extLst>
              <a:ext uri="{FF2B5EF4-FFF2-40B4-BE49-F238E27FC236}">
                <a16:creationId xmlns:a16="http://schemas.microsoft.com/office/drawing/2014/main" id="{B4CE43F5-88F6-1CA5-C727-1708E611CFC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159533" y="4502940"/>
            <a:ext cx="788089" cy="3719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>
                <a:latin typeface="Abc Ny" panose="02000503000000000000" pitchFamily="2" charset="0"/>
              </a:rPr>
              <a:t>ÅP</a:t>
            </a:r>
          </a:p>
        </p:txBody>
      </p:sp>
      <p:sp>
        <p:nvSpPr>
          <p:cNvPr id="130" name="Tekstfelt 129">
            <a:extLst>
              <a:ext uri="{FF2B5EF4-FFF2-40B4-BE49-F238E27FC236}">
                <a16:creationId xmlns:a16="http://schemas.microsoft.com/office/drawing/2014/main" id="{679E6111-8055-1156-7C69-47C91DF6F0C3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809927" y="2226731"/>
            <a:ext cx="788089" cy="3719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>
                <a:latin typeface="Abc Ny" panose="02000503000000000000" pitchFamily="2" charset="0"/>
              </a:rPr>
              <a:t>TU</a:t>
            </a:r>
          </a:p>
        </p:txBody>
      </p:sp>
      <p:sp>
        <p:nvSpPr>
          <p:cNvPr id="155" name="Tekstfelt 154">
            <a:extLst>
              <a:ext uri="{FF2B5EF4-FFF2-40B4-BE49-F238E27FC236}">
                <a16:creationId xmlns:a16="http://schemas.microsoft.com/office/drawing/2014/main" id="{3833F1C8-7A59-C7E0-A13A-635A155AA1F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629272" y="1862726"/>
            <a:ext cx="788089" cy="3719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>
                <a:latin typeface="Abc Ny" panose="02000503000000000000" pitchFamily="2" charset="0"/>
              </a:rPr>
              <a:t>IS</a:t>
            </a:r>
          </a:p>
        </p:txBody>
      </p:sp>
      <p:sp>
        <p:nvSpPr>
          <p:cNvPr id="156" name="Tekstfelt 155">
            <a:extLst>
              <a:ext uri="{FF2B5EF4-FFF2-40B4-BE49-F238E27FC236}">
                <a16:creationId xmlns:a16="http://schemas.microsoft.com/office/drawing/2014/main" id="{E01BF818-FA10-8B4B-713A-E8024F5A38F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002482" y="4122740"/>
            <a:ext cx="788089" cy="3719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>
                <a:latin typeface="Abc Ny" panose="02000503000000000000" pitchFamily="2" charset="0"/>
              </a:rPr>
              <a:t>SI</a:t>
            </a:r>
          </a:p>
        </p:txBody>
      </p:sp>
      <p:sp>
        <p:nvSpPr>
          <p:cNvPr id="157" name="Tekstfelt 156">
            <a:extLst>
              <a:ext uri="{FF2B5EF4-FFF2-40B4-BE49-F238E27FC236}">
                <a16:creationId xmlns:a16="http://schemas.microsoft.com/office/drawing/2014/main" id="{00E41B4A-EF81-6996-819E-E590EAE85AF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9181941" y="818405"/>
            <a:ext cx="788089" cy="3719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>
                <a:latin typeface="Abc Ny" panose="02000503000000000000" pitchFamily="2" charset="0"/>
              </a:rPr>
              <a:t>MAK</a:t>
            </a:r>
          </a:p>
        </p:txBody>
      </p:sp>
      <p:sp>
        <p:nvSpPr>
          <p:cNvPr id="158" name="Tekstfelt 157">
            <a:extLst>
              <a:ext uri="{FF2B5EF4-FFF2-40B4-BE49-F238E27FC236}">
                <a16:creationId xmlns:a16="http://schemas.microsoft.com/office/drawing/2014/main" id="{73FAD245-2D85-F582-BE44-EA452A37CEB3}"/>
              </a:ext>
            </a:extLst>
          </p:cNvPr>
          <p:cNvSpPr txBox="1">
            <a:spLocks/>
          </p:cNvSpPr>
          <p:nvPr/>
        </p:nvSpPr>
        <p:spPr>
          <a:xfrm>
            <a:off x="8482672" y="3063806"/>
            <a:ext cx="788089" cy="3719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>
                <a:latin typeface="Abc Ny" panose="02000503000000000000" pitchFamily="2" charset="0"/>
              </a:rPr>
              <a:t>EK</a:t>
            </a:r>
          </a:p>
        </p:txBody>
      </p:sp>
      <p:sp>
        <p:nvSpPr>
          <p:cNvPr id="160" name="Rektangel 159">
            <a:extLst>
              <a:ext uri="{FF2B5EF4-FFF2-40B4-BE49-F238E27FC236}">
                <a16:creationId xmlns:a16="http://schemas.microsoft.com/office/drawing/2014/main" id="{03B4F5AE-53A2-559F-F2F6-F253EB4183D4}"/>
              </a:ext>
            </a:extLst>
          </p:cNvPr>
          <p:cNvSpPr/>
          <p:nvPr/>
        </p:nvSpPr>
        <p:spPr>
          <a:xfrm>
            <a:off x="6804562" y="9102533"/>
            <a:ext cx="862778" cy="916453"/>
          </a:xfrm>
          <a:prstGeom prst="rect">
            <a:avLst/>
          </a:prstGeom>
          <a:noFill/>
          <a:ln w="952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597573597">
                  <a:custGeom>
                    <a:avLst/>
                    <a:gdLst>
                      <a:gd name="connsiteX0" fmla="*/ 0 w 534154"/>
                      <a:gd name="connsiteY0" fmla="*/ 0 h 489768"/>
                      <a:gd name="connsiteX1" fmla="*/ 534154 w 534154"/>
                      <a:gd name="connsiteY1" fmla="*/ 0 h 489768"/>
                      <a:gd name="connsiteX2" fmla="*/ 534154 w 534154"/>
                      <a:gd name="connsiteY2" fmla="*/ 489768 h 489768"/>
                      <a:gd name="connsiteX3" fmla="*/ 0 w 534154"/>
                      <a:gd name="connsiteY3" fmla="*/ 489768 h 489768"/>
                      <a:gd name="connsiteX4" fmla="*/ 0 w 534154"/>
                      <a:gd name="connsiteY4" fmla="*/ 0 h 4897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34154" h="489768" extrusionOk="0">
                        <a:moveTo>
                          <a:pt x="0" y="0"/>
                        </a:moveTo>
                        <a:cubicBezTo>
                          <a:pt x="235477" y="7361"/>
                          <a:pt x="471059" y="19783"/>
                          <a:pt x="534154" y="0"/>
                        </a:cubicBezTo>
                        <a:cubicBezTo>
                          <a:pt x="497032" y="178915"/>
                          <a:pt x="514360" y="292155"/>
                          <a:pt x="534154" y="489768"/>
                        </a:cubicBezTo>
                        <a:cubicBezTo>
                          <a:pt x="389946" y="493332"/>
                          <a:pt x="54122" y="443268"/>
                          <a:pt x="0" y="489768"/>
                        </a:cubicBezTo>
                        <a:cubicBezTo>
                          <a:pt x="-22295" y="393531"/>
                          <a:pt x="-3693" y="16457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61" name="Rektangel 160">
            <a:extLst>
              <a:ext uri="{FF2B5EF4-FFF2-40B4-BE49-F238E27FC236}">
                <a16:creationId xmlns:a16="http://schemas.microsoft.com/office/drawing/2014/main" id="{17C928D4-ABF6-4F4D-78D3-E73C9AE903B8}"/>
              </a:ext>
            </a:extLst>
          </p:cNvPr>
          <p:cNvSpPr/>
          <p:nvPr/>
        </p:nvSpPr>
        <p:spPr>
          <a:xfrm>
            <a:off x="8500100" y="7147942"/>
            <a:ext cx="862778" cy="916453"/>
          </a:xfrm>
          <a:prstGeom prst="rect">
            <a:avLst/>
          </a:prstGeom>
          <a:noFill/>
          <a:ln w="952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597573597">
                  <a:custGeom>
                    <a:avLst/>
                    <a:gdLst>
                      <a:gd name="connsiteX0" fmla="*/ 0 w 534154"/>
                      <a:gd name="connsiteY0" fmla="*/ 0 h 489768"/>
                      <a:gd name="connsiteX1" fmla="*/ 534154 w 534154"/>
                      <a:gd name="connsiteY1" fmla="*/ 0 h 489768"/>
                      <a:gd name="connsiteX2" fmla="*/ 534154 w 534154"/>
                      <a:gd name="connsiteY2" fmla="*/ 489768 h 489768"/>
                      <a:gd name="connsiteX3" fmla="*/ 0 w 534154"/>
                      <a:gd name="connsiteY3" fmla="*/ 489768 h 489768"/>
                      <a:gd name="connsiteX4" fmla="*/ 0 w 534154"/>
                      <a:gd name="connsiteY4" fmla="*/ 0 h 4897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34154" h="489768" extrusionOk="0">
                        <a:moveTo>
                          <a:pt x="0" y="0"/>
                        </a:moveTo>
                        <a:cubicBezTo>
                          <a:pt x="235477" y="7361"/>
                          <a:pt x="471059" y="19783"/>
                          <a:pt x="534154" y="0"/>
                        </a:cubicBezTo>
                        <a:cubicBezTo>
                          <a:pt x="497032" y="178915"/>
                          <a:pt x="514360" y="292155"/>
                          <a:pt x="534154" y="489768"/>
                        </a:cubicBezTo>
                        <a:cubicBezTo>
                          <a:pt x="389946" y="493332"/>
                          <a:pt x="54122" y="443268"/>
                          <a:pt x="0" y="489768"/>
                        </a:cubicBezTo>
                        <a:cubicBezTo>
                          <a:pt x="-22295" y="393531"/>
                          <a:pt x="-3693" y="16457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62" name="Rektangel: afrundede hjørner 161">
            <a:extLst>
              <a:ext uri="{FF2B5EF4-FFF2-40B4-BE49-F238E27FC236}">
                <a16:creationId xmlns:a16="http://schemas.microsoft.com/office/drawing/2014/main" id="{9AD42409-058C-5570-8F37-8616D9D79555}"/>
              </a:ext>
            </a:extLst>
          </p:cNvPr>
          <p:cNvSpPr/>
          <p:nvPr/>
        </p:nvSpPr>
        <p:spPr>
          <a:xfrm>
            <a:off x="3992529" y="7514880"/>
            <a:ext cx="1029563" cy="635803"/>
          </a:xfrm>
          <a:prstGeom prst="roundRect">
            <a:avLst/>
          </a:prstGeom>
          <a:noFill/>
          <a:ln>
            <a:solidFill>
              <a:srgbClr val="6D9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71" name="Tekstfelt 170">
            <a:extLst>
              <a:ext uri="{FF2B5EF4-FFF2-40B4-BE49-F238E27FC236}">
                <a16:creationId xmlns:a16="http://schemas.microsoft.com/office/drawing/2014/main" id="{22476CEC-9D81-9E1F-D2E8-84DDCF50A426}"/>
              </a:ext>
            </a:extLst>
          </p:cNvPr>
          <p:cNvSpPr txBox="1"/>
          <p:nvPr/>
        </p:nvSpPr>
        <p:spPr>
          <a:xfrm>
            <a:off x="719355" y="5402580"/>
            <a:ext cx="26416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200" dirty="0">
                <a:latin typeface="Abc Ny" panose="02000503000000000000" pitchFamily="2" charset="0"/>
              </a:rPr>
              <a:t>Træk streg til det rigtige ord.</a:t>
            </a:r>
          </a:p>
        </p:txBody>
      </p:sp>
      <p:sp>
        <p:nvSpPr>
          <p:cNvPr id="181" name="Rektangel: afrundede hjørner 180">
            <a:extLst>
              <a:ext uri="{FF2B5EF4-FFF2-40B4-BE49-F238E27FC236}">
                <a16:creationId xmlns:a16="http://schemas.microsoft.com/office/drawing/2014/main" id="{0036D5E7-07F0-C204-7161-92C50E2E3497}"/>
              </a:ext>
            </a:extLst>
          </p:cNvPr>
          <p:cNvSpPr/>
          <p:nvPr/>
        </p:nvSpPr>
        <p:spPr>
          <a:xfrm>
            <a:off x="3955331" y="9291977"/>
            <a:ext cx="1029563" cy="635803"/>
          </a:xfrm>
          <a:prstGeom prst="roundRect">
            <a:avLst/>
          </a:prstGeom>
          <a:noFill/>
          <a:ln>
            <a:solidFill>
              <a:srgbClr val="6D9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82" name="Rektangel: afrundede hjørner 181">
            <a:extLst>
              <a:ext uri="{FF2B5EF4-FFF2-40B4-BE49-F238E27FC236}">
                <a16:creationId xmlns:a16="http://schemas.microsoft.com/office/drawing/2014/main" id="{BB5B9EE0-27BB-F88D-E6D4-AEE20518528F}"/>
              </a:ext>
            </a:extLst>
          </p:cNvPr>
          <p:cNvSpPr/>
          <p:nvPr/>
        </p:nvSpPr>
        <p:spPr>
          <a:xfrm>
            <a:off x="640314" y="5699257"/>
            <a:ext cx="1029563" cy="821753"/>
          </a:xfrm>
          <a:prstGeom prst="roundRect">
            <a:avLst/>
          </a:prstGeom>
          <a:noFill/>
          <a:ln>
            <a:solidFill>
              <a:srgbClr val="6D9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83" name="Rektangel: afrundede hjørner 182">
            <a:extLst>
              <a:ext uri="{FF2B5EF4-FFF2-40B4-BE49-F238E27FC236}">
                <a16:creationId xmlns:a16="http://schemas.microsoft.com/office/drawing/2014/main" id="{FD1BACAA-AF37-4C4F-39A6-8DE6B5407592}"/>
              </a:ext>
            </a:extLst>
          </p:cNvPr>
          <p:cNvSpPr/>
          <p:nvPr/>
        </p:nvSpPr>
        <p:spPr>
          <a:xfrm>
            <a:off x="3981536" y="8424793"/>
            <a:ext cx="1029563" cy="635803"/>
          </a:xfrm>
          <a:prstGeom prst="roundRect">
            <a:avLst/>
          </a:prstGeom>
          <a:noFill/>
          <a:ln>
            <a:solidFill>
              <a:srgbClr val="6D9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84" name="Rektangel: afrundede hjørner 183">
            <a:extLst>
              <a:ext uri="{FF2B5EF4-FFF2-40B4-BE49-F238E27FC236}">
                <a16:creationId xmlns:a16="http://schemas.microsoft.com/office/drawing/2014/main" id="{5CB7BEE8-C59A-DBD9-108D-46799089C225}"/>
              </a:ext>
            </a:extLst>
          </p:cNvPr>
          <p:cNvSpPr/>
          <p:nvPr/>
        </p:nvSpPr>
        <p:spPr>
          <a:xfrm>
            <a:off x="647599" y="6574537"/>
            <a:ext cx="1029563" cy="821753"/>
          </a:xfrm>
          <a:prstGeom prst="roundRect">
            <a:avLst/>
          </a:prstGeom>
          <a:noFill/>
          <a:ln>
            <a:solidFill>
              <a:srgbClr val="6D9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85" name="Rektangel: afrundede hjørner 184">
            <a:extLst>
              <a:ext uri="{FF2B5EF4-FFF2-40B4-BE49-F238E27FC236}">
                <a16:creationId xmlns:a16="http://schemas.microsoft.com/office/drawing/2014/main" id="{1C46171A-6344-F8B1-E54F-9A87E04E547A}"/>
              </a:ext>
            </a:extLst>
          </p:cNvPr>
          <p:cNvSpPr/>
          <p:nvPr/>
        </p:nvSpPr>
        <p:spPr>
          <a:xfrm>
            <a:off x="640314" y="7447129"/>
            <a:ext cx="1029563" cy="821753"/>
          </a:xfrm>
          <a:prstGeom prst="roundRect">
            <a:avLst/>
          </a:prstGeom>
          <a:noFill/>
          <a:ln>
            <a:solidFill>
              <a:srgbClr val="6D9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86" name="Rektangel: afrundede hjørner 185">
            <a:extLst>
              <a:ext uri="{FF2B5EF4-FFF2-40B4-BE49-F238E27FC236}">
                <a16:creationId xmlns:a16="http://schemas.microsoft.com/office/drawing/2014/main" id="{E0981E0C-741D-584E-0CC2-CD26C9BBBAF8}"/>
              </a:ext>
            </a:extLst>
          </p:cNvPr>
          <p:cNvSpPr/>
          <p:nvPr/>
        </p:nvSpPr>
        <p:spPr>
          <a:xfrm>
            <a:off x="647599" y="8331819"/>
            <a:ext cx="1029563" cy="821753"/>
          </a:xfrm>
          <a:prstGeom prst="roundRect">
            <a:avLst/>
          </a:prstGeom>
          <a:noFill/>
          <a:ln>
            <a:solidFill>
              <a:srgbClr val="6D9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87" name="Rektangel: afrundede hjørner 186">
            <a:extLst>
              <a:ext uri="{FF2B5EF4-FFF2-40B4-BE49-F238E27FC236}">
                <a16:creationId xmlns:a16="http://schemas.microsoft.com/office/drawing/2014/main" id="{93591741-1C84-7FAC-F1F2-68DEB5841DA0}"/>
              </a:ext>
            </a:extLst>
          </p:cNvPr>
          <p:cNvSpPr/>
          <p:nvPr/>
        </p:nvSpPr>
        <p:spPr>
          <a:xfrm>
            <a:off x="652651" y="9208775"/>
            <a:ext cx="1029563" cy="821753"/>
          </a:xfrm>
          <a:prstGeom prst="roundRect">
            <a:avLst/>
          </a:prstGeom>
          <a:noFill/>
          <a:ln>
            <a:solidFill>
              <a:srgbClr val="6D9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88" name="Rektangel: afrundede hjørner 187">
            <a:extLst>
              <a:ext uri="{FF2B5EF4-FFF2-40B4-BE49-F238E27FC236}">
                <a16:creationId xmlns:a16="http://schemas.microsoft.com/office/drawing/2014/main" id="{8A3AE673-3554-A332-4BC7-AAC1009279AC}"/>
              </a:ext>
            </a:extLst>
          </p:cNvPr>
          <p:cNvSpPr/>
          <p:nvPr/>
        </p:nvSpPr>
        <p:spPr>
          <a:xfrm>
            <a:off x="3990635" y="6631450"/>
            <a:ext cx="1029563" cy="635803"/>
          </a:xfrm>
          <a:prstGeom prst="roundRect">
            <a:avLst/>
          </a:prstGeom>
          <a:noFill/>
          <a:ln>
            <a:solidFill>
              <a:srgbClr val="6D9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89" name="Rektangel: afrundede hjørner 188">
            <a:extLst>
              <a:ext uri="{FF2B5EF4-FFF2-40B4-BE49-F238E27FC236}">
                <a16:creationId xmlns:a16="http://schemas.microsoft.com/office/drawing/2014/main" id="{760B4879-BB4E-18E5-4027-F4A56F112EE1}"/>
              </a:ext>
            </a:extLst>
          </p:cNvPr>
          <p:cNvSpPr/>
          <p:nvPr/>
        </p:nvSpPr>
        <p:spPr>
          <a:xfrm>
            <a:off x="3989544" y="5814725"/>
            <a:ext cx="1029563" cy="635803"/>
          </a:xfrm>
          <a:prstGeom prst="roundRect">
            <a:avLst/>
          </a:prstGeom>
          <a:noFill/>
          <a:ln>
            <a:solidFill>
              <a:srgbClr val="6D9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93" name="Tekstfelt 192">
            <a:extLst>
              <a:ext uri="{FF2B5EF4-FFF2-40B4-BE49-F238E27FC236}">
                <a16:creationId xmlns:a16="http://schemas.microsoft.com/office/drawing/2014/main" id="{C0591BCA-0C9B-10B5-9FD9-06371BD37D90}"/>
              </a:ext>
            </a:extLst>
          </p:cNvPr>
          <p:cNvSpPr txBox="1"/>
          <p:nvPr/>
        </p:nvSpPr>
        <p:spPr>
          <a:xfrm>
            <a:off x="4188139" y="5865753"/>
            <a:ext cx="7263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3200" dirty="0">
                <a:solidFill>
                  <a:srgbClr val="6D9480"/>
                </a:solidFill>
                <a:latin typeface="Abc Ny" panose="02000503000000000000" pitchFamily="2" charset="0"/>
              </a:rPr>
              <a:t>BY</a:t>
            </a:r>
          </a:p>
        </p:txBody>
      </p:sp>
      <p:sp>
        <p:nvSpPr>
          <p:cNvPr id="198" name="Tekstfelt 197">
            <a:extLst>
              <a:ext uri="{FF2B5EF4-FFF2-40B4-BE49-F238E27FC236}">
                <a16:creationId xmlns:a16="http://schemas.microsoft.com/office/drawing/2014/main" id="{A484A5F7-8988-CACA-9891-45C5B39B0DA3}"/>
              </a:ext>
            </a:extLst>
          </p:cNvPr>
          <p:cNvSpPr txBox="1"/>
          <p:nvPr/>
        </p:nvSpPr>
        <p:spPr>
          <a:xfrm>
            <a:off x="4249155" y="6674348"/>
            <a:ext cx="7263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3200" dirty="0">
                <a:solidFill>
                  <a:srgbClr val="6D9480"/>
                </a:solidFill>
                <a:latin typeface="Abc Ny" panose="02000503000000000000" pitchFamily="2" charset="0"/>
              </a:rPr>
              <a:t>BI</a:t>
            </a:r>
          </a:p>
        </p:txBody>
      </p:sp>
      <p:sp>
        <p:nvSpPr>
          <p:cNvPr id="199" name="Tekstfelt 198">
            <a:extLst>
              <a:ext uri="{FF2B5EF4-FFF2-40B4-BE49-F238E27FC236}">
                <a16:creationId xmlns:a16="http://schemas.microsoft.com/office/drawing/2014/main" id="{6F72F316-FD40-D621-9741-9F68A2A62074}"/>
              </a:ext>
            </a:extLst>
          </p:cNvPr>
          <p:cNvSpPr txBox="1"/>
          <p:nvPr/>
        </p:nvSpPr>
        <p:spPr>
          <a:xfrm>
            <a:off x="4083072" y="7565908"/>
            <a:ext cx="8651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3200" dirty="0">
                <a:solidFill>
                  <a:srgbClr val="6D9480"/>
                </a:solidFill>
                <a:latin typeface="Abc Ny" panose="02000503000000000000" pitchFamily="2" charset="0"/>
              </a:rPr>
              <a:t>LYN</a:t>
            </a:r>
          </a:p>
        </p:txBody>
      </p:sp>
      <p:sp>
        <p:nvSpPr>
          <p:cNvPr id="200" name="Tekstfelt 199">
            <a:extLst>
              <a:ext uri="{FF2B5EF4-FFF2-40B4-BE49-F238E27FC236}">
                <a16:creationId xmlns:a16="http://schemas.microsoft.com/office/drawing/2014/main" id="{C0E5B36D-CA19-6B8C-F757-7F28365AF346}"/>
              </a:ext>
            </a:extLst>
          </p:cNvPr>
          <p:cNvSpPr txBox="1"/>
          <p:nvPr/>
        </p:nvSpPr>
        <p:spPr>
          <a:xfrm>
            <a:off x="4177198" y="8479946"/>
            <a:ext cx="7263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3200" dirty="0">
                <a:solidFill>
                  <a:srgbClr val="6D9480"/>
                </a:solidFill>
                <a:latin typeface="Abc Ny" panose="02000503000000000000" pitchFamily="2" charset="0"/>
              </a:rPr>
              <a:t>BIL</a:t>
            </a:r>
          </a:p>
        </p:txBody>
      </p:sp>
      <p:sp>
        <p:nvSpPr>
          <p:cNvPr id="201" name="Tekstfelt 200">
            <a:extLst>
              <a:ext uri="{FF2B5EF4-FFF2-40B4-BE49-F238E27FC236}">
                <a16:creationId xmlns:a16="http://schemas.microsoft.com/office/drawing/2014/main" id="{EA4D5F18-F123-A2EF-918E-5BB6721629C8}"/>
              </a:ext>
            </a:extLst>
          </p:cNvPr>
          <p:cNvSpPr txBox="1"/>
          <p:nvPr/>
        </p:nvSpPr>
        <p:spPr>
          <a:xfrm>
            <a:off x="4059665" y="9355094"/>
            <a:ext cx="8893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3200" dirty="0">
                <a:solidFill>
                  <a:srgbClr val="6D9480"/>
                </a:solidFill>
                <a:latin typeface="Abc Ny" panose="02000503000000000000" pitchFamily="2" charset="0"/>
              </a:rPr>
              <a:t>BLÅ</a:t>
            </a:r>
          </a:p>
        </p:txBody>
      </p:sp>
      <p:sp>
        <p:nvSpPr>
          <p:cNvPr id="203" name="Kombinationstegning: figur 202">
            <a:extLst>
              <a:ext uri="{FF2B5EF4-FFF2-40B4-BE49-F238E27FC236}">
                <a16:creationId xmlns:a16="http://schemas.microsoft.com/office/drawing/2014/main" id="{3659623C-2E1B-2396-1D64-20AD6F2E0178}"/>
              </a:ext>
            </a:extLst>
          </p:cNvPr>
          <p:cNvSpPr/>
          <p:nvPr/>
        </p:nvSpPr>
        <p:spPr>
          <a:xfrm rot="963965">
            <a:off x="4943739" y="5538669"/>
            <a:ext cx="131667" cy="103971"/>
          </a:xfrm>
          <a:custGeom>
            <a:avLst/>
            <a:gdLst>
              <a:gd name="connsiteX0" fmla="*/ 22860 w 220028"/>
              <a:gd name="connsiteY0" fmla="*/ 0 h 122873"/>
              <a:gd name="connsiteX1" fmla="*/ 8573 w 220028"/>
              <a:gd name="connsiteY1" fmla="*/ 8573 h 122873"/>
              <a:gd name="connsiteX2" fmla="*/ 5715 w 220028"/>
              <a:gd name="connsiteY2" fmla="*/ 20003 h 122873"/>
              <a:gd name="connsiteX3" fmla="*/ 0 w 220028"/>
              <a:gd name="connsiteY3" fmla="*/ 42863 h 122873"/>
              <a:gd name="connsiteX4" fmla="*/ 11430 w 220028"/>
              <a:gd name="connsiteY4" fmla="*/ 77153 h 122873"/>
              <a:gd name="connsiteX5" fmla="*/ 28575 w 220028"/>
              <a:gd name="connsiteY5" fmla="*/ 82868 h 122873"/>
              <a:gd name="connsiteX6" fmla="*/ 134303 w 220028"/>
              <a:gd name="connsiteY6" fmla="*/ 82868 h 122873"/>
              <a:gd name="connsiteX7" fmla="*/ 151448 w 220028"/>
              <a:gd name="connsiteY7" fmla="*/ 94298 h 122873"/>
              <a:gd name="connsiteX8" fmla="*/ 160020 w 220028"/>
              <a:gd name="connsiteY8" fmla="*/ 105728 h 122873"/>
              <a:gd name="connsiteX9" fmla="*/ 180023 w 220028"/>
              <a:gd name="connsiteY9" fmla="*/ 117158 h 122873"/>
              <a:gd name="connsiteX10" fmla="*/ 197168 w 220028"/>
              <a:gd name="connsiteY10" fmla="*/ 122873 h 122873"/>
              <a:gd name="connsiteX11" fmla="*/ 220028 w 220028"/>
              <a:gd name="connsiteY11" fmla="*/ 120015 h 122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0028" h="122873">
                <a:moveTo>
                  <a:pt x="22860" y="0"/>
                </a:moveTo>
                <a:cubicBezTo>
                  <a:pt x="18098" y="2858"/>
                  <a:pt x="12187" y="4356"/>
                  <a:pt x="8573" y="8573"/>
                </a:cubicBezTo>
                <a:cubicBezTo>
                  <a:pt x="6017" y="11555"/>
                  <a:pt x="6794" y="16227"/>
                  <a:pt x="5715" y="20003"/>
                </a:cubicBezTo>
                <a:cubicBezTo>
                  <a:pt x="-141" y="40500"/>
                  <a:pt x="5809" y="13822"/>
                  <a:pt x="0" y="42863"/>
                </a:cubicBezTo>
                <a:cubicBezTo>
                  <a:pt x="1516" y="54991"/>
                  <a:pt x="-551" y="69166"/>
                  <a:pt x="11430" y="77153"/>
                </a:cubicBezTo>
                <a:cubicBezTo>
                  <a:pt x="16442" y="80495"/>
                  <a:pt x="28575" y="82868"/>
                  <a:pt x="28575" y="82868"/>
                </a:cubicBezTo>
                <a:cubicBezTo>
                  <a:pt x="64962" y="80268"/>
                  <a:pt x="97034" y="76442"/>
                  <a:pt x="134303" y="82868"/>
                </a:cubicBezTo>
                <a:cubicBezTo>
                  <a:pt x="141072" y="84035"/>
                  <a:pt x="151448" y="94298"/>
                  <a:pt x="151448" y="94298"/>
                </a:cubicBezTo>
                <a:cubicBezTo>
                  <a:pt x="154305" y="98108"/>
                  <a:pt x="156652" y="102360"/>
                  <a:pt x="160020" y="105728"/>
                </a:cubicBezTo>
                <a:cubicBezTo>
                  <a:pt x="163456" y="109164"/>
                  <a:pt x="176289" y="115664"/>
                  <a:pt x="180023" y="117158"/>
                </a:cubicBezTo>
                <a:cubicBezTo>
                  <a:pt x="185616" y="119395"/>
                  <a:pt x="197168" y="122873"/>
                  <a:pt x="197168" y="122873"/>
                </a:cubicBezTo>
                <a:lnTo>
                  <a:pt x="220028" y="120015"/>
                </a:lnTo>
              </a:path>
            </a:pathLst>
          </a:custGeom>
          <a:noFill/>
          <a:ln w="127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204" name="Billede 203">
            <a:extLst>
              <a:ext uri="{FF2B5EF4-FFF2-40B4-BE49-F238E27FC236}">
                <a16:creationId xmlns:a16="http://schemas.microsoft.com/office/drawing/2014/main" id="{C31DC8F1-0C67-D400-F2D4-8A580003E0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7392">
            <a:off x="5072772" y="5423179"/>
            <a:ext cx="60856" cy="284981"/>
          </a:xfrm>
          <a:prstGeom prst="rect">
            <a:avLst/>
          </a:prstGeom>
        </p:spPr>
      </p:pic>
      <p:sp>
        <p:nvSpPr>
          <p:cNvPr id="205" name="Tekstfelt 204">
            <a:extLst>
              <a:ext uri="{FF2B5EF4-FFF2-40B4-BE49-F238E27FC236}">
                <a16:creationId xmlns:a16="http://schemas.microsoft.com/office/drawing/2014/main" id="{A51F1B28-BED7-C7DD-DCD6-2B95AE862D94}"/>
              </a:ext>
            </a:extLst>
          </p:cNvPr>
          <p:cNvSpPr txBox="1"/>
          <p:nvPr/>
        </p:nvSpPr>
        <p:spPr>
          <a:xfrm>
            <a:off x="9188559" y="5044536"/>
            <a:ext cx="26416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200" dirty="0">
                <a:solidFill>
                  <a:schemeClr val="bg1"/>
                </a:solidFill>
                <a:latin typeface="Abc Ny" panose="02000503000000000000" pitchFamily="2" charset="0"/>
              </a:rPr>
              <a:t>MINILÆS 5, BI I BY.</a:t>
            </a:r>
            <a:endParaRPr lang="da-DK" sz="1200" dirty="0">
              <a:latin typeface="Abc Ny" panose="02000503000000000000" pitchFamily="2" charset="0"/>
            </a:endParaRPr>
          </a:p>
        </p:txBody>
      </p:sp>
      <p:sp>
        <p:nvSpPr>
          <p:cNvPr id="213" name="Tekstfelt 212">
            <a:extLst>
              <a:ext uri="{FF2B5EF4-FFF2-40B4-BE49-F238E27FC236}">
                <a16:creationId xmlns:a16="http://schemas.microsoft.com/office/drawing/2014/main" id="{42C47CB9-1A8E-1BA5-9E81-67616C4547AB}"/>
              </a:ext>
            </a:extLst>
          </p:cNvPr>
          <p:cNvSpPr txBox="1"/>
          <p:nvPr/>
        </p:nvSpPr>
        <p:spPr>
          <a:xfrm>
            <a:off x="8847455" y="10093346"/>
            <a:ext cx="26416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200" dirty="0">
                <a:solidFill>
                  <a:schemeClr val="bg1"/>
                </a:solidFill>
                <a:latin typeface="Abc Ny" panose="02000503000000000000" pitchFamily="2" charset="0"/>
              </a:rPr>
              <a:t>MINILÆS 6, TE PÅ BÅL.</a:t>
            </a:r>
            <a:endParaRPr lang="da-DK" sz="1200" dirty="0">
              <a:latin typeface="Abc Ny" panose="02000503000000000000" pitchFamily="2" charset="0"/>
            </a:endParaRPr>
          </a:p>
        </p:txBody>
      </p:sp>
      <p:sp>
        <p:nvSpPr>
          <p:cNvPr id="214" name="Tekstfelt 213">
            <a:extLst>
              <a:ext uri="{FF2B5EF4-FFF2-40B4-BE49-F238E27FC236}">
                <a16:creationId xmlns:a16="http://schemas.microsoft.com/office/drawing/2014/main" id="{194CCB13-3DF8-F301-47C7-E3AF8DA15B29}"/>
              </a:ext>
            </a:extLst>
          </p:cNvPr>
          <p:cNvSpPr txBox="1"/>
          <p:nvPr/>
        </p:nvSpPr>
        <p:spPr>
          <a:xfrm>
            <a:off x="9159801" y="2502"/>
            <a:ext cx="26416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200" dirty="0">
                <a:solidFill>
                  <a:schemeClr val="bg1"/>
                </a:solidFill>
                <a:latin typeface="Abc Ny" panose="02000503000000000000" pitchFamily="2" charset="0"/>
              </a:rPr>
              <a:t>MINILÆS 4, LIS I Å.</a:t>
            </a:r>
            <a:endParaRPr lang="da-DK" sz="1200" dirty="0">
              <a:latin typeface="Abc Ny" panose="02000503000000000000" pitchFamily="2" charset="0"/>
            </a:endParaRPr>
          </a:p>
        </p:txBody>
      </p:sp>
      <p:pic>
        <p:nvPicPr>
          <p:cNvPr id="216" name="Billede 215" descr="Et billede, der indeholder diagram&#10;&#10;Automatisk genereret beskrivelse">
            <a:extLst>
              <a:ext uri="{FF2B5EF4-FFF2-40B4-BE49-F238E27FC236}">
                <a16:creationId xmlns:a16="http://schemas.microsoft.com/office/drawing/2014/main" id="{B1CD7206-CFBC-E06A-6250-5DA128B9217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244" y="8381646"/>
            <a:ext cx="1000255" cy="791456"/>
          </a:xfrm>
          <a:prstGeom prst="rect">
            <a:avLst/>
          </a:prstGeom>
        </p:spPr>
      </p:pic>
      <p:pic>
        <p:nvPicPr>
          <p:cNvPr id="218" name="Billede 217" descr="Et billede, der indeholder logo&#10;&#10;Automatisk genereret beskrivelse">
            <a:extLst>
              <a:ext uri="{FF2B5EF4-FFF2-40B4-BE49-F238E27FC236}">
                <a16:creationId xmlns:a16="http://schemas.microsoft.com/office/drawing/2014/main" id="{155A6BAC-E04E-D697-C8C0-1E495A5C58A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430" y="7544860"/>
            <a:ext cx="791899" cy="687820"/>
          </a:xfrm>
          <a:prstGeom prst="rect">
            <a:avLst/>
          </a:prstGeom>
        </p:spPr>
      </p:pic>
      <p:pic>
        <p:nvPicPr>
          <p:cNvPr id="244" name="Billede 243" descr="Et billede, der indeholder tekst, visitkort&#10;&#10;Automatisk genereret beskrivelse">
            <a:extLst>
              <a:ext uri="{FF2B5EF4-FFF2-40B4-BE49-F238E27FC236}">
                <a16:creationId xmlns:a16="http://schemas.microsoft.com/office/drawing/2014/main" id="{504B401A-F09B-CF40-A785-7CC1A1BBD25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03017">
            <a:off x="909816" y="5740196"/>
            <a:ext cx="530381" cy="755051"/>
          </a:xfrm>
          <a:prstGeom prst="rect">
            <a:avLst/>
          </a:prstGeom>
        </p:spPr>
      </p:pic>
      <p:pic>
        <p:nvPicPr>
          <p:cNvPr id="247" name="Billede 246" descr="Et billede, der indeholder diagram&#10;&#10;Automatisk genereret beskrivelse">
            <a:extLst>
              <a:ext uri="{FF2B5EF4-FFF2-40B4-BE49-F238E27FC236}">
                <a16:creationId xmlns:a16="http://schemas.microsoft.com/office/drawing/2014/main" id="{BEE92BD8-F4F3-D566-DA1D-7086E5065DE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430" y="9452663"/>
            <a:ext cx="814617" cy="404484"/>
          </a:xfrm>
          <a:prstGeom prst="rect">
            <a:avLst/>
          </a:prstGeom>
        </p:spPr>
      </p:pic>
      <p:pic>
        <p:nvPicPr>
          <p:cNvPr id="257" name="Billede 256">
            <a:extLst>
              <a:ext uri="{FF2B5EF4-FFF2-40B4-BE49-F238E27FC236}">
                <a16:creationId xmlns:a16="http://schemas.microsoft.com/office/drawing/2014/main" id="{0C10DB89-1A51-7EA8-698F-C91CCFFA914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824" y="6631449"/>
            <a:ext cx="921986" cy="773435"/>
          </a:xfrm>
          <a:prstGeom prst="rect">
            <a:avLst/>
          </a:prstGeom>
        </p:spPr>
      </p:pic>
      <p:pic>
        <p:nvPicPr>
          <p:cNvPr id="258" name="Billede 257" descr="Et billede, der indeholder tekst, visitkort&#10;&#10;Automatisk genereret beskrivelse">
            <a:extLst>
              <a:ext uri="{FF2B5EF4-FFF2-40B4-BE49-F238E27FC236}">
                <a16:creationId xmlns:a16="http://schemas.microsoft.com/office/drawing/2014/main" id="{F39112BE-CDB0-0AA9-32D4-98284581972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14231">
            <a:off x="6339598" y="9090349"/>
            <a:ext cx="445425" cy="634108"/>
          </a:xfrm>
          <a:prstGeom prst="rect">
            <a:avLst/>
          </a:prstGeom>
        </p:spPr>
      </p:pic>
      <p:pic>
        <p:nvPicPr>
          <p:cNvPr id="259" name="Billede 258" descr="Et billede, der indeholder diagram&#10;&#10;Automatisk genereret beskrivelse">
            <a:extLst>
              <a:ext uri="{FF2B5EF4-FFF2-40B4-BE49-F238E27FC236}">
                <a16:creationId xmlns:a16="http://schemas.microsoft.com/office/drawing/2014/main" id="{82978D3D-E2FF-CDFB-A518-8C094015020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721" y="6425475"/>
            <a:ext cx="668144" cy="528672"/>
          </a:xfrm>
          <a:prstGeom prst="rect">
            <a:avLst/>
          </a:prstGeom>
        </p:spPr>
      </p:pic>
      <p:pic>
        <p:nvPicPr>
          <p:cNvPr id="260" name="Billede 259" descr="Et billede, der indeholder logo&#10;&#10;Automatisk genereret beskrivelse">
            <a:extLst>
              <a:ext uri="{FF2B5EF4-FFF2-40B4-BE49-F238E27FC236}">
                <a16:creationId xmlns:a16="http://schemas.microsoft.com/office/drawing/2014/main" id="{9E1A3263-9D43-50C0-43FC-58AC3FFC4CD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0402" y="5842665"/>
            <a:ext cx="462044" cy="401318"/>
          </a:xfrm>
          <a:prstGeom prst="rect">
            <a:avLst/>
          </a:prstGeom>
        </p:spPr>
      </p:pic>
      <p:pic>
        <p:nvPicPr>
          <p:cNvPr id="298" name="Billede 297" descr="Et billede, der indeholder diagram&#10;&#10;Automatisk genereret beskrivelse">
            <a:extLst>
              <a:ext uri="{FF2B5EF4-FFF2-40B4-BE49-F238E27FC236}">
                <a16:creationId xmlns:a16="http://schemas.microsoft.com/office/drawing/2014/main" id="{66638111-CF45-341A-7C60-B0A5B53B332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8240" y="5924838"/>
            <a:ext cx="571846" cy="283940"/>
          </a:xfrm>
          <a:prstGeom prst="rect">
            <a:avLst/>
          </a:prstGeom>
        </p:spPr>
      </p:pic>
      <p:pic>
        <p:nvPicPr>
          <p:cNvPr id="300" name="Billede 299" descr="Et billede, der indeholder logo&#10;&#10;Automatisk genereret beskrivelse">
            <a:extLst>
              <a:ext uri="{FF2B5EF4-FFF2-40B4-BE49-F238E27FC236}">
                <a16:creationId xmlns:a16="http://schemas.microsoft.com/office/drawing/2014/main" id="{951CE50F-5700-C069-152C-47A95EE4781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75164">
            <a:off x="8037500" y="7362996"/>
            <a:ext cx="462044" cy="401318"/>
          </a:xfrm>
          <a:prstGeom prst="rect">
            <a:avLst/>
          </a:prstGeom>
        </p:spPr>
      </p:pic>
      <p:pic>
        <p:nvPicPr>
          <p:cNvPr id="304" name="Billede 303" descr="Et billede, der indeholder diagram&#10;&#10;Automatisk genereret beskrivelse">
            <a:extLst>
              <a:ext uri="{FF2B5EF4-FFF2-40B4-BE49-F238E27FC236}">
                <a16:creationId xmlns:a16="http://schemas.microsoft.com/office/drawing/2014/main" id="{A4AB156E-C4B4-6409-2C99-CC3593408CC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5666" y="7794668"/>
            <a:ext cx="511442" cy="404681"/>
          </a:xfrm>
          <a:prstGeom prst="rect">
            <a:avLst/>
          </a:prstGeom>
        </p:spPr>
      </p:pic>
      <p:sp>
        <p:nvSpPr>
          <p:cNvPr id="306" name="Rektangel: afrundede hjørner 305">
            <a:extLst>
              <a:ext uri="{FF2B5EF4-FFF2-40B4-BE49-F238E27FC236}">
                <a16:creationId xmlns:a16="http://schemas.microsoft.com/office/drawing/2014/main" id="{7519A34D-EFC2-F33D-748C-DD5D423DC89E}"/>
              </a:ext>
            </a:extLst>
          </p:cNvPr>
          <p:cNvSpPr/>
          <p:nvPr/>
        </p:nvSpPr>
        <p:spPr>
          <a:xfrm>
            <a:off x="1661627" y="11092347"/>
            <a:ext cx="735731" cy="589300"/>
          </a:xfrm>
          <a:prstGeom prst="roundRect">
            <a:avLst/>
          </a:prstGeom>
          <a:noFill/>
          <a:ln>
            <a:solidFill>
              <a:srgbClr val="6D9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07" name="Tekstfelt 306">
            <a:extLst>
              <a:ext uri="{FF2B5EF4-FFF2-40B4-BE49-F238E27FC236}">
                <a16:creationId xmlns:a16="http://schemas.microsoft.com/office/drawing/2014/main" id="{D58483DF-60C0-E84D-214B-6C14F4C29846}"/>
              </a:ext>
            </a:extLst>
          </p:cNvPr>
          <p:cNvSpPr txBox="1"/>
          <p:nvPr/>
        </p:nvSpPr>
        <p:spPr>
          <a:xfrm>
            <a:off x="1685207" y="11150982"/>
            <a:ext cx="8162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800" dirty="0">
                <a:solidFill>
                  <a:srgbClr val="6D9480"/>
                </a:solidFill>
                <a:latin typeface="Abc Ny" panose="02000503000000000000" pitchFamily="2" charset="0"/>
              </a:rPr>
              <a:t>T E</a:t>
            </a:r>
          </a:p>
        </p:txBody>
      </p:sp>
      <p:sp>
        <p:nvSpPr>
          <p:cNvPr id="308" name="Rektangel: afrundede hjørner 307">
            <a:extLst>
              <a:ext uri="{FF2B5EF4-FFF2-40B4-BE49-F238E27FC236}">
                <a16:creationId xmlns:a16="http://schemas.microsoft.com/office/drawing/2014/main" id="{A5D16466-4F8A-2701-E73F-8C75BD5E34DF}"/>
              </a:ext>
            </a:extLst>
          </p:cNvPr>
          <p:cNvSpPr/>
          <p:nvPr/>
        </p:nvSpPr>
        <p:spPr>
          <a:xfrm>
            <a:off x="2501582" y="11099269"/>
            <a:ext cx="735731" cy="589300"/>
          </a:xfrm>
          <a:prstGeom prst="roundRect">
            <a:avLst/>
          </a:prstGeom>
          <a:noFill/>
          <a:ln>
            <a:solidFill>
              <a:srgbClr val="6D9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09" name="Tekstfelt 308">
            <a:extLst>
              <a:ext uri="{FF2B5EF4-FFF2-40B4-BE49-F238E27FC236}">
                <a16:creationId xmlns:a16="http://schemas.microsoft.com/office/drawing/2014/main" id="{603E8E74-F426-54AC-1A15-1433CE677B82}"/>
              </a:ext>
            </a:extLst>
          </p:cNvPr>
          <p:cNvSpPr txBox="1"/>
          <p:nvPr/>
        </p:nvSpPr>
        <p:spPr>
          <a:xfrm>
            <a:off x="2514120" y="11156354"/>
            <a:ext cx="8162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800" dirty="0">
                <a:solidFill>
                  <a:srgbClr val="6D9480"/>
                </a:solidFill>
                <a:latin typeface="Abc Ny" panose="02000503000000000000" pitchFamily="2" charset="0"/>
              </a:rPr>
              <a:t>T U</a:t>
            </a:r>
          </a:p>
        </p:txBody>
      </p:sp>
      <p:sp>
        <p:nvSpPr>
          <p:cNvPr id="310" name="Rektangel: afrundede hjørner 309">
            <a:extLst>
              <a:ext uri="{FF2B5EF4-FFF2-40B4-BE49-F238E27FC236}">
                <a16:creationId xmlns:a16="http://schemas.microsoft.com/office/drawing/2014/main" id="{58294971-463C-0FA9-98A3-6AFEB5B6C372}"/>
              </a:ext>
            </a:extLst>
          </p:cNvPr>
          <p:cNvSpPr/>
          <p:nvPr/>
        </p:nvSpPr>
        <p:spPr>
          <a:xfrm>
            <a:off x="3361223" y="11092347"/>
            <a:ext cx="735731" cy="589300"/>
          </a:xfrm>
          <a:prstGeom prst="roundRect">
            <a:avLst/>
          </a:prstGeom>
          <a:noFill/>
          <a:ln>
            <a:solidFill>
              <a:srgbClr val="6D9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11" name="Tekstfelt 310">
            <a:extLst>
              <a:ext uri="{FF2B5EF4-FFF2-40B4-BE49-F238E27FC236}">
                <a16:creationId xmlns:a16="http://schemas.microsoft.com/office/drawing/2014/main" id="{2374991B-07A9-4DAB-FCC6-5A021A01A7F9}"/>
              </a:ext>
            </a:extLst>
          </p:cNvPr>
          <p:cNvSpPr txBox="1"/>
          <p:nvPr/>
        </p:nvSpPr>
        <p:spPr>
          <a:xfrm>
            <a:off x="3420001" y="11168424"/>
            <a:ext cx="8162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800" dirty="0">
                <a:solidFill>
                  <a:srgbClr val="6D9480"/>
                </a:solidFill>
                <a:latin typeface="Abc Ny" panose="02000503000000000000" pitchFamily="2" charset="0"/>
              </a:rPr>
              <a:t>TÅ</a:t>
            </a:r>
          </a:p>
        </p:txBody>
      </p:sp>
      <p:sp>
        <p:nvSpPr>
          <p:cNvPr id="312" name="Rektangel: afrundede hjørner 311">
            <a:extLst>
              <a:ext uri="{FF2B5EF4-FFF2-40B4-BE49-F238E27FC236}">
                <a16:creationId xmlns:a16="http://schemas.microsoft.com/office/drawing/2014/main" id="{7A691566-DF62-5616-4B36-0ACC1F61F2F9}"/>
              </a:ext>
            </a:extLst>
          </p:cNvPr>
          <p:cNvSpPr/>
          <p:nvPr/>
        </p:nvSpPr>
        <p:spPr>
          <a:xfrm>
            <a:off x="4225398" y="11083263"/>
            <a:ext cx="735731" cy="589300"/>
          </a:xfrm>
          <a:prstGeom prst="roundRect">
            <a:avLst/>
          </a:prstGeom>
          <a:noFill/>
          <a:ln>
            <a:solidFill>
              <a:srgbClr val="6D9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13" name="Tekstfelt 312">
            <a:extLst>
              <a:ext uri="{FF2B5EF4-FFF2-40B4-BE49-F238E27FC236}">
                <a16:creationId xmlns:a16="http://schemas.microsoft.com/office/drawing/2014/main" id="{CDBDFEC7-2F9F-8C86-FB62-F2757AE962BF}"/>
              </a:ext>
            </a:extLst>
          </p:cNvPr>
          <p:cNvSpPr txBox="1"/>
          <p:nvPr/>
        </p:nvSpPr>
        <p:spPr>
          <a:xfrm>
            <a:off x="4255489" y="11148176"/>
            <a:ext cx="8871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800" dirty="0">
                <a:solidFill>
                  <a:srgbClr val="6D9480"/>
                </a:solidFill>
                <a:latin typeface="Abc Ny" panose="02000503000000000000" pitchFamily="2" charset="0"/>
              </a:rPr>
              <a:t>TO</a:t>
            </a:r>
          </a:p>
        </p:txBody>
      </p:sp>
      <p:sp>
        <p:nvSpPr>
          <p:cNvPr id="314" name="Rektangel: afrundede hjørner 313">
            <a:extLst>
              <a:ext uri="{FF2B5EF4-FFF2-40B4-BE49-F238E27FC236}">
                <a16:creationId xmlns:a16="http://schemas.microsoft.com/office/drawing/2014/main" id="{17E6D29D-C358-4A5F-F478-235A26376F3E}"/>
              </a:ext>
            </a:extLst>
          </p:cNvPr>
          <p:cNvSpPr/>
          <p:nvPr/>
        </p:nvSpPr>
        <p:spPr>
          <a:xfrm>
            <a:off x="1660921" y="12117339"/>
            <a:ext cx="735731" cy="589300"/>
          </a:xfrm>
          <a:prstGeom prst="roundRect">
            <a:avLst/>
          </a:prstGeom>
          <a:noFill/>
          <a:ln>
            <a:solidFill>
              <a:srgbClr val="6D9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15" name="Tekstfelt 314">
            <a:extLst>
              <a:ext uri="{FF2B5EF4-FFF2-40B4-BE49-F238E27FC236}">
                <a16:creationId xmlns:a16="http://schemas.microsoft.com/office/drawing/2014/main" id="{1DEAA3AC-63CE-59D2-B27F-8AC8A20A4D44}"/>
              </a:ext>
            </a:extLst>
          </p:cNvPr>
          <p:cNvSpPr txBox="1"/>
          <p:nvPr/>
        </p:nvSpPr>
        <p:spPr>
          <a:xfrm>
            <a:off x="3337480" y="12193638"/>
            <a:ext cx="13231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800" dirty="0">
                <a:solidFill>
                  <a:srgbClr val="6D9480"/>
                </a:solidFill>
                <a:latin typeface="Abc Ny" panose="02000503000000000000" pitchFamily="2" charset="0"/>
              </a:rPr>
              <a:t>MUS</a:t>
            </a:r>
          </a:p>
        </p:txBody>
      </p:sp>
      <p:sp>
        <p:nvSpPr>
          <p:cNvPr id="316" name="Rektangel: afrundede hjørner 315">
            <a:extLst>
              <a:ext uri="{FF2B5EF4-FFF2-40B4-BE49-F238E27FC236}">
                <a16:creationId xmlns:a16="http://schemas.microsoft.com/office/drawing/2014/main" id="{8AA08FC9-1EEE-2E62-6559-D2CE53B7B7DE}"/>
              </a:ext>
            </a:extLst>
          </p:cNvPr>
          <p:cNvSpPr/>
          <p:nvPr/>
        </p:nvSpPr>
        <p:spPr>
          <a:xfrm>
            <a:off x="2500876" y="12124261"/>
            <a:ext cx="735731" cy="589300"/>
          </a:xfrm>
          <a:prstGeom prst="roundRect">
            <a:avLst/>
          </a:prstGeom>
          <a:noFill/>
          <a:ln>
            <a:solidFill>
              <a:srgbClr val="6D9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17" name="Tekstfelt 316">
            <a:extLst>
              <a:ext uri="{FF2B5EF4-FFF2-40B4-BE49-F238E27FC236}">
                <a16:creationId xmlns:a16="http://schemas.microsoft.com/office/drawing/2014/main" id="{39CD5699-DB94-88A9-375D-BA6E57335DD6}"/>
              </a:ext>
            </a:extLst>
          </p:cNvPr>
          <p:cNvSpPr txBox="1"/>
          <p:nvPr/>
        </p:nvSpPr>
        <p:spPr>
          <a:xfrm>
            <a:off x="2462329" y="12208462"/>
            <a:ext cx="11113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800" dirty="0">
                <a:solidFill>
                  <a:srgbClr val="6D9480"/>
                </a:solidFill>
                <a:latin typeface="Abc Ny" panose="02000503000000000000" pitchFamily="2" charset="0"/>
              </a:rPr>
              <a:t>MOS</a:t>
            </a:r>
          </a:p>
        </p:txBody>
      </p:sp>
      <p:sp>
        <p:nvSpPr>
          <p:cNvPr id="318" name="Rektangel: afrundede hjørner 317">
            <a:extLst>
              <a:ext uri="{FF2B5EF4-FFF2-40B4-BE49-F238E27FC236}">
                <a16:creationId xmlns:a16="http://schemas.microsoft.com/office/drawing/2014/main" id="{408849F8-267C-444B-D361-044F6E7B2457}"/>
              </a:ext>
            </a:extLst>
          </p:cNvPr>
          <p:cNvSpPr/>
          <p:nvPr/>
        </p:nvSpPr>
        <p:spPr>
          <a:xfrm>
            <a:off x="3360517" y="12117339"/>
            <a:ext cx="735731" cy="589300"/>
          </a:xfrm>
          <a:prstGeom prst="roundRect">
            <a:avLst/>
          </a:prstGeom>
          <a:noFill/>
          <a:ln>
            <a:solidFill>
              <a:srgbClr val="6D9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20" name="Rektangel: afrundede hjørner 319">
            <a:extLst>
              <a:ext uri="{FF2B5EF4-FFF2-40B4-BE49-F238E27FC236}">
                <a16:creationId xmlns:a16="http://schemas.microsoft.com/office/drawing/2014/main" id="{954AFEE9-2E21-9109-FB7D-2DE268BB9794}"/>
              </a:ext>
            </a:extLst>
          </p:cNvPr>
          <p:cNvSpPr/>
          <p:nvPr/>
        </p:nvSpPr>
        <p:spPr>
          <a:xfrm>
            <a:off x="4224692" y="12108255"/>
            <a:ext cx="735731" cy="589300"/>
          </a:xfrm>
          <a:prstGeom prst="roundRect">
            <a:avLst/>
          </a:prstGeom>
          <a:noFill/>
          <a:ln>
            <a:solidFill>
              <a:srgbClr val="6D9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22" name="Rektangel: afrundede hjørner 321">
            <a:extLst>
              <a:ext uri="{FF2B5EF4-FFF2-40B4-BE49-F238E27FC236}">
                <a16:creationId xmlns:a16="http://schemas.microsoft.com/office/drawing/2014/main" id="{CEB7D54D-8E9D-DBD9-FE7D-028D01A58B90}"/>
              </a:ext>
            </a:extLst>
          </p:cNvPr>
          <p:cNvSpPr/>
          <p:nvPr/>
        </p:nvSpPr>
        <p:spPr>
          <a:xfrm>
            <a:off x="1669649" y="13127442"/>
            <a:ext cx="735731" cy="589300"/>
          </a:xfrm>
          <a:prstGeom prst="roundRect">
            <a:avLst/>
          </a:prstGeom>
          <a:noFill/>
          <a:ln>
            <a:solidFill>
              <a:srgbClr val="6D9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24" name="Rektangel: afrundede hjørner 323">
            <a:extLst>
              <a:ext uri="{FF2B5EF4-FFF2-40B4-BE49-F238E27FC236}">
                <a16:creationId xmlns:a16="http://schemas.microsoft.com/office/drawing/2014/main" id="{9A0620FC-9262-03FA-9A75-AEFD89AF98A0}"/>
              </a:ext>
            </a:extLst>
          </p:cNvPr>
          <p:cNvSpPr/>
          <p:nvPr/>
        </p:nvSpPr>
        <p:spPr>
          <a:xfrm>
            <a:off x="2509604" y="13134364"/>
            <a:ext cx="735731" cy="589300"/>
          </a:xfrm>
          <a:prstGeom prst="roundRect">
            <a:avLst/>
          </a:prstGeom>
          <a:noFill/>
          <a:ln>
            <a:solidFill>
              <a:srgbClr val="6D9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26" name="Rektangel: afrundede hjørner 325">
            <a:extLst>
              <a:ext uri="{FF2B5EF4-FFF2-40B4-BE49-F238E27FC236}">
                <a16:creationId xmlns:a16="http://schemas.microsoft.com/office/drawing/2014/main" id="{E619263A-BA25-774A-079A-B8730D569A99}"/>
              </a:ext>
            </a:extLst>
          </p:cNvPr>
          <p:cNvSpPr/>
          <p:nvPr/>
        </p:nvSpPr>
        <p:spPr>
          <a:xfrm>
            <a:off x="3369245" y="13127442"/>
            <a:ext cx="735731" cy="589300"/>
          </a:xfrm>
          <a:prstGeom prst="roundRect">
            <a:avLst/>
          </a:prstGeom>
          <a:noFill/>
          <a:ln>
            <a:solidFill>
              <a:srgbClr val="6D9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28" name="Rektangel: afrundede hjørner 327">
            <a:extLst>
              <a:ext uri="{FF2B5EF4-FFF2-40B4-BE49-F238E27FC236}">
                <a16:creationId xmlns:a16="http://schemas.microsoft.com/office/drawing/2014/main" id="{C4EB2A64-0A9B-8CD0-4694-9158E52335F8}"/>
              </a:ext>
            </a:extLst>
          </p:cNvPr>
          <p:cNvSpPr/>
          <p:nvPr/>
        </p:nvSpPr>
        <p:spPr>
          <a:xfrm>
            <a:off x="4233420" y="13118358"/>
            <a:ext cx="735731" cy="589300"/>
          </a:xfrm>
          <a:prstGeom prst="roundRect">
            <a:avLst/>
          </a:prstGeom>
          <a:noFill/>
          <a:ln>
            <a:solidFill>
              <a:srgbClr val="6D9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30" name="Rektangel: afrundede hjørner 329">
            <a:extLst>
              <a:ext uri="{FF2B5EF4-FFF2-40B4-BE49-F238E27FC236}">
                <a16:creationId xmlns:a16="http://schemas.microsoft.com/office/drawing/2014/main" id="{1DDF15CE-4C4E-27AA-9A33-D40B30D46E2F}"/>
              </a:ext>
            </a:extLst>
          </p:cNvPr>
          <p:cNvSpPr/>
          <p:nvPr/>
        </p:nvSpPr>
        <p:spPr>
          <a:xfrm>
            <a:off x="1685207" y="14181580"/>
            <a:ext cx="735731" cy="589300"/>
          </a:xfrm>
          <a:prstGeom prst="roundRect">
            <a:avLst/>
          </a:prstGeom>
          <a:noFill/>
          <a:ln>
            <a:solidFill>
              <a:srgbClr val="6D9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32" name="Rektangel: afrundede hjørner 331">
            <a:extLst>
              <a:ext uri="{FF2B5EF4-FFF2-40B4-BE49-F238E27FC236}">
                <a16:creationId xmlns:a16="http://schemas.microsoft.com/office/drawing/2014/main" id="{3C71D0DB-0E51-8BC6-8844-C051C14513CB}"/>
              </a:ext>
            </a:extLst>
          </p:cNvPr>
          <p:cNvSpPr/>
          <p:nvPr/>
        </p:nvSpPr>
        <p:spPr>
          <a:xfrm>
            <a:off x="2525162" y="14188502"/>
            <a:ext cx="735731" cy="589300"/>
          </a:xfrm>
          <a:prstGeom prst="roundRect">
            <a:avLst/>
          </a:prstGeom>
          <a:noFill/>
          <a:ln>
            <a:solidFill>
              <a:srgbClr val="6D9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34" name="Rektangel: afrundede hjørner 333">
            <a:extLst>
              <a:ext uri="{FF2B5EF4-FFF2-40B4-BE49-F238E27FC236}">
                <a16:creationId xmlns:a16="http://schemas.microsoft.com/office/drawing/2014/main" id="{3825997A-9203-3C19-9EBE-366013A2939D}"/>
              </a:ext>
            </a:extLst>
          </p:cNvPr>
          <p:cNvSpPr/>
          <p:nvPr/>
        </p:nvSpPr>
        <p:spPr>
          <a:xfrm>
            <a:off x="3384803" y="14181580"/>
            <a:ext cx="735731" cy="589300"/>
          </a:xfrm>
          <a:prstGeom prst="roundRect">
            <a:avLst/>
          </a:prstGeom>
          <a:noFill/>
          <a:ln>
            <a:solidFill>
              <a:srgbClr val="6D9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36" name="Rektangel: afrundede hjørner 335">
            <a:extLst>
              <a:ext uri="{FF2B5EF4-FFF2-40B4-BE49-F238E27FC236}">
                <a16:creationId xmlns:a16="http://schemas.microsoft.com/office/drawing/2014/main" id="{369C5F21-B000-4B51-93BE-D3B27DD05D34}"/>
              </a:ext>
            </a:extLst>
          </p:cNvPr>
          <p:cNvSpPr/>
          <p:nvPr/>
        </p:nvSpPr>
        <p:spPr>
          <a:xfrm>
            <a:off x="4248978" y="14172496"/>
            <a:ext cx="735731" cy="589300"/>
          </a:xfrm>
          <a:prstGeom prst="roundRect">
            <a:avLst/>
          </a:prstGeom>
          <a:noFill/>
          <a:ln>
            <a:solidFill>
              <a:srgbClr val="6D9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38" name="Tekstfelt 337">
            <a:extLst>
              <a:ext uri="{FF2B5EF4-FFF2-40B4-BE49-F238E27FC236}">
                <a16:creationId xmlns:a16="http://schemas.microsoft.com/office/drawing/2014/main" id="{F07D862E-8F86-A755-437B-6F5A282E4967}"/>
              </a:ext>
            </a:extLst>
          </p:cNvPr>
          <p:cNvSpPr txBox="1"/>
          <p:nvPr/>
        </p:nvSpPr>
        <p:spPr>
          <a:xfrm>
            <a:off x="1642807" y="12221764"/>
            <a:ext cx="13231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800" dirty="0">
                <a:solidFill>
                  <a:srgbClr val="6D9480"/>
                </a:solidFill>
                <a:latin typeface="Abc Ny" panose="02000503000000000000" pitchFamily="2" charset="0"/>
              </a:rPr>
              <a:t>MÅS</a:t>
            </a:r>
          </a:p>
        </p:txBody>
      </p:sp>
      <p:sp>
        <p:nvSpPr>
          <p:cNvPr id="339" name="Tekstfelt 338">
            <a:extLst>
              <a:ext uri="{FF2B5EF4-FFF2-40B4-BE49-F238E27FC236}">
                <a16:creationId xmlns:a16="http://schemas.microsoft.com/office/drawing/2014/main" id="{6431F673-17C4-59B2-F684-D1D92E9391FB}"/>
              </a:ext>
            </a:extLst>
          </p:cNvPr>
          <p:cNvSpPr txBox="1"/>
          <p:nvPr/>
        </p:nvSpPr>
        <p:spPr>
          <a:xfrm>
            <a:off x="4175764" y="12177006"/>
            <a:ext cx="13231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800" dirty="0">
                <a:solidFill>
                  <a:srgbClr val="6D9480"/>
                </a:solidFill>
                <a:latin typeface="Abc Ny" panose="02000503000000000000" pitchFamily="2" charset="0"/>
              </a:rPr>
              <a:t>MØS</a:t>
            </a:r>
          </a:p>
        </p:txBody>
      </p:sp>
      <p:sp>
        <p:nvSpPr>
          <p:cNvPr id="340" name="Tekstfelt 339">
            <a:extLst>
              <a:ext uri="{FF2B5EF4-FFF2-40B4-BE49-F238E27FC236}">
                <a16:creationId xmlns:a16="http://schemas.microsoft.com/office/drawing/2014/main" id="{F1C30754-F338-76DA-E71E-6D7F23DA1841}"/>
              </a:ext>
            </a:extLst>
          </p:cNvPr>
          <p:cNvSpPr txBox="1"/>
          <p:nvPr/>
        </p:nvSpPr>
        <p:spPr>
          <a:xfrm>
            <a:off x="1755397" y="14243206"/>
            <a:ext cx="13231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800" dirty="0">
                <a:solidFill>
                  <a:srgbClr val="6D9480"/>
                </a:solidFill>
                <a:latin typeface="Abc Ny" panose="02000503000000000000" pitchFamily="2" charset="0"/>
              </a:rPr>
              <a:t>BIL</a:t>
            </a:r>
          </a:p>
        </p:txBody>
      </p:sp>
      <p:sp>
        <p:nvSpPr>
          <p:cNvPr id="341" name="Tekstfelt 340">
            <a:extLst>
              <a:ext uri="{FF2B5EF4-FFF2-40B4-BE49-F238E27FC236}">
                <a16:creationId xmlns:a16="http://schemas.microsoft.com/office/drawing/2014/main" id="{794F540C-88F5-290A-4945-33759816FF9C}"/>
              </a:ext>
            </a:extLst>
          </p:cNvPr>
          <p:cNvSpPr txBox="1"/>
          <p:nvPr/>
        </p:nvSpPr>
        <p:spPr>
          <a:xfrm>
            <a:off x="2553089" y="14251298"/>
            <a:ext cx="13231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800" dirty="0">
                <a:solidFill>
                  <a:srgbClr val="6D9480"/>
                </a:solidFill>
                <a:latin typeface="Abc Ny" panose="02000503000000000000" pitchFamily="2" charset="0"/>
              </a:rPr>
              <a:t>BAL</a:t>
            </a:r>
          </a:p>
        </p:txBody>
      </p:sp>
      <p:sp>
        <p:nvSpPr>
          <p:cNvPr id="342" name="Tekstfelt 341">
            <a:extLst>
              <a:ext uri="{FF2B5EF4-FFF2-40B4-BE49-F238E27FC236}">
                <a16:creationId xmlns:a16="http://schemas.microsoft.com/office/drawing/2014/main" id="{006E05E8-EB02-C578-FF21-C742E0A55141}"/>
              </a:ext>
            </a:extLst>
          </p:cNvPr>
          <p:cNvSpPr txBox="1"/>
          <p:nvPr/>
        </p:nvSpPr>
        <p:spPr>
          <a:xfrm>
            <a:off x="3411855" y="14251298"/>
            <a:ext cx="13231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800" dirty="0">
                <a:solidFill>
                  <a:srgbClr val="6D9480"/>
                </a:solidFill>
                <a:latin typeface="Abc Ny" panose="02000503000000000000" pitchFamily="2" charset="0"/>
              </a:rPr>
              <a:t>BEL</a:t>
            </a:r>
          </a:p>
        </p:txBody>
      </p:sp>
      <p:sp>
        <p:nvSpPr>
          <p:cNvPr id="343" name="Tekstfelt 342">
            <a:extLst>
              <a:ext uri="{FF2B5EF4-FFF2-40B4-BE49-F238E27FC236}">
                <a16:creationId xmlns:a16="http://schemas.microsoft.com/office/drawing/2014/main" id="{E1526FB9-A721-068F-6F0B-307D4B41C4E2}"/>
              </a:ext>
            </a:extLst>
          </p:cNvPr>
          <p:cNvSpPr txBox="1"/>
          <p:nvPr/>
        </p:nvSpPr>
        <p:spPr>
          <a:xfrm>
            <a:off x="4286637" y="14243206"/>
            <a:ext cx="13231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800" dirty="0">
                <a:solidFill>
                  <a:srgbClr val="6D9480"/>
                </a:solidFill>
                <a:latin typeface="Abc Ny" panose="02000503000000000000" pitchFamily="2" charset="0"/>
              </a:rPr>
              <a:t>BÅL</a:t>
            </a:r>
          </a:p>
        </p:txBody>
      </p:sp>
      <p:sp>
        <p:nvSpPr>
          <p:cNvPr id="344" name="Tekstfelt 343">
            <a:extLst>
              <a:ext uri="{FF2B5EF4-FFF2-40B4-BE49-F238E27FC236}">
                <a16:creationId xmlns:a16="http://schemas.microsoft.com/office/drawing/2014/main" id="{2FC2224C-96FD-5CE2-DF41-381F18086DA5}"/>
              </a:ext>
            </a:extLst>
          </p:cNvPr>
          <p:cNvSpPr txBox="1"/>
          <p:nvPr/>
        </p:nvSpPr>
        <p:spPr>
          <a:xfrm>
            <a:off x="1742786" y="13170249"/>
            <a:ext cx="8162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800" dirty="0">
                <a:solidFill>
                  <a:srgbClr val="6D9480"/>
                </a:solidFill>
                <a:latin typeface="Abc Ny" panose="02000503000000000000" pitchFamily="2" charset="0"/>
              </a:rPr>
              <a:t>T I</a:t>
            </a:r>
          </a:p>
        </p:txBody>
      </p:sp>
      <p:sp>
        <p:nvSpPr>
          <p:cNvPr id="345" name="Tekstfelt 344">
            <a:extLst>
              <a:ext uri="{FF2B5EF4-FFF2-40B4-BE49-F238E27FC236}">
                <a16:creationId xmlns:a16="http://schemas.microsoft.com/office/drawing/2014/main" id="{253971FF-F15F-FD93-E1F6-CB85D5323256}"/>
              </a:ext>
            </a:extLst>
          </p:cNvPr>
          <p:cNvSpPr txBox="1"/>
          <p:nvPr/>
        </p:nvSpPr>
        <p:spPr>
          <a:xfrm>
            <a:off x="2518476" y="13187734"/>
            <a:ext cx="8162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800" dirty="0">
                <a:solidFill>
                  <a:srgbClr val="6D9480"/>
                </a:solidFill>
                <a:latin typeface="Abc Ny" panose="02000503000000000000" pitchFamily="2" charset="0"/>
              </a:rPr>
              <a:t>T Ø</a:t>
            </a:r>
          </a:p>
        </p:txBody>
      </p:sp>
      <p:sp>
        <p:nvSpPr>
          <p:cNvPr id="346" name="Tekstfelt 345">
            <a:extLst>
              <a:ext uri="{FF2B5EF4-FFF2-40B4-BE49-F238E27FC236}">
                <a16:creationId xmlns:a16="http://schemas.microsoft.com/office/drawing/2014/main" id="{D486FFF8-B655-1CC9-F0A8-8D438121A375}"/>
              </a:ext>
            </a:extLst>
          </p:cNvPr>
          <p:cNvSpPr txBox="1"/>
          <p:nvPr/>
        </p:nvSpPr>
        <p:spPr>
          <a:xfrm>
            <a:off x="3438264" y="13170977"/>
            <a:ext cx="8162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800" dirty="0">
                <a:solidFill>
                  <a:srgbClr val="6D9480"/>
                </a:solidFill>
                <a:latin typeface="Abc Ny" panose="02000503000000000000" pitchFamily="2" charset="0"/>
              </a:rPr>
              <a:t>TA</a:t>
            </a:r>
          </a:p>
        </p:txBody>
      </p:sp>
      <p:sp>
        <p:nvSpPr>
          <p:cNvPr id="347" name="Tekstfelt 346">
            <a:extLst>
              <a:ext uri="{FF2B5EF4-FFF2-40B4-BE49-F238E27FC236}">
                <a16:creationId xmlns:a16="http://schemas.microsoft.com/office/drawing/2014/main" id="{AF1645DB-1E01-8CBB-66C2-B40EFEAD6327}"/>
              </a:ext>
            </a:extLst>
          </p:cNvPr>
          <p:cNvSpPr txBox="1"/>
          <p:nvPr/>
        </p:nvSpPr>
        <p:spPr>
          <a:xfrm>
            <a:off x="4270962" y="13170249"/>
            <a:ext cx="8162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800" dirty="0">
                <a:solidFill>
                  <a:srgbClr val="6D9480"/>
                </a:solidFill>
                <a:latin typeface="Abc Ny" panose="02000503000000000000" pitchFamily="2" charset="0"/>
              </a:rPr>
              <a:t>TÆ</a:t>
            </a:r>
          </a:p>
        </p:txBody>
      </p:sp>
      <p:pic>
        <p:nvPicPr>
          <p:cNvPr id="349" name="Billede 348" descr="Et billede, der indeholder logo&#10;&#10;Automatisk genereret beskrivelse">
            <a:extLst>
              <a:ext uri="{FF2B5EF4-FFF2-40B4-BE49-F238E27FC236}">
                <a16:creationId xmlns:a16="http://schemas.microsoft.com/office/drawing/2014/main" id="{F6AD2DF1-0BC5-487B-8A8D-DF193815D17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244" y="13923859"/>
            <a:ext cx="649081" cy="1009084"/>
          </a:xfrm>
          <a:prstGeom prst="rect">
            <a:avLst/>
          </a:prstGeom>
        </p:spPr>
      </p:pic>
      <p:sp>
        <p:nvSpPr>
          <p:cNvPr id="350" name="Tekstfelt 349">
            <a:extLst>
              <a:ext uri="{FF2B5EF4-FFF2-40B4-BE49-F238E27FC236}">
                <a16:creationId xmlns:a16="http://schemas.microsoft.com/office/drawing/2014/main" id="{879F99FE-1376-7538-C84C-05381E461DED}"/>
              </a:ext>
            </a:extLst>
          </p:cNvPr>
          <p:cNvSpPr txBox="1"/>
          <p:nvPr/>
        </p:nvSpPr>
        <p:spPr>
          <a:xfrm>
            <a:off x="493856" y="13013515"/>
            <a:ext cx="8380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4800" b="1" dirty="0">
                <a:solidFill>
                  <a:srgbClr val="6D9480"/>
                </a:solidFill>
                <a:latin typeface="Abc Ny" panose="02000503000000000000" pitchFamily="2" charset="0"/>
              </a:rPr>
              <a:t>10</a:t>
            </a:r>
          </a:p>
        </p:txBody>
      </p:sp>
      <p:pic>
        <p:nvPicPr>
          <p:cNvPr id="352" name="Billede 351">
            <a:extLst>
              <a:ext uri="{FF2B5EF4-FFF2-40B4-BE49-F238E27FC236}">
                <a16:creationId xmlns:a16="http://schemas.microsoft.com/office/drawing/2014/main" id="{84354F0A-B367-7DA3-84AA-BD0A0F263D5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445152">
            <a:off x="447403" y="12094865"/>
            <a:ext cx="800545" cy="766645"/>
          </a:xfrm>
          <a:prstGeom prst="rect">
            <a:avLst/>
          </a:prstGeom>
        </p:spPr>
      </p:pic>
      <p:pic>
        <p:nvPicPr>
          <p:cNvPr id="354" name="Billede 353" descr="Et billede, der indeholder kop/decilitermål, sportsgren, sport&#10;&#10;Automatisk genereret beskrivelse">
            <a:extLst>
              <a:ext uri="{FF2B5EF4-FFF2-40B4-BE49-F238E27FC236}">
                <a16:creationId xmlns:a16="http://schemas.microsoft.com/office/drawing/2014/main" id="{114E1975-229C-6136-1C01-94D4F8C411D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544" y="10850746"/>
            <a:ext cx="857047" cy="890684"/>
          </a:xfrm>
          <a:prstGeom prst="rect">
            <a:avLst/>
          </a:prstGeom>
        </p:spPr>
      </p:pic>
      <p:sp>
        <p:nvSpPr>
          <p:cNvPr id="358" name="Kombinationstegning: figur 357">
            <a:extLst>
              <a:ext uri="{FF2B5EF4-FFF2-40B4-BE49-F238E27FC236}">
                <a16:creationId xmlns:a16="http://schemas.microsoft.com/office/drawing/2014/main" id="{B1B81CEE-6EDA-0548-D276-74A73B4B2BFD}"/>
              </a:ext>
            </a:extLst>
          </p:cNvPr>
          <p:cNvSpPr/>
          <p:nvPr/>
        </p:nvSpPr>
        <p:spPr>
          <a:xfrm>
            <a:off x="4986245" y="10534253"/>
            <a:ext cx="92283" cy="104019"/>
          </a:xfrm>
          <a:custGeom>
            <a:avLst/>
            <a:gdLst>
              <a:gd name="connsiteX0" fmla="*/ 2778 w 92283"/>
              <a:gd name="connsiteY0" fmla="*/ 0 h 104019"/>
              <a:gd name="connsiteX1" fmla="*/ 359 w 92283"/>
              <a:gd name="connsiteY1" fmla="*/ 12095 h 104019"/>
              <a:gd name="connsiteX2" fmla="*/ 14873 w 92283"/>
              <a:gd name="connsiteY2" fmla="*/ 33866 h 104019"/>
              <a:gd name="connsiteX3" fmla="*/ 31806 w 92283"/>
              <a:gd name="connsiteY3" fmla="*/ 53219 h 104019"/>
              <a:gd name="connsiteX4" fmla="*/ 43902 w 92283"/>
              <a:gd name="connsiteY4" fmla="*/ 62895 h 104019"/>
              <a:gd name="connsiteX5" fmla="*/ 63254 w 92283"/>
              <a:gd name="connsiteY5" fmla="*/ 79828 h 104019"/>
              <a:gd name="connsiteX6" fmla="*/ 70511 w 92283"/>
              <a:gd name="connsiteY6" fmla="*/ 82247 h 104019"/>
              <a:gd name="connsiteX7" fmla="*/ 92283 w 92283"/>
              <a:gd name="connsiteY7" fmla="*/ 104019 h 104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2283" h="104019">
                <a:moveTo>
                  <a:pt x="2778" y="0"/>
                </a:moveTo>
                <a:cubicBezTo>
                  <a:pt x="1972" y="4032"/>
                  <a:pt x="-1024" y="8223"/>
                  <a:pt x="359" y="12095"/>
                </a:cubicBezTo>
                <a:cubicBezTo>
                  <a:pt x="3292" y="20309"/>
                  <a:pt x="9425" y="27055"/>
                  <a:pt x="14873" y="33866"/>
                </a:cubicBezTo>
                <a:cubicBezTo>
                  <a:pt x="21198" y="41773"/>
                  <a:pt x="24534" y="46856"/>
                  <a:pt x="31806" y="53219"/>
                </a:cubicBezTo>
                <a:cubicBezTo>
                  <a:pt x="35692" y="56619"/>
                  <a:pt x="40064" y="59441"/>
                  <a:pt x="43902" y="62895"/>
                </a:cubicBezTo>
                <a:cubicBezTo>
                  <a:pt x="51785" y="69989"/>
                  <a:pt x="54449" y="75426"/>
                  <a:pt x="63254" y="79828"/>
                </a:cubicBezTo>
                <a:cubicBezTo>
                  <a:pt x="65535" y="80968"/>
                  <a:pt x="68092" y="81441"/>
                  <a:pt x="70511" y="82247"/>
                </a:cubicBezTo>
                <a:lnTo>
                  <a:pt x="92283" y="104019"/>
                </a:lnTo>
              </a:path>
            </a:pathLst>
          </a:custGeom>
          <a:noFill/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59" name="Kombinationstegning: figur 358">
            <a:extLst>
              <a:ext uri="{FF2B5EF4-FFF2-40B4-BE49-F238E27FC236}">
                <a16:creationId xmlns:a16="http://schemas.microsoft.com/office/drawing/2014/main" id="{3998D718-AF87-34CD-8957-7616A88E182C}"/>
              </a:ext>
            </a:extLst>
          </p:cNvPr>
          <p:cNvSpPr/>
          <p:nvPr/>
        </p:nvSpPr>
        <p:spPr>
          <a:xfrm rot="16200000">
            <a:off x="4975252" y="10528386"/>
            <a:ext cx="92283" cy="104019"/>
          </a:xfrm>
          <a:custGeom>
            <a:avLst/>
            <a:gdLst>
              <a:gd name="connsiteX0" fmla="*/ 2778 w 92283"/>
              <a:gd name="connsiteY0" fmla="*/ 0 h 104019"/>
              <a:gd name="connsiteX1" fmla="*/ 359 w 92283"/>
              <a:gd name="connsiteY1" fmla="*/ 12095 h 104019"/>
              <a:gd name="connsiteX2" fmla="*/ 14873 w 92283"/>
              <a:gd name="connsiteY2" fmla="*/ 33866 h 104019"/>
              <a:gd name="connsiteX3" fmla="*/ 31806 w 92283"/>
              <a:gd name="connsiteY3" fmla="*/ 53219 h 104019"/>
              <a:gd name="connsiteX4" fmla="*/ 43902 w 92283"/>
              <a:gd name="connsiteY4" fmla="*/ 62895 h 104019"/>
              <a:gd name="connsiteX5" fmla="*/ 63254 w 92283"/>
              <a:gd name="connsiteY5" fmla="*/ 79828 h 104019"/>
              <a:gd name="connsiteX6" fmla="*/ 70511 w 92283"/>
              <a:gd name="connsiteY6" fmla="*/ 82247 h 104019"/>
              <a:gd name="connsiteX7" fmla="*/ 92283 w 92283"/>
              <a:gd name="connsiteY7" fmla="*/ 104019 h 104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2283" h="104019">
                <a:moveTo>
                  <a:pt x="2778" y="0"/>
                </a:moveTo>
                <a:cubicBezTo>
                  <a:pt x="1972" y="4032"/>
                  <a:pt x="-1024" y="8223"/>
                  <a:pt x="359" y="12095"/>
                </a:cubicBezTo>
                <a:cubicBezTo>
                  <a:pt x="3292" y="20309"/>
                  <a:pt x="9425" y="27055"/>
                  <a:pt x="14873" y="33866"/>
                </a:cubicBezTo>
                <a:cubicBezTo>
                  <a:pt x="21198" y="41773"/>
                  <a:pt x="24534" y="46856"/>
                  <a:pt x="31806" y="53219"/>
                </a:cubicBezTo>
                <a:cubicBezTo>
                  <a:pt x="35692" y="56619"/>
                  <a:pt x="40064" y="59441"/>
                  <a:pt x="43902" y="62895"/>
                </a:cubicBezTo>
                <a:cubicBezTo>
                  <a:pt x="51785" y="69989"/>
                  <a:pt x="54449" y="75426"/>
                  <a:pt x="63254" y="79828"/>
                </a:cubicBezTo>
                <a:cubicBezTo>
                  <a:pt x="65535" y="80968"/>
                  <a:pt x="68092" y="81441"/>
                  <a:pt x="70511" y="82247"/>
                </a:cubicBezTo>
                <a:lnTo>
                  <a:pt x="92283" y="104019"/>
                </a:lnTo>
              </a:path>
            </a:pathLst>
          </a:custGeom>
          <a:noFill/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pic>
        <p:nvPicPr>
          <p:cNvPr id="360" name="Billede 359">
            <a:extLst>
              <a:ext uri="{FF2B5EF4-FFF2-40B4-BE49-F238E27FC236}">
                <a16:creationId xmlns:a16="http://schemas.microsoft.com/office/drawing/2014/main" id="{D321F48B-8A70-245D-28D9-D4FC714DD7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7392">
            <a:off x="5069589" y="10487652"/>
            <a:ext cx="60856" cy="284981"/>
          </a:xfrm>
          <a:prstGeom prst="rect">
            <a:avLst/>
          </a:prstGeom>
        </p:spPr>
      </p:pic>
      <p:pic>
        <p:nvPicPr>
          <p:cNvPr id="361" name="Billede 360" descr="Et billede, der indeholder kop/decilitermål, sportsgren, sport&#10;&#10;Automatisk genereret beskrivelse">
            <a:extLst>
              <a:ext uri="{FF2B5EF4-FFF2-40B4-BE49-F238E27FC236}">
                <a16:creationId xmlns:a16="http://schemas.microsoft.com/office/drawing/2014/main" id="{F6ABF644-B921-CDAC-806E-E8F2F988F8B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1850" y="10730855"/>
            <a:ext cx="791880" cy="822959"/>
          </a:xfrm>
          <a:prstGeom prst="rect">
            <a:avLst/>
          </a:prstGeom>
        </p:spPr>
      </p:pic>
      <p:pic>
        <p:nvPicPr>
          <p:cNvPr id="362" name="Billede 361" descr="Et billede, der indeholder diagram&#10;&#10;Automatisk genereret beskrivelse">
            <a:extLst>
              <a:ext uri="{FF2B5EF4-FFF2-40B4-BE49-F238E27FC236}">
                <a16:creationId xmlns:a16="http://schemas.microsoft.com/office/drawing/2014/main" id="{027ECB5F-5B17-8653-3FC9-EA55F269BB4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0473" y="11562025"/>
            <a:ext cx="867767" cy="686624"/>
          </a:xfrm>
          <a:prstGeom prst="rect">
            <a:avLst/>
          </a:prstGeom>
        </p:spPr>
      </p:pic>
      <p:pic>
        <p:nvPicPr>
          <p:cNvPr id="363" name="Billede 362" descr="Et billede, der indeholder logo&#10;&#10;Automatisk genereret beskrivelse">
            <a:extLst>
              <a:ext uri="{FF2B5EF4-FFF2-40B4-BE49-F238E27FC236}">
                <a16:creationId xmlns:a16="http://schemas.microsoft.com/office/drawing/2014/main" id="{68C3D48F-5508-25DD-17E3-7DA81084515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8406" y="12287324"/>
            <a:ext cx="791899" cy="687820"/>
          </a:xfrm>
          <a:prstGeom prst="rect">
            <a:avLst/>
          </a:prstGeom>
        </p:spPr>
      </p:pic>
      <p:pic>
        <p:nvPicPr>
          <p:cNvPr id="364" name="Billede 363" descr="Et billede, der indeholder logo&#10;&#10;Automatisk genereret beskrivelse">
            <a:extLst>
              <a:ext uri="{FF2B5EF4-FFF2-40B4-BE49-F238E27FC236}">
                <a16:creationId xmlns:a16="http://schemas.microsoft.com/office/drawing/2014/main" id="{CFD920E9-A3FD-A22F-E0E2-09CC4130D76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1184" y="12902749"/>
            <a:ext cx="525233" cy="816546"/>
          </a:xfrm>
          <a:prstGeom prst="rect">
            <a:avLst/>
          </a:prstGeom>
        </p:spPr>
      </p:pic>
      <p:pic>
        <p:nvPicPr>
          <p:cNvPr id="366" name="Billede 365" descr="Et billede, der indeholder logo, pil&#10;&#10;Automatisk genereret beskrivelse">
            <a:extLst>
              <a:ext uri="{FF2B5EF4-FFF2-40B4-BE49-F238E27FC236}">
                <a16:creationId xmlns:a16="http://schemas.microsoft.com/office/drawing/2014/main" id="{B16A5080-D821-8F62-0672-9C20B76A480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9593">
            <a:off x="8999621" y="13767263"/>
            <a:ext cx="662502" cy="617371"/>
          </a:xfrm>
          <a:prstGeom prst="rect">
            <a:avLst/>
          </a:prstGeom>
        </p:spPr>
      </p:pic>
      <p:pic>
        <p:nvPicPr>
          <p:cNvPr id="368" name="Billede 367">
            <a:extLst>
              <a:ext uri="{FF2B5EF4-FFF2-40B4-BE49-F238E27FC236}">
                <a16:creationId xmlns:a16="http://schemas.microsoft.com/office/drawing/2014/main" id="{08993272-7CDA-858B-8737-F6BE9D7490B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91045">
            <a:off x="8979000" y="14227972"/>
            <a:ext cx="692941" cy="758216"/>
          </a:xfrm>
          <a:prstGeom prst="rect">
            <a:avLst/>
          </a:prstGeom>
        </p:spPr>
      </p:pic>
      <p:sp>
        <p:nvSpPr>
          <p:cNvPr id="369" name="Tekstfelt 368">
            <a:extLst>
              <a:ext uri="{FF2B5EF4-FFF2-40B4-BE49-F238E27FC236}">
                <a16:creationId xmlns:a16="http://schemas.microsoft.com/office/drawing/2014/main" id="{8D2EAE73-242B-37DC-5CDF-52B47F005DD5}"/>
              </a:ext>
            </a:extLst>
          </p:cNvPr>
          <p:cNvSpPr txBox="1"/>
          <p:nvPr/>
        </p:nvSpPr>
        <p:spPr>
          <a:xfrm>
            <a:off x="5986654" y="12642446"/>
            <a:ext cx="8380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4800" b="1" dirty="0">
                <a:solidFill>
                  <a:srgbClr val="6D9480"/>
                </a:solidFill>
                <a:latin typeface="Abc Ny" panose="02000503000000000000" pitchFamily="2" charset="0"/>
              </a:rPr>
              <a:t>10</a:t>
            </a:r>
          </a:p>
        </p:txBody>
      </p:sp>
      <p:pic>
        <p:nvPicPr>
          <p:cNvPr id="371" name="Billede 370">
            <a:extLst>
              <a:ext uri="{FF2B5EF4-FFF2-40B4-BE49-F238E27FC236}">
                <a16:creationId xmlns:a16="http://schemas.microsoft.com/office/drawing/2014/main" id="{8257DAED-1F0B-6B84-133A-A869233F78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177879" flipV="1">
            <a:off x="6000001" y="11964912"/>
            <a:ext cx="720383" cy="697110"/>
          </a:xfrm>
          <a:prstGeom prst="rect">
            <a:avLst/>
          </a:prstGeom>
        </p:spPr>
      </p:pic>
      <p:pic>
        <p:nvPicPr>
          <p:cNvPr id="373" name="Billede 372" descr="Et billede, der indeholder tekst&#10;&#10;Automatisk genereret beskrivelse">
            <a:extLst>
              <a:ext uri="{FF2B5EF4-FFF2-40B4-BE49-F238E27FC236}">
                <a16:creationId xmlns:a16="http://schemas.microsoft.com/office/drawing/2014/main" id="{33948267-C28F-2705-A7DA-318CD99DF561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90944">
            <a:off x="5955320" y="13351189"/>
            <a:ext cx="896193" cy="1048417"/>
          </a:xfrm>
          <a:prstGeom prst="rect">
            <a:avLst/>
          </a:prstGeom>
        </p:spPr>
      </p:pic>
      <p:pic>
        <p:nvPicPr>
          <p:cNvPr id="374" name="Billede 373">
            <a:extLst>
              <a:ext uri="{FF2B5EF4-FFF2-40B4-BE49-F238E27FC236}">
                <a16:creationId xmlns:a16="http://schemas.microsoft.com/office/drawing/2014/main" id="{81A984F5-6D72-B27F-1063-1E4E2E75FDA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91045">
            <a:off x="6128050" y="10635448"/>
            <a:ext cx="692941" cy="758216"/>
          </a:xfrm>
          <a:prstGeom prst="rect">
            <a:avLst/>
          </a:prstGeom>
        </p:spPr>
      </p:pic>
      <p:pic>
        <p:nvPicPr>
          <p:cNvPr id="376" name="Billede 375">
            <a:extLst>
              <a:ext uri="{FF2B5EF4-FFF2-40B4-BE49-F238E27FC236}">
                <a16:creationId xmlns:a16="http://schemas.microsoft.com/office/drawing/2014/main" id="{174B3CE8-8FFB-EB77-8A26-95BC7E7653D7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10664">
            <a:off x="6138115" y="11116153"/>
            <a:ext cx="584661" cy="933441"/>
          </a:xfrm>
          <a:prstGeom prst="rect">
            <a:avLst/>
          </a:prstGeom>
        </p:spPr>
      </p:pic>
      <p:pic>
        <p:nvPicPr>
          <p:cNvPr id="378" name="Billede 377">
            <a:extLst>
              <a:ext uri="{FF2B5EF4-FFF2-40B4-BE49-F238E27FC236}">
                <a16:creationId xmlns:a16="http://schemas.microsoft.com/office/drawing/2014/main" id="{F503DB23-4B4E-76BD-E08D-8CAF30089948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5174" y="14400292"/>
            <a:ext cx="955370" cy="491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7672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ktangel: afrundede hjørner 21">
            <a:extLst>
              <a:ext uri="{FF2B5EF4-FFF2-40B4-BE49-F238E27FC236}">
                <a16:creationId xmlns:a16="http://schemas.microsoft.com/office/drawing/2014/main" id="{AD66620A-53F6-C7FD-90B5-607301BD5680}"/>
              </a:ext>
            </a:extLst>
          </p:cNvPr>
          <p:cNvSpPr/>
          <p:nvPr/>
        </p:nvSpPr>
        <p:spPr>
          <a:xfrm>
            <a:off x="7062174" y="1148024"/>
            <a:ext cx="1751958" cy="412567"/>
          </a:xfrm>
          <a:prstGeom prst="roundRect">
            <a:avLst/>
          </a:prstGeom>
          <a:solidFill>
            <a:srgbClr val="6D948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CA80D2D9-4B06-DFC9-1792-4A6C4FEDD7E6}"/>
              </a:ext>
            </a:extLst>
          </p:cNvPr>
          <p:cNvSpPr/>
          <p:nvPr/>
        </p:nvSpPr>
        <p:spPr>
          <a:xfrm>
            <a:off x="305906" y="0"/>
            <a:ext cx="5040000" cy="5040000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A8B2310E-AAEC-92BF-E543-D94659B7153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345906" y="0"/>
            <a:ext cx="5040000" cy="5040000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FDF2D507-28DE-E0E9-E537-6D1B22C5B21F}"/>
              </a:ext>
            </a:extLst>
          </p:cNvPr>
          <p:cNvSpPr/>
          <p:nvPr/>
        </p:nvSpPr>
        <p:spPr>
          <a:xfrm>
            <a:off x="305906" y="5048250"/>
            <a:ext cx="5040000" cy="5040000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25105504-F17A-CEC8-3EB2-B21180E2A0A9}"/>
              </a:ext>
            </a:extLst>
          </p:cNvPr>
          <p:cNvSpPr/>
          <p:nvPr/>
        </p:nvSpPr>
        <p:spPr>
          <a:xfrm>
            <a:off x="5345906" y="5048250"/>
            <a:ext cx="5040000" cy="5040000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32F91996-5C62-C334-ABFB-8D77973CB014}"/>
              </a:ext>
            </a:extLst>
          </p:cNvPr>
          <p:cNvSpPr/>
          <p:nvPr/>
        </p:nvSpPr>
        <p:spPr>
          <a:xfrm>
            <a:off x="305906" y="10096500"/>
            <a:ext cx="5040000" cy="5040000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3" name="Rektangel 12">
            <a:extLst>
              <a:ext uri="{FF2B5EF4-FFF2-40B4-BE49-F238E27FC236}">
                <a16:creationId xmlns:a16="http://schemas.microsoft.com/office/drawing/2014/main" id="{23852E92-4B72-BE3E-9DF3-3B2C34C3EB01}"/>
              </a:ext>
            </a:extLst>
          </p:cNvPr>
          <p:cNvSpPr/>
          <p:nvPr/>
        </p:nvSpPr>
        <p:spPr>
          <a:xfrm>
            <a:off x="5345906" y="10096500"/>
            <a:ext cx="5040000" cy="5040000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7" name="Tekstfelt 16">
            <a:extLst>
              <a:ext uri="{FF2B5EF4-FFF2-40B4-BE49-F238E27FC236}">
                <a16:creationId xmlns:a16="http://schemas.microsoft.com/office/drawing/2014/main" id="{49D18914-1D27-9102-F83B-1CC6D9A3EB08}"/>
              </a:ext>
            </a:extLst>
          </p:cNvPr>
          <p:cNvSpPr txBox="1"/>
          <p:nvPr/>
        </p:nvSpPr>
        <p:spPr>
          <a:xfrm>
            <a:off x="5738672" y="739664"/>
            <a:ext cx="42415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2000" b="1" dirty="0">
                <a:latin typeface="Chelsea Market" panose="02000000000000000000" pitchFamily="2" charset="0"/>
              </a:rPr>
              <a:t>BOGSTAVREJSENS MINILÆS</a:t>
            </a:r>
          </a:p>
        </p:txBody>
      </p:sp>
      <p:sp>
        <p:nvSpPr>
          <p:cNvPr id="18" name="Tekstfelt 17">
            <a:extLst>
              <a:ext uri="{FF2B5EF4-FFF2-40B4-BE49-F238E27FC236}">
                <a16:creationId xmlns:a16="http://schemas.microsoft.com/office/drawing/2014/main" id="{B623F9DC-E147-E4B1-2AAA-DA022614BFF2}"/>
              </a:ext>
            </a:extLst>
          </p:cNvPr>
          <p:cNvSpPr txBox="1"/>
          <p:nvPr/>
        </p:nvSpPr>
        <p:spPr>
          <a:xfrm>
            <a:off x="7287072" y="176800"/>
            <a:ext cx="15598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dirty="0">
                <a:latin typeface="Abc Ny" panose="02000503000000000000" pitchFamily="2" charset="0"/>
              </a:rPr>
              <a:t>Forlaget Pingo</a:t>
            </a:r>
          </a:p>
        </p:txBody>
      </p:sp>
      <p:sp>
        <p:nvSpPr>
          <p:cNvPr id="19" name="Tekstfelt 18">
            <a:extLst>
              <a:ext uri="{FF2B5EF4-FFF2-40B4-BE49-F238E27FC236}">
                <a16:creationId xmlns:a16="http://schemas.microsoft.com/office/drawing/2014/main" id="{9FD9B643-6A27-9474-AC16-D22F053834A3}"/>
              </a:ext>
            </a:extLst>
          </p:cNvPr>
          <p:cNvSpPr txBox="1"/>
          <p:nvPr/>
        </p:nvSpPr>
        <p:spPr>
          <a:xfrm>
            <a:off x="6989927" y="1152439"/>
            <a:ext cx="17519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dirty="0">
                <a:latin typeface="Chelsea Market" panose="02000000000000000000" pitchFamily="2" charset="0"/>
              </a:rPr>
              <a:t>LÆS OG LØS</a:t>
            </a: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9C6D5D18-7F49-6676-9D5E-0AC3038A552D}"/>
              </a:ext>
            </a:extLst>
          </p:cNvPr>
          <p:cNvSpPr/>
          <p:nvPr/>
        </p:nvSpPr>
        <p:spPr>
          <a:xfrm>
            <a:off x="9590311" y="126133"/>
            <a:ext cx="499462" cy="491778"/>
          </a:xfrm>
          <a:prstGeom prst="ellipse">
            <a:avLst/>
          </a:prstGeom>
          <a:noFill/>
          <a:ln w="38100">
            <a:solidFill>
              <a:srgbClr val="6D9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1" name="Tekstfelt 20">
            <a:extLst>
              <a:ext uri="{FF2B5EF4-FFF2-40B4-BE49-F238E27FC236}">
                <a16:creationId xmlns:a16="http://schemas.microsoft.com/office/drawing/2014/main" id="{283BD73C-1B80-6663-DB96-41E3BC7EEA18}"/>
              </a:ext>
            </a:extLst>
          </p:cNvPr>
          <p:cNvSpPr txBox="1"/>
          <p:nvPr/>
        </p:nvSpPr>
        <p:spPr>
          <a:xfrm>
            <a:off x="9638479" y="153921"/>
            <a:ext cx="2907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400" dirty="0">
                <a:latin typeface="Abc Ny" panose="02000503000000000000" pitchFamily="2" charset="0"/>
              </a:rPr>
              <a:t>7</a:t>
            </a:r>
          </a:p>
        </p:txBody>
      </p:sp>
      <p:sp>
        <p:nvSpPr>
          <p:cNvPr id="23" name="Tekstfelt 22">
            <a:extLst>
              <a:ext uri="{FF2B5EF4-FFF2-40B4-BE49-F238E27FC236}">
                <a16:creationId xmlns:a16="http://schemas.microsoft.com/office/drawing/2014/main" id="{4010E21C-C9A0-213D-E70B-41AB03C7A885}"/>
              </a:ext>
            </a:extLst>
          </p:cNvPr>
          <p:cNvSpPr txBox="1"/>
          <p:nvPr/>
        </p:nvSpPr>
        <p:spPr>
          <a:xfrm>
            <a:off x="7015635" y="1521132"/>
            <a:ext cx="17519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4000" dirty="0">
                <a:latin typeface="Chelsea Market" panose="02000000000000000000" pitchFamily="2" charset="0"/>
              </a:rPr>
              <a:t>I LY</a:t>
            </a:r>
          </a:p>
        </p:txBody>
      </p:sp>
      <p:sp>
        <p:nvSpPr>
          <p:cNvPr id="35" name="Rektangel: afrundede hjørner 34">
            <a:extLst>
              <a:ext uri="{FF2B5EF4-FFF2-40B4-BE49-F238E27FC236}">
                <a16:creationId xmlns:a16="http://schemas.microsoft.com/office/drawing/2014/main" id="{2FD54D17-F557-989F-618A-1E5FABD92E88}"/>
              </a:ext>
            </a:extLst>
          </p:cNvPr>
          <p:cNvSpPr/>
          <p:nvPr/>
        </p:nvSpPr>
        <p:spPr>
          <a:xfrm>
            <a:off x="5840787" y="532403"/>
            <a:ext cx="4037357" cy="4113516"/>
          </a:xfrm>
          <a:custGeom>
            <a:avLst/>
            <a:gdLst>
              <a:gd name="connsiteX0" fmla="*/ 0 w 4037357"/>
              <a:gd name="connsiteY0" fmla="*/ 672906 h 4113516"/>
              <a:gd name="connsiteX1" fmla="*/ 672906 w 4037357"/>
              <a:gd name="connsiteY1" fmla="*/ 0 h 4113516"/>
              <a:gd name="connsiteX2" fmla="*/ 1345792 w 4037357"/>
              <a:gd name="connsiteY2" fmla="*/ 0 h 4113516"/>
              <a:gd name="connsiteX3" fmla="*/ 1937932 w 4037357"/>
              <a:gd name="connsiteY3" fmla="*/ 0 h 4113516"/>
              <a:gd name="connsiteX4" fmla="*/ 2556987 w 4037357"/>
              <a:gd name="connsiteY4" fmla="*/ 0 h 4113516"/>
              <a:gd name="connsiteX5" fmla="*/ 3364451 w 4037357"/>
              <a:gd name="connsiteY5" fmla="*/ 0 h 4113516"/>
              <a:gd name="connsiteX6" fmla="*/ 4037357 w 4037357"/>
              <a:gd name="connsiteY6" fmla="*/ 672906 h 4113516"/>
              <a:gd name="connsiteX7" fmla="*/ 4037357 w 4037357"/>
              <a:gd name="connsiteY7" fmla="*/ 1364832 h 4113516"/>
              <a:gd name="connsiteX8" fmla="*/ 4037357 w 4037357"/>
              <a:gd name="connsiteY8" fmla="*/ 2001404 h 4113516"/>
              <a:gd name="connsiteX9" fmla="*/ 4037357 w 4037357"/>
              <a:gd name="connsiteY9" fmla="*/ 2637976 h 4113516"/>
              <a:gd name="connsiteX10" fmla="*/ 4037357 w 4037357"/>
              <a:gd name="connsiteY10" fmla="*/ 3440610 h 4113516"/>
              <a:gd name="connsiteX11" fmla="*/ 3364451 w 4037357"/>
              <a:gd name="connsiteY11" fmla="*/ 4113516 h 4113516"/>
              <a:gd name="connsiteX12" fmla="*/ 2745396 w 4037357"/>
              <a:gd name="connsiteY12" fmla="*/ 4113516 h 4113516"/>
              <a:gd name="connsiteX13" fmla="*/ 2018679 w 4037357"/>
              <a:gd name="connsiteY13" fmla="*/ 4113516 h 4113516"/>
              <a:gd name="connsiteX14" fmla="*/ 1318877 w 4037357"/>
              <a:gd name="connsiteY14" fmla="*/ 4113516 h 4113516"/>
              <a:gd name="connsiteX15" fmla="*/ 672906 w 4037357"/>
              <a:gd name="connsiteY15" fmla="*/ 4113516 h 4113516"/>
              <a:gd name="connsiteX16" fmla="*/ 0 w 4037357"/>
              <a:gd name="connsiteY16" fmla="*/ 3440610 h 4113516"/>
              <a:gd name="connsiteX17" fmla="*/ 0 w 4037357"/>
              <a:gd name="connsiteY17" fmla="*/ 2804038 h 4113516"/>
              <a:gd name="connsiteX18" fmla="*/ 0 w 4037357"/>
              <a:gd name="connsiteY18" fmla="*/ 2084435 h 4113516"/>
              <a:gd name="connsiteX19" fmla="*/ 0 w 4037357"/>
              <a:gd name="connsiteY19" fmla="*/ 1364832 h 4113516"/>
              <a:gd name="connsiteX20" fmla="*/ 0 w 4037357"/>
              <a:gd name="connsiteY20" fmla="*/ 672906 h 4113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037357" h="4113516" extrusionOk="0">
                <a:moveTo>
                  <a:pt x="0" y="672906"/>
                </a:moveTo>
                <a:cubicBezTo>
                  <a:pt x="12268" y="303290"/>
                  <a:pt x="348355" y="44970"/>
                  <a:pt x="672906" y="0"/>
                </a:cubicBezTo>
                <a:cubicBezTo>
                  <a:pt x="862311" y="10117"/>
                  <a:pt x="1158173" y="-9007"/>
                  <a:pt x="1345792" y="0"/>
                </a:cubicBezTo>
                <a:cubicBezTo>
                  <a:pt x="1533411" y="9007"/>
                  <a:pt x="1646270" y="-5454"/>
                  <a:pt x="1937932" y="0"/>
                </a:cubicBezTo>
                <a:cubicBezTo>
                  <a:pt x="2229594" y="5454"/>
                  <a:pt x="2278611" y="-11827"/>
                  <a:pt x="2556987" y="0"/>
                </a:cubicBezTo>
                <a:cubicBezTo>
                  <a:pt x="2835363" y="11827"/>
                  <a:pt x="3172813" y="34582"/>
                  <a:pt x="3364451" y="0"/>
                </a:cubicBezTo>
                <a:cubicBezTo>
                  <a:pt x="3757048" y="-1608"/>
                  <a:pt x="4034045" y="284643"/>
                  <a:pt x="4037357" y="672906"/>
                </a:cubicBezTo>
                <a:cubicBezTo>
                  <a:pt x="4010496" y="973105"/>
                  <a:pt x="4054102" y="1070694"/>
                  <a:pt x="4037357" y="1364832"/>
                </a:cubicBezTo>
                <a:cubicBezTo>
                  <a:pt x="4020612" y="1658970"/>
                  <a:pt x="4045657" y="1796680"/>
                  <a:pt x="4037357" y="2001404"/>
                </a:cubicBezTo>
                <a:cubicBezTo>
                  <a:pt x="4029057" y="2206128"/>
                  <a:pt x="4060119" y="2393982"/>
                  <a:pt x="4037357" y="2637976"/>
                </a:cubicBezTo>
                <a:cubicBezTo>
                  <a:pt x="4014595" y="2881970"/>
                  <a:pt x="4046859" y="3132075"/>
                  <a:pt x="4037357" y="3440610"/>
                </a:cubicBezTo>
                <a:cubicBezTo>
                  <a:pt x="4079878" y="3878005"/>
                  <a:pt x="3816424" y="4079822"/>
                  <a:pt x="3364451" y="4113516"/>
                </a:cubicBezTo>
                <a:cubicBezTo>
                  <a:pt x="3197893" y="4114459"/>
                  <a:pt x="3022733" y="4122295"/>
                  <a:pt x="2745396" y="4113516"/>
                </a:cubicBezTo>
                <a:cubicBezTo>
                  <a:pt x="2468060" y="4104737"/>
                  <a:pt x="2218391" y="4100201"/>
                  <a:pt x="2018679" y="4113516"/>
                </a:cubicBezTo>
                <a:cubicBezTo>
                  <a:pt x="1818967" y="4126831"/>
                  <a:pt x="1507357" y="4083206"/>
                  <a:pt x="1318877" y="4113516"/>
                </a:cubicBezTo>
                <a:cubicBezTo>
                  <a:pt x="1130397" y="4143826"/>
                  <a:pt x="953177" y="4104353"/>
                  <a:pt x="672906" y="4113516"/>
                </a:cubicBezTo>
                <a:cubicBezTo>
                  <a:pt x="313246" y="4109925"/>
                  <a:pt x="-63325" y="3806648"/>
                  <a:pt x="0" y="3440610"/>
                </a:cubicBezTo>
                <a:cubicBezTo>
                  <a:pt x="2377" y="3268722"/>
                  <a:pt x="-8425" y="2952730"/>
                  <a:pt x="0" y="2804038"/>
                </a:cubicBezTo>
                <a:cubicBezTo>
                  <a:pt x="8425" y="2655346"/>
                  <a:pt x="15009" y="2371487"/>
                  <a:pt x="0" y="2084435"/>
                </a:cubicBezTo>
                <a:cubicBezTo>
                  <a:pt x="-15009" y="1797383"/>
                  <a:pt x="3631" y="1534897"/>
                  <a:pt x="0" y="1364832"/>
                </a:cubicBezTo>
                <a:cubicBezTo>
                  <a:pt x="-3631" y="1194767"/>
                  <a:pt x="-2581" y="932903"/>
                  <a:pt x="0" y="672906"/>
                </a:cubicBezTo>
                <a:close/>
              </a:path>
            </a:pathLst>
          </a:custGeom>
          <a:noFill/>
          <a:ln w="57150">
            <a:solidFill>
              <a:srgbClr val="6D9480"/>
            </a:solidFill>
            <a:extLst>
              <a:ext uri="{C807C97D-BFC1-408E-A445-0C87EB9F89A2}">
                <ask:lineSketchStyleProps xmlns:ask="http://schemas.microsoft.com/office/drawing/2018/sketchyshapes" sd="1968864223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6" name="Tekstfelt 35">
            <a:extLst>
              <a:ext uri="{FF2B5EF4-FFF2-40B4-BE49-F238E27FC236}">
                <a16:creationId xmlns:a16="http://schemas.microsoft.com/office/drawing/2014/main" id="{4B59D599-B94F-1A68-83A9-A8C652ABD2E8}"/>
              </a:ext>
            </a:extLst>
          </p:cNvPr>
          <p:cNvSpPr txBox="1"/>
          <p:nvPr/>
        </p:nvSpPr>
        <p:spPr>
          <a:xfrm>
            <a:off x="6884291" y="4662419"/>
            <a:ext cx="195035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1000" dirty="0">
                <a:latin typeface="Abc Ny" panose="02000503000000000000" pitchFamily="2" charset="0"/>
              </a:rPr>
              <a:t>Kathrine Holtum Ingemann</a:t>
            </a:r>
          </a:p>
        </p:txBody>
      </p:sp>
      <p:sp>
        <p:nvSpPr>
          <p:cNvPr id="39" name="Rektangel: afrundede hjørner 38">
            <a:extLst>
              <a:ext uri="{FF2B5EF4-FFF2-40B4-BE49-F238E27FC236}">
                <a16:creationId xmlns:a16="http://schemas.microsoft.com/office/drawing/2014/main" id="{97A6559C-9736-BF70-5E03-EDA48D182269}"/>
              </a:ext>
            </a:extLst>
          </p:cNvPr>
          <p:cNvSpPr/>
          <p:nvPr/>
        </p:nvSpPr>
        <p:spPr>
          <a:xfrm>
            <a:off x="7062174" y="6188024"/>
            <a:ext cx="1751958" cy="412567"/>
          </a:xfrm>
          <a:prstGeom prst="roundRect">
            <a:avLst/>
          </a:prstGeom>
          <a:solidFill>
            <a:srgbClr val="6D948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40" name="Tekstfelt 39">
            <a:extLst>
              <a:ext uri="{FF2B5EF4-FFF2-40B4-BE49-F238E27FC236}">
                <a16:creationId xmlns:a16="http://schemas.microsoft.com/office/drawing/2014/main" id="{8589D84D-3801-16B6-5FD7-E2C3F4F9507B}"/>
              </a:ext>
            </a:extLst>
          </p:cNvPr>
          <p:cNvSpPr txBox="1"/>
          <p:nvPr/>
        </p:nvSpPr>
        <p:spPr>
          <a:xfrm>
            <a:off x="5738672" y="5779664"/>
            <a:ext cx="42415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2000" b="1" dirty="0">
                <a:latin typeface="Chelsea Market" panose="02000000000000000000" pitchFamily="2" charset="0"/>
              </a:rPr>
              <a:t>BOGSTAVREJSENS MINILÆS</a:t>
            </a:r>
          </a:p>
        </p:txBody>
      </p:sp>
      <p:sp>
        <p:nvSpPr>
          <p:cNvPr id="41" name="Tekstfelt 40">
            <a:extLst>
              <a:ext uri="{FF2B5EF4-FFF2-40B4-BE49-F238E27FC236}">
                <a16:creationId xmlns:a16="http://schemas.microsoft.com/office/drawing/2014/main" id="{0AA63DCD-F579-978F-2E43-713E1F8530C6}"/>
              </a:ext>
            </a:extLst>
          </p:cNvPr>
          <p:cNvSpPr txBox="1"/>
          <p:nvPr/>
        </p:nvSpPr>
        <p:spPr>
          <a:xfrm>
            <a:off x="7287072" y="5216800"/>
            <a:ext cx="15598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dirty="0">
                <a:latin typeface="Abc Ny" panose="02000503000000000000" pitchFamily="2" charset="0"/>
              </a:rPr>
              <a:t>Forlaget Pingo</a:t>
            </a:r>
          </a:p>
        </p:txBody>
      </p:sp>
      <p:sp>
        <p:nvSpPr>
          <p:cNvPr id="42" name="Tekstfelt 41">
            <a:extLst>
              <a:ext uri="{FF2B5EF4-FFF2-40B4-BE49-F238E27FC236}">
                <a16:creationId xmlns:a16="http://schemas.microsoft.com/office/drawing/2014/main" id="{D8197C6A-5AC8-607D-095C-1BC515EA6967}"/>
              </a:ext>
            </a:extLst>
          </p:cNvPr>
          <p:cNvSpPr txBox="1"/>
          <p:nvPr/>
        </p:nvSpPr>
        <p:spPr>
          <a:xfrm>
            <a:off x="6989927" y="6192439"/>
            <a:ext cx="17519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dirty="0">
                <a:latin typeface="Chelsea Market" panose="02000000000000000000" pitchFamily="2" charset="0"/>
              </a:rPr>
              <a:t>LÆS OG LØS</a:t>
            </a:r>
          </a:p>
        </p:txBody>
      </p:sp>
      <p:sp>
        <p:nvSpPr>
          <p:cNvPr id="43" name="Tekstfelt 42">
            <a:extLst>
              <a:ext uri="{FF2B5EF4-FFF2-40B4-BE49-F238E27FC236}">
                <a16:creationId xmlns:a16="http://schemas.microsoft.com/office/drawing/2014/main" id="{3ED9D933-A448-B06A-561C-CC104DB0664E}"/>
              </a:ext>
            </a:extLst>
          </p:cNvPr>
          <p:cNvSpPr txBox="1"/>
          <p:nvPr/>
        </p:nvSpPr>
        <p:spPr>
          <a:xfrm>
            <a:off x="9689535" y="5187649"/>
            <a:ext cx="2907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400" dirty="0">
                <a:latin typeface="Abc Ny" panose="02000503000000000000" pitchFamily="2" charset="0"/>
              </a:rPr>
              <a:t>8</a:t>
            </a:r>
          </a:p>
        </p:txBody>
      </p:sp>
      <p:sp>
        <p:nvSpPr>
          <p:cNvPr id="44" name="Tekstfelt 43">
            <a:extLst>
              <a:ext uri="{FF2B5EF4-FFF2-40B4-BE49-F238E27FC236}">
                <a16:creationId xmlns:a16="http://schemas.microsoft.com/office/drawing/2014/main" id="{BC6D5BC0-8E99-C380-8DA8-2B4B589780BC}"/>
              </a:ext>
            </a:extLst>
          </p:cNvPr>
          <p:cNvSpPr txBox="1"/>
          <p:nvPr/>
        </p:nvSpPr>
        <p:spPr>
          <a:xfrm>
            <a:off x="6555047" y="6575403"/>
            <a:ext cx="27365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4000" dirty="0">
                <a:latin typeface="Chelsea Market" panose="02000000000000000000" pitchFamily="2" charset="0"/>
              </a:rPr>
              <a:t>MIS I BIL</a:t>
            </a:r>
          </a:p>
        </p:txBody>
      </p:sp>
      <p:sp>
        <p:nvSpPr>
          <p:cNvPr id="56" name="Rektangel: afrundede hjørner 55">
            <a:extLst>
              <a:ext uri="{FF2B5EF4-FFF2-40B4-BE49-F238E27FC236}">
                <a16:creationId xmlns:a16="http://schemas.microsoft.com/office/drawing/2014/main" id="{C5AE0D32-0EE5-99E0-24AF-E309C427A4C7}"/>
              </a:ext>
            </a:extLst>
          </p:cNvPr>
          <p:cNvSpPr/>
          <p:nvPr/>
        </p:nvSpPr>
        <p:spPr>
          <a:xfrm>
            <a:off x="5840787" y="5572403"/>
            <a:ext cx="4037357" cy="4113516"/>
          </a:xfrm>
          <a:custGeom>
            <a:avLst/>
            <a:gdLst>
              <a:gd name="connsiteX0" fmla="*/ 0 w 4037357"/>
              <a:gd name="connsiteY0" fmla="*/ 672906 h 4113516"/>
              <a:gd name="connsiteX1" fmla="*/ 672906 w 4037357"/>
              <a:gd name="connsiteY1" fmla="*/ 0 h 4113516"/>
              <a:gd name="connsiteX2" fmla="*/ 1345792 w 4037357"/>
              <a:gd name="connsiteY2" fmla="*/ 0 h 4113516"/>
              <a:gd name="connsiteX3" fmla="*/ 1937932 w 4037357"/>
              <a:gd name="connsiteY3" fmla="*/ 0 h 4113516"/>
              <a:gd name="connsiteX4" fmla="*/ 2556987 w 4037357"/>
              <a:gd name="connsiteY4" fmla="*/ 0 h 4113516"/>
              <a:gd name="connsiteX5" fmla="*/ 3364451 w 4037357"/>
              <a:gd name="connsiteY5" fmla="*/ 0 h 4113516"/>
              <a:gd name="connsiteX6" fmla="*/ 4037357 w 4037357"/>
              <a:gd name="connsiteY6" fmla="*/ 672906 h 4113516"/>
              <a:gd name="connsiteX7" fmla="*/ 4037357 w 4037357"/>
              <a:gd name="connsiteY7" fmla="*/ 1364832 h 4113516"/>
              <a:gd name="connsiteX8" fmla="*/ 4037357 w 4037357"/>
              <a:gd name="connsiteY8" fmla="*/ 2001404 h 4113516"/>
              <a:gd name="connsiteX9" fmla="*/ 4037357 w 4037357"/>
              <a:gd name="connsiteY9" fmla="*/ 2637976 h 4113516"/>
              <a:gd name="connsiteX10" fmla="*/ 4037357 w 4037357"/>
              <a:gd name="connsiteY10" fmla="*/ 3440610 h 4113516"/>
              <a:gd name="connsiteX11" fmla="*/ 3364451 w 4037357"/>
              <a:gd name="connsiteY11" fmla="*/ 4113516 h 4113516"/>
              <a:gd name="connsiteX12" fmla="*/ 2745396 w 4037357"/>
              <a:gd name="connsiteY12" fmla="*/ 4113516 h 4113516"/>
              <a:gd name="connsiteX13" fmla="*/ 2018679 w 4037357"/>
              <a:gd name="connsiteY13" fmla="*/ 4113516 h 4113516"/>
              <a:gd name="connsiteX14" fmla="*/ 1318877 w 4037357"/>
              <a:gd name="connsiteY14" fmla="*/ 4113516 h 4113516"/>
              <a:gd name="connsiteX15" fmla="*/ 672906 w 4037357"/>
              <a:gd name="connsiteY15" fmla="*/ 4113516 h 4113516"/>
              <a:gd name="connsiteX16" fmla="*/ 0 w 4037357"/>
              <a:gd name="connsiteY16" fmla="*/ 3440610 h 4113516"/>
              <a:gd name="connsiteX17" fmla="*/ 0 w 4037357"/>
              <a:gd name="connsiteY17" fmla="*/ 2804038 h 4113516"/>
              <a:gd name="connsiteX18" fmla="*/ 0 w 4037357"/>
              <a:gd name="connsiteY18" fmla="*/ 2084435 h 4113516"/>
              <a:gd name="connsiteX19" fmla="*/ 0 w 4037357"/>
              <a:gd name="connsiteY19" fmla="*/ 1364832 h 4113516"/>
              <a:gd name="connsiteX20" fmla="*/ 0 w 4037357"/>
              <a:gd name="connsiteY20" fmla="*/ 672906 h 4113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037357" h="4113516" extrusionOk="0">
                <a:moveTo>
                  <a:pt x="0" y="672906"/>
                </a:moveTo>
                <a:cubicBezTo>
                  <a:pt x="12268" y="303290"/>
                  <a:pt x="348355" y="44970"/>
                  <a:pt x="672906" y="0"/>
                </a:cubicBezTo>
                <a:cubicBezTo>
                  <a:pt x="862311" y="10117"/>
                  <a:pt x="1158173" y="-9007"/>
                  <a:pt x="1345792" y="0"/>
                </a:cubicBezTo>
                <a:cubicBezTo>
                  <a:pt x="1533411" y="9007"/>
                  <a:pt x="1646270" y="-5454"/>
                  <a:pt x="1937932" y="0"/>
                </a:cubicBezTo>
                <a:cubicBezTo>
                  <a:pt x="2229594" y="5454"/>
                  <a:pt x="2278611" y="-11827"/>
                  <a:pt x="2556987" y="0"/>
                </a:cubicBezTo>
                <a:cubicBezTo>
                  <a:pt x="2835363" y="11827"/>
                  <a:pt x="3172813" y="34582"/>
                  <a:pt x="3364451" y="0"/>
                </a:cubicBezTo>
                <a:cubicBezTo>
                  <a:pt x="3757048" y="-1608"/>
                  <a:pt x="4034045" y="284643"/>
                  <a:pt x="4037357" y="672906"/>
                </a:cubicBezTo>
                <a:cubicBezTo>
                  <a:pt x="4010496" y="973105"/>
                  <a:pt x="4054102" y="1070694"/>
                  <a:pt x="4037357" y="1364832"/>
                </a:cubicBezTo>
                <a:cubicBezTo>
                  <a:pt x="4020612" y="1658970"/>
                  <a:pt x="4045657" y="1796680"/>
                  <a:pt x="4037357" y="2001404"/>
                </a:cubicBezTo>
                <a:cubicBezTo>
                  <a:pt x="4029057" y="2206128"/>
                  <a:pt x="4060119" y="2393982"/>
                  <a:pt x="4037357" y="2637976"/>
                </a:cubicBezTo>
                <a:cubicBezTo>
                  <a:pt x="4014595" y="2881970"/>
                  <a:pt x="4046859" y="3132075"/>
                  <a:pt x="4037357" y="3440610"/>
                </a:cubicBezTo>
                <a:cubicBezTo>
                  <a:pt x="4079878" y="3878005"/>
                  <a:pt x="3816424" y="4079822"/>
                  <a:pt x="3364451" y="4113516"/>
                </a:cubicBezTo>
                <a:cubicBezTo>
                  <a:pt x="3197893" y="4114459"/>
                  <a:pt x="3022733" y="4122295"/>
                  <a:pt x="2745396" y="4113516"/>
                </a:cubicBezTo>
                <a:cubicBezTo>
                  <a:pt x="2468060" y="4104737"/>
                  <a:pt x="2218391" y="4100201"/>
                  <a:pt x="2018679" y="4113516"/>
                </a:cubicBezTo>
                <a:cubicBezTo>
                  <a:pt x="1818967" y="4126831"/>
                  <a:pt x="1507357" y="4083206"/>
                  <a:pt x="1318877" y="4113516"/>
                </a:cubicBezTo>
                <a:cubicBezTo>
                  <a:pt x="1130397" y="4143826"/>
                  <a:pt x="953177" y="4104353"/>
                  <a:pt x="672906" y="4113516"/>
                </a:cubicBezTo>
                <a:cubicBezTo>
                  <a:pt x="313246" y="4109925"/>
                  <a:pt x="-63325" y="3806648"/>
                  <a:pt x="0" y="3440610"/>
                </a:cubicBezTo>
                <a:cubicBezTo>
                  <a:pt x="2377" y="3268722"/>
                  <a:pt x="-8425" y="2952730"/>
                  <a:pt x="0" y="2804038"/>
                </a:cubicBezTo>
                <a:cubicBezTo>
                  <a:pt x="8425" y="2655346"/>
                  <a:pt x="15009" y="2371487"/>
                  <a:pt x="0" y="2084435"/>
                </a:cubicBezTo>
                <a:cubicBezTo>
                  <a:pt x="-15009" y="1797383"/>
                  <a:pt x="3631" y="1534897"/>
                  <a:pt x="0" y="1364832"/>
                </a:cubicBezTo>
                <a:cubicBezTo>
                  <a:pt x="-3631" y="1194767"/>
                  <a:pt x="-2581" y="932903"/>
                  <a:pt x="0" y="672906"/>
                </a:cubicBezTo>
                <a:close/>
              </a:path>
            </a:pathLst>
          </a:custGeom>
          <a:noFill/>
          <a:ln w="57150">
            <a:solidFill>
              <a:srgbClr val="6D9480"/>
            </a:solidFill>
            <a:extLst>
              <a:ext uri="{C807C97D-BFC1-408E-A445-0C87EB9F89A2}">
                <ask:lineSketchStyleProps xmlns:ask="http://schemas.microsoft.com/office/drawing/2018/sketchyshapes" sd="1968864223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57" name="Tekstfelt 56">
            <a:extLst>
              <a:ext uri="{FF2B5EF4-FFF2-40B4-BE49-F238E27FC236}">
                <a16:creationId xmlns:a16="http://schemas.microsoft.com/office/drawing/2014/main" id="{2B849BF1-FAA0-C3A9-42F0-6FC0A294DFC3}"/>
              </a:ext>
            </a:extLst>
          </p:cNvPr>
          <p:cNvSpPr txBox="1"/>
          <p:nvPr/>
        </p:nvSpPr>
        <p:spPr>
          <a:xfrm>
            <a:off x="6884291" y="9702419"/>
            <a:ext cx="195035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1000" dirty="0">
                <a:latin typeface="Abc Ny" panose="02000503000000000000" pitchFamily="2" charset="0"/>
              </a:rPr>
              <a:t>Kathrine Holtum Ingemann</a:t>
            </a:r>
          </a:p>
        </p:txBody>
      </p:sp>
      <p:sp>
        <p:nvSpPr>
          <p:cNvPr id="59" name="Ellipse 58">
            <a:extLst>
              <a:ext uri="{FF2B5EF4-FFF2-40B4-BE49-F238E27FC236}">
                <a16:creationId xmlns:a16="http://schemas.microsoft.com/office/drawing/2014/main" id="{EBA71B1D-FDAA-2A6D-E488-D5EE8EE7B1FC}"/>
              </a:ext>
            </a:extLst>
          </p:cNvPr>
          <p:cNvSpPr/>
          <p:nvPr/>
        </p:nvSpPr>
        <p:spPr>
          <a:xfrm>
            <a:off x="9585721" y="5163808"/>
            <a:ext cx="499462" cy="491778"/>
          </a:xfrm>
          <a:prstGeom prst="ellipse">
            <a:avLst/>
          </a:prstGeom>
          <a:noFill/>
          <a:ln w="38100">
            <a:solidFill>
              <a:srgbClr val="6D9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60" name="Rektangel: afrundede hjørner 59">
            <a:extLst>
              <a:ext uri="{FF2B5EF4-FFF2-40B4-BE49-F238E27FC236}">
                <a16:creationId xmlns:a16="http://schemas.microsoft.com/office/drawing/2014/main" id="{8D8EF64D-5416-2C39-B679-5CA312E4DCEB}"/>
              </a:ext>
            </a:extLst>
          </p:cNvPr>
          <p:cNvSpPr/>
          <p:nvPr/>
        </p:nvSpPr>
        <p:spPr>
          <a:xfrm>
            <a:off x="7062174" y="11328714"/>
            <a:ext cx="1751958" cy="412567"/>
          </a:xfrm>
          <a:prstGeom prst="roundRect">
            <a:avLst/>
          </a:prstGeom>
          <a:solidFill>
            <a:srgbClr val="6D948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61" name="Tekstfelt 60">
            <a:extLst>
              <a:ext uri="{FF2B5EF4-FFF2-40B4-BE49-F238E27FC236}">
                <a16:creationId xmlns:a16="http://schemas.microsoft.com/office/drawing/2014/main" id="{EE2C019F-5BC9-C3F7-7CC9-8790EE262B6C}"/>
              </a:ext>
            </a:extLst>
          </p:cNvPr>
          <p:cNvSpPr txBox="1"/>
          <p:nvPr/>
        </p:nvSpPr>
        <p:spPr>
          <a:xfrm>
            <a:off x="5738672" y="10920354"/>
            <a:ext cx="42415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2000" b="1" dirty="0">
                <a:latin typeface="Chelsea Market" panose="02000000000000000000" pitchFamily="2" charset="0"/>
              </a:rPr>
              <a:t>BOGSTAVREJSENS MINILÆS</a:t>
            </a:r>
          </a:p>
        </p:txBody>
      </p:sp>
      <p:sp>
        <p:nvSpPr>
          <p:cNvPr id="62" name="Tekstfelt 61">
            <a:extLst>
              <a:ext uri="{FF2B5EF4-FFF2-40B4-BE49-F238E27FC236}">
                <a16:creationId xmlns:a16="http://schemas.microsoft.com/office/drawing/2014/main" id="{D4A77358-4BD6-DAAC-E65B-10DD64DC8436}"/>
              </a:ext>
            </a:extLst>
          </p:cNvPr>
          <p:cNvSpPr txBox="1"/>
          <p:nvPr/>
        </p:nvSpPr>
        <p:spPr>
          <a:xfrm>
            <a:off x="7287072" y="10357490"/>
            <a:ext cx="15598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dirty="0">
                <a:latin typeface="Abc Ny" panose="02000503000000000000" pitchFamily="2" charset="0"/>
              </a:rPr>
              <a:t>Forlaget Pingo</a:t>
            </a:r>
          </a:p>
        </p:txBody>
      </p:sp>
      <p:sp>
        <p:nvSpPr>
          <p:cNvPr id="63" name="Tekstfelt 62">
            <a:extLst>
              <a:ext uri="{FF2B5EF4-FFF2-40B4-BE49-F238E27FC236}">
                <a16:creationId xmlns:a16="http://schemas.microsoft.com/office/drawing/2014/main" id="{192FD3F6-8358-3064-81F3-6E8780F05DC5}"/>
              </a:ext>
            </a:extLst>
          </p:cNvPr>
          <p:cNvSpPr txBox="1"/>
          <p:nvPr/>
        </p:nvSpPr>
        <p:spPr>
          <a:xfrm>
            <a:off x="6989927" y="11333129"/>
            <a:ext cx="17519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dirty="0">
                <a:latin typeface="Chelsea Market" panose="02000000000000000000" pitchFamily="2" charset="0"/>
              </a:rPr>
              <a:t>LÆS OG LØS</a:t>
            </a:r>
          </a:p>
        </p:txBody>
      </p:sp>
      <p:sp>
        <p:nvSpPr>
          <p:cNvPr id="64" name="Tekstfelt 63">
            <a:extLst>
              <a:ext uri="{FF2B5EF4-FFF2-40B4-BE49-F238E27FC236}">
                <a16:creationId xmlns:a16="http://schemas.microsoft.com/office/drawing/2014/main" id="{718DD504-5B33-223D-C811-2FF614F56367}"/>
              </a:ext>
            </a:extLst>
          </p:cNvPr>
          <p:cNvSpPr txBox="1"/>
          <p:nvPr/>
        </p:nvSpPr>
        <p:spPr>
          <a:xfrm>
            <a:off x="9689536" y="10319554"/>
            <a:ext cx="2907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400" dirty="0">
                <a:latin typeface="Abc Ny" panose="02000503000000000000" pitchFamily="2" charset="0"/>
              </a:rPr>
              <a:t>9</a:t>
            </a:r>
          </a:p>
        </p:txBody>
      </p:sp>
      <p:sp>
        <p:nvSpPr>
          <p:cNvPr id="65" name="Tekstfelt 64">
            <a:extLst>
              <a:ext uri="{FF2B5EF4-FFF2-40B4-BE49-F238E27FC236}">
                <a16:creationId xmlns:a16="http://schemas.microsoft.com/office/drawing/2014/main" id="{CAD4E93D-C641-337E-FB69-86907D0C9DBB}"/>
              </a:ext>
            </a:extLst>
          </p:cNvPr>
          <p:cNvSpPr txBox="1"/>
          <p:nvPr/>
        </p:nvSpPr>
        <p:spPr>
          <a:xfrm>
            <a:off x="6555047" y="11715549"/>
            <a:ext cx="26737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4000" dirty="0">
                <a:latin typeface="Chelsea Market" panose="02000000000000000000" pitchFamily="2" charset="0"/>
              </a:rPr>
              <a:t>BEN I BÅL</a:t>
            </a:r>
          </a:p>
        </p:txBody>
      </p:sp>
      <p:sp>
        <p:nvSpPr>
          <p:cNvPr id="66" name="Ellipse 65">
            <a:extLst>
              <a:ext uri="{FF2B5EF4-FFF2-40B4-BE49-F238E27FC236}">
                <a16:creationId xmlns:a16="http://schemas.microsoft.com/office/drawing/2014/main" id="{9C67EC85-B2A8-568E-DB66-FEACC899679A}"/>
              </a:ext>
            </a:extLst>
          </p:cNvPr>
          <p:cNvSpPr/>
          <p:nvPr/>
        </p:nvSpPr>
        <p:spPr>
          <a:xfrm>
            <a:off x="7240529" y="12400895"/>
            <a:ext cx="1260181" cy="1253965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77" name="Rektangel: afrundede hjørner 76">
            <a:extLst>
              <a:ext uri="{FF2B5EF4-FFF2-40B4-BE49-F238E27FC236}">
                <a16:creationId xmlns:a16="http://schemas.microsoft.com/office/drawing/2014/main" id="{964AD837-DDD0-63B1-1520-5166FD9D16DB}"/>
              </a:ext>
            </a:extLst>
          </p:cNvPr>
          <p:cNvSpPr/>
          <p:nvPr/>
        </p:nvSpPr>
        <p:spPr>
          <a:xfrm>
            <a:off x="5840787" y="10713093"/>
            <a:ext cx="4037357" cy="4113516"/>
          </a:xfrm>
          <a:custGeom>
            <a:avLst/>
            <a:gdLst>
              <a:gd name="connsiteX0" fmla="*/ 0 w 4037357"/>
              <a:gd name="connsiteY0" fmla="*/ 672906 h 4113516"/>
              <a:gd name="connsiteX1" fmla="*/ 672906 w 4037357"/>
              <a:gd name="connsiteY1" fmla="*/ 0 h 4113516"/>
              <a:gd name="connsiteX2" fmla="*/ 1345792 w 4037357"/>
              <a:gd name="connsiteY2" fmla="*/ 0 h 4113516"/>
              <a:gd name="connsiteX3" fmla="*/ 1937932 w 4037357"/>
              <a:gd name="connsiteY3" fmla="*/ 0 h 4113516"/>
              <a:gd name="connsiteX4" fmla="*/ 2556987 w 4037357"/>
              <a:gd name="connsiteY4" fmla="*/ 0 h 4113516"/>
              <a:gd name="connsiteX5" fmla="*/ 3364451 w 4037357"/>
              <a:gd name="connsiteY5" fmla="*/ 0 h 4113516"/>
              <a:gd name="connsiteX6" fmla="*/ 4037357 w 4037357"/>
              <a:gd name="connsiteY6" fmla="*/ 672906 h 4113516"/>
              <a:gd name="connsiteX7" fmla="*/ 4037357 w 4037357"/>
              <a:gd name="connsiteY7" fmla="*/ 1364832 h 4113516"/>
              <a:gd name="connsiteX8" fmla="*/ 4037357 w 4037357"/>
              <a:gd name="connsiteY8" fmla="*/ 2001404 h 4113516"/>
              <a:gd name="connsiteX9" fmla="*/ 4037357 w 4037357"/>
              <a:gd name="connsiteY9" fmla="*/ 2637976 h 4113516"/>
              <a:gd name="connsiteX10" fmla="*/ 4037357 w 4037357"/>
              <a:gd name="connsiteY10" fmla="*/ 3440610 h 4113516"/>
              <a:gd name="connsiteX11" fmla="*/ 3364451 w 4037357"/>
              <a:gd name="connsiteY11" fmla="*/ 4113516 h 4113516"/>
              <a:gd name="connsiteX12" fmla="*/ 2745396 w 4037357"/>
              <a:gd name="connsiteY12" fmla="*/ 4113516 h 4113516"/>
              <a:gd name="connsiteX13" fmla="*/ 2018679 w 4037357"/>
              <a:gd name="connsiteY13" fmla="*/ 4113516 h 4113516"/>
              <a:gd name="connsiteX14" fmla="*/ 1318877 w 4037357"/>
              <a:gd name="connsiteY14" fmla="*/ 4113516 h 4113516"/>
              <a:gd name="connsiteX15" fmla="*/ 672906 w 4037357"/>
              <a:gd name="connsiteY15" fmla="*/ 4113516 h 4113516"/>
              <a:gd name="connsiteX16" fmla="*/ 0 w 4037357"/>
              <a:gd name="connsiteY16" fmla="*/ 3440610 h 4113516"/>
              <a:gd name="connsiteX17" fmla="*/ 0 w 4037357"/>
              <a:gd name="connsiteY17" fmla="*/ 2804038 h 4113516"/>
              <a:gd name="connsiteX18" fmla="*/ 0 w 4037357"/>
              <a:gd name="connsiteY18" fmla="*/ 2084435 h 4113516"/>
              <a:gd name="connsiteX19" fmla="*/ 0 w 4037357"/>
              <a:gd name="connsiteY19" fmla="*/ 1364832 h 4113516"/>
              <a:gd name="connsiteX20" fmla="*/ 0 w 4037357"/>
              <a:gd name="connsiteY20" fmla="*/ 672906 h 4113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037357" h="4113516" extrusionOk="0">
                <a:moveTo>
                  <a:pt x="0" y="672906"/>
                </a:moveTo>
                <a:cubicBezTo>
                  <a:pt x="12268" y="303290"/>
                  <a:pt x="348355" y="44970"/>
                  <a:pt x="672906" y="0"/>
                </a:cubicBezTo>
                <a:cubicBezTo>
                  <a:pt x="862311" y="10117"/>
                  <a:pt x="1158173" y="-9007"/>
                  <a:pt x="1345792" y="0"/>
                </a:cubicBezTo>
                <a:cubicBezTo>
                  <a:pt x="1533411" y="9007"/>
                  <a:pt x="1646270" y="-5454"/>
                  <a:pt x="1937932" y="0"/>
                </a:cubicBezTo>
                <a:cubicBezTo>
                  <a:pt x="2229594" y="5454"/>
                  <a:pt x="2278611" y="-11827"/>
                  <a:pt x="2556987" y="0"/>
                </a:cubicBezTo>
                <a:cubicBezTo>
                  <a:pt x="2835363" y="11827"/>
                  <a:pt x="3172813" y="34582"/>
                  <a:pt x="3364451" y="0"/>
                </a:cubicBezTo>
                <a:cubicBezTo>
                  <a:pt x="3757048" y="-1608"/>
                  <a:pt x="4034045" y="284643"/>
                  <a:pt x="4037357" y="672906"/>
                </a:cubicBezTo>
                <a:cubicBezTo>
                  <a:pt x="4010496" y="973105"/>
                  <a:pt x="4054102" y="1070694"/>
                  <a:pt x="4037357" y="1364832"/>
                </a:cubicBezTo>
                <a:cubicBezTo>
                  <a:pt x="4020612" y="1658970"/>
                  <a:pt x="4045657" y="1796680"/>
                  <a:pt x="4037357" y="2001404"/>
                </a:cubicBezTo>
                <a:cubicBezTo>
                  <a:pt x="4029057" y="2206128"/>
                  <a:pt x="4060119" y="2393982"/>
                  <a:pt x="4037357" y="2637976"/>
                </a:cubicBezTo>
                <a:cubicBezTo>
                  <a:pt x="4014595" y="2881970"/>
                  <a:pt x="4046859" y="3132075"/>
                  <a:pt x="4037357" y="3440610"/>
                </a:cubicBezTo>
                <a:cubicBezTo>
                  <a:pt x="4079878" y="3878005"/>
                  <a:pt x="3816424" y="4079822"/>
                  <a:pt x="3364451" y="4113516"/>
                </a:cubicBezTo>
                <a:cubicBezTo>
                  <a:pt x="3197893" y="4114459"/>
                  <a:pt x="3022733" y="4122295"/>
                  <a:pt x="2745396" y="4113516"/>
                </a:cubicBezTo>
                <a:cubicBezTo>
                  <a:pt x="2468060" y="4104737"/>
                  <a:pt x="2218391" y="4100201"/>
                  <a:pt x="2018679" y="4113516"/>
                </a:cubicBezTo>
                <a:cubicBezTo>
                  <a:pt x="1818967" y="4126831"/>
                  <a:pt x="1507357" y="4083206"/>
                  <a:pt x="1318877" y="4113516"/>
                </a:cubicBezTo>
                <a:cubicBezTo>
                  <a:pt x="1130397" y="4143826"/>
                  <a:pt x="953177" y="4104353"/>
                  <a:pt x="672906" y="4113516"/>
                </a:cubicBezTo>
                <a:cubicBezTo>
                  <a:pt x="313246" y="4109925"/>
                  <a:pt x="-63325" y="3806648"/>
                  <a:pt x="0" y="3440610"/>
                </a:cubicBezTo>
                <a:cubicBezTo>
                  <a:pt x="2377" y="3268722"/>
                  <a:pt x="-8425" y="2952730"/>
                  <a:pt x="0" y="2804038"/>
                </a:cubicBezTo>
                <a:cubicBezTo>
                  <a:pt x="8425" y="2655346"/>
                  <a:pt x="15009" y="2371487"/>
                  <a:pt x="0" y="2084435"/>
                </a:cubicBezTo>
                <a:cubicBezTo>
                  <a:pt x="-15009" y="1797383"/>
                  <a:pt x="3631" y="1534897"/>
                  <a:pt x="0" y="1364832"/>
                </a:cubicBezTo>
                <a:cubicBezTo>
                  <a:pt x="-3631" y="1194767"/>
                  <a:pt x="-2581" y="932903"/>
                  <a:pt x="0" y="672906"/>
                </a:cubicBezTo>
                <a:close/>
              </a:path>
            </a:pathLst>
          </a:custGeom>
          <a:noFill/>
          <a:ln w="57150">
            <a:solidFill>
              <a:srgbClr val="6D9480"/>
            </a:solidFill>
            <a:extLst>
              <a:ext uri="{C807C97D-BFC1-408E-A445-0C87EB9F89A2}">
                <ask:lineSketchStyleProps xmlns:ask="http://schemas.microsoft.com/office/drawing/2018/sketchyshapes" sd="1968864223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78" name="Tekstfelt 77">
            <a:extLst>
              <a:ext uri="{FF2B5EF4-FFF2-40B4-BE49-F238E27FC236}">
                <a16:creationId xmlns:a16="http://schemas.microsoft.com/office/drawing/2014/main" id="{6899D49D-977C-70D0-CE61-714165938BD4}"/>
              </a:ext>
            </a:extLst>
          </p:cNvPr>
          <p:cNvSpPr txBox="1"/>
          <p:nvPr/>
        </p:nvSpPr>
        <p:spPr>
          <a:xfrm>
            <a:off x="6884291" y="14843109"/>
            <a:ext cx="195035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1000" dirty="0">
                <a:latin typeface="Abc Ny" panose="02000503000000000000" pitchFamily="2" charset="0"/>
              </a:rPr>
              <a:t>Kathrine Holtum Ingemann</a:t>
            </a:r>
          </a:p>
        </p:txBody>
      </p:sp>
      <p:sp>
        <p:nvSpPr>
          <p:cNvPr id="80" name="Ellipse 79">
            <a:extLst>
              <a:ext uri="{FF2B5EF4-FFF2-40B4-BE49-F238E27FC236}">
                <a16:creationId xmlns:a16="http://schemas.microsoft.com/office/drawing/2014/main" id="{B624465F-9ABF-F1E2-B3E2-48569919628F}"/>
              </a:ext>
            </a:extLst>
          </p:cNvPr>
          <p:cNvSpPr/>
          <p:nvPr/>
        </p:nvSpPr>
        <p:spPr>
          <a:xfrm>
            <a:off x="9585721" y="10304498"/>
            <a:ext cx="499462" cy="491778"/>
          </a:xfrm>
          <a:prstGeom prst="ellipse">
            <a:avLst/>
          </a:prstGeom>
          <a:noFill/>
          <a:ln w="38100">
            <a:solidFill>
              <a:srgbClr val="6D9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B9C26B14-E33B-C55E-90EF-2DC9422C412D}"/>
              </a:ext>
            </a:extLst>
          </p:cNvPr>
          <p:cNvSpPr/>
          <p:nvPr/>
        </p:nvSpPr>
        <p:spPr>
          <a:xfrm>
            <a:off x="8602825" y="2382753"/>
            <a:ext cx="982896" cy="952820"/>
          </a:xfrm>
          <a:prstGeom prst="ellipse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731C9385-AC4A-C866-E598-A08D023EEF99}"/>
              </a:ext>
            </a:extLst>
          </p:cNvPr>
          <p:cNvSpPr/>
          <p:nvPr/>
        </p:nvSpPr>
        <p:spPr>
          <a:xfrm>
            <a:off x="7368016" y="3485589"/>
            <a:ext cx="982896" cy="952820"/>
          </a:xfrm>
          <a:prstGeom prst="ellipse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928DEE90-0420-0416-7FD9-B7F24E1DA413}"/>
              </a:ext>
            </a:extLst>
          </p:cNvPr>
          <p:cNvSpPr/>
          <p:nvPr/>
        </p:nvSpPr>
        <p:spPr>
          <a:xfrm>
            <a:off x="8602825" y="3485186"/>
            <a:ext cx="982896" cy="952820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576771AA-C9B2-BB8C-5F2F-9A38ABC23739}"/>
              </a:ext>
            </a:extLst>
          </p:cNvPr>
          <p:cNvSpPr/>
          <p:nvPr/>
        </p:nvSpPr>
        <p:spPr>
          <a:xfrm>
            <a:off x="6128219" y="2382753"/>
            <a:ext cx="982896" cy="952820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6ACA2003-90BA-692F-BA3F-B2BFC141178C}"/>
              </a:ext>
            </a:extLst>
          </p:cNvPr>
          <p:cNvSpPr/>
          <p:nvPr/>
        </p:nvSpPr>
        <p:spPr>
          <a:xfrm>
            <a:off x="6137680" y="3460443"/>
            <a:ext cx="982896" cy="952820"/>
          </a:xfrm>
          <a:prstGeom prst="ellipse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7" name="Tekstfelt 6">
            <a:extLst>
              <a:ext uri="{FF2B5EF4-FFF2-40B4-BE49-F238E27FC236}">
                <a16:creationId xmlns:a16="http://schemas.microsoft.com/office/drawing/2014/main" id="{6051414C-E93C-AFC9-86BB-C974BA53A3EE}"/>
              </a:ext>
            </a:extLst>
          </p:cNvPr>
          <p:cNvSpPr txBox="1"/>
          <p:nvPr/>
        </p:nvSpPr>
        <p:spPr>
          <a:xfrm>
            <a:off x="6328764" y="2448462"/>
            <a:ext cx="3534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5400" dirty="0">
                <a:latin typeface="Abc Ny" panose="02000503000000000000" pitchFamily="2" charset="0"/>
              </a:rPr>
              <a:t>Y</a:t>
            </a:r>
          </a:p>
        </p:txBody>
      </p:sp>
      <p:sp>
        <p:nvSpPr>
          <p:cNvPr id="15" name="Tekstfelt 14">
            <a:extLst>
              <a:ext uri="{FF2B5EF4-FFF2-40B4-BE49-F238E27FC236}">
                <a16:creationId xmlns:a16="http://schemas.microsoft.com/office/drawing/2014/main" id="{90FE4559-1B1D-A271-9FEB-C40366D9C426}"/>
              </a:ext>
            </a:extLst>
          </p:cNvPr>
          <p:cNvSpPr txBox="1"/>
          <p:nvPr/>
        </p:nvSpPr>
        <p:spPr>
          <a:xfrm>
            <a:off x="8871858" y="2415999"/>
            <a:ext cx="4363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5400" dirty="0">
                <a:latin typeface="Abc Ny" panose="02000503000000000000" pitchFamily="2" charset="0"/>
              </a:rPr>
              <a:t>B</a:t>
            </a:r>
          </a:p>
        </p:txBody>
      </p:sp>
      <p:sp>
        <p:nvSpPr>
          <p:cNvPr id="16" name="Tekstfelt 15">
            <a:extLst>
              <a:ext uri="{FF2B5EF4-FFF2-40B4-BE49-F238E27FC236}">
                <a16:creationId xmlns:a16="http://schemas.microsoft.com/office/drawing/2014/main" id="{6F30AA44-3913-7C12-BB1E-3C7972851B94}"/>
              </a:ext>
            </a:extLst>
          </p:cNvPr>
          <p:cNvSpPr txBox="1"/>
          <p:nvPr/>
        </p:nvSpPr>
        <p:spPr>
          <a:xfrm>
            <a:off x="6351456" y="3506433"/>
            <a:ext cx="4921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5400" dirty="0">
                <a:latin typeface="Abc Ny" panose="02000503000000000000" pitchFamily="2" charset="0"/>
              </a:rPr>
              <a:t>N</a:t>
            </a:r>
          </a:p>
        </p:txBody>
      </p:sp>
      <p:sp>
        <p:nvSpPr>
          <p:cNvPr id="37" name="Tekstfelt 36">
            <a:extLst>
              <a:ext uri="{FF2B5EF4-FFF2-40B4-BE49-F238E27FC236}">
                <a16:creationId xmlns:a16="http://schemas.microsoft.com/office/drawing/2014/main" id="{D116C8C2-5953-907A-0B15-21D3F93BF839}"/>
              </a:ext>
            </a:extLst>
          </p:cNvPr>
          <p:cNvSpPr txBox="1"/>
          <p:nvPr/>
        </p:nvSpPr>
        <p:spPr>
          <a:xfrm>
            <a:off x="8875364" y="3522926"/>
            <a:ext cx="3534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5400" dirty="0">
                <a:latin typeface="Abc Ny" panose="02000503000000000000" pitchFamily="2" charset="0"/>
              </a:rPr>
              <a:t>E</a:t>
            </a:r>
          </a:p>
        </p:txBody>
      </p:sp>
      <p:sp>
        <p:nvSpPr>
          <p:cNvPr id="81" name="Ellipse 80">
            <a:extLst>
              <a:ext uri="{FF2B5EF4-FFF2-40B4-BE49-F238E27FC236}">
                <a16:creationId xmlns:a16="http://schemas.microsoft.com/office/drawing/2014/main" id="{99B5EA35-1491-098C-ABDB-64F415B8FD52}"/>
              </a:ext>
            </a:extLst>
          </p:cNvPr>
          <p:cNvSpPr/>
          <p:nvPr/>
        </p:nvSpPr>
        <p:spPr>
          <a:xfrm>
            <a:off x="8602825" y="7429319"/>
            <a:ext cx="982896" cy="952820"/>
          </a:xfrm>
          <a:prstGeom prst="ellipse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82" name="Ellipse 81">
            <a:extLst>
              <a:ext uri="{FF2B5EF4-FFF2-40B4-BE49-F238E27FC236}">
                <a16:creationId xmlns:a16="http://schemas.microsoft.com/office/drawing/2014/main" id="{BFD68C88-5DF6-FBDD-9775-527A94F67F63}"/>
              </a:ext>
            </a:extLst>
          </p:cNvPr>
          <p:cNvSpPr/>
          <p:nvPr/>
        </p:nvSpPr>
        <p:spPr>
          <a:xfrm>
            <a:off x="7368016" y="8532155"/>
            <a:ext cx="982896" cy="952820"/>
          </a:xfrm>
          <a:prstGeom prst="ellipse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83" name="Ellipse 82">
            <a:extLst>
              <a:ext uri="{FF2B5EF4-FFF2-40B4-BE49-F238E27FC236}">
                <a16:creationId xmlns:a16="http://schemas.microsoft.com/office/drawing/2014/main" id="{B66069BF-67AA-FE4F-4127-809DBB22B435}"/>
              </a:ext>
            </a:extLst>
          </p:cNvPr>
          <p:cNvSpPr/>
          <p:nvPr/>
        </p:nvSpPr>
        <p:spPr>
          <a:xfrm>
            <a:off x="8602825" y="8531752"/>
            <a:ext cx="982896" cy="952820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84" name="Ellipse 83">
            <a:extLst>
              <a:ext uri="{FF2B5EF4-FFF2-40B4-BE49-F238E27FC236}">
                <a16:creationId xmlns:a16="http://schemas.microsoft.com/office/drawing/2014/main" id="{4E4FE4C0-8609-391B-E457-A7D79C0C46BD}"/>
              </a:ext>
            </a:extLst>
          </p:cNvPr>
          <p:cNvSpPr/>
          <p:nvPr/>
        </p:nvSpPr>
        <p:spPr>
          <a:xfrm>
            <a:off x="6128219" y="7429319"/>
            <a:ext cx="982896" cy="952820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85" name="Ellipse 84">
            <a:extLst>
              <a:ext uri="{FF2B5EF4-FFF2-40B4-BE49-F238E27FC236}">
                <a16:creationId xmlns:a16="http://schemas.microsoft.com/office/drawing/2014/main" id="{72B78365-DBBB-7AAF-5353-5D53CCB2CC09}"/>
              </a:ext>
            </a:extLst>
          </p:cNvPr>
          <p:cNvSpPr/>
          <p:nvPr/>
        </p:nvSpPr>
        <p:spPr>
          <a:xfrm>
            <a:off x="6137680" y="8507009"/>
            <a:ext cx="982896" cy="952820"/>
          </a:xfrm>
          <a:prstGeom prst="ellipse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86" name="Tekstfelt 85">
            <a:extLst>
              <a:ext uri="{FF2B5EF4-FFF2-40B4-BE49-F238E27FC236}">
                <a16:creationId xmlns:a16="http://schemas.microsoft.com/office/drawing/2014/main" id="{E915FFCE-1A2B-9010-295F-36D28A4DEB5B}"/>
              </a:ext>
            </a:extLst>
          </p:cNvPr>
          <p:cNvSpPr txBox="1"/>
          <p:nvPr/>
        </p:nvSpPr>
        <p:spPr>
          <a:xfrm>
            <a:off x="6328764" y="7495028"/>
            <a:ext cx="3534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5400" dirty="0">
                <a:latin typeface="Abc Ny" panose="02000503000000000000" pitchFamily="2" charset="0"/>
              </a:rPr>
              <a:t>Y</a:t>
            </a:r>
          </a:p>
        </p:txBody>
      </p:sp>
      <p:sp>
        <p:nvSpPr>
          <p:cNvPr id="87" name="Tekstfelt 86">
            <a:extLst>
              <a:ext uri="{FF2B5EF4-FFF2-40B4-BE49-F238E27FC236}">
                <a16:creationId xmlns:a16="http://schemas.microsoft.com/office/drawing/2014/main" id="{A161F082-2CB7-7CB1-E70C-1ECF31A4978D}"/>
              </a:ext>
            </a:extLst>
          </p:cNvPr>
          <p:cNvSpPr txBox="1"/>
          <p:nvPr/>
        </p:nvSpPr>
        <p:spPr>
          <a:xfrm>
            <a:off x="8871858" y="7462565"/>
            <a:ext cx="4363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5400" dirty="0">
                <a:latin typeface="Abc Ny" panose="02000503000000000000" pitchFamily="2" charset="0"/>
              </a:rPr>
              <a:t>B</a:t>
            </a:r>
          </a:p>
        </p:txBody>
      </p:sp>
      <p:sp>
        <p:nvSpPr>
          <p:cNvPr id="88" name="Tekstfelt 87">
            <a:extLst>
              <a:ext uri="{FF2B5EF4-FFF2-40B4-BE49-F238E27FC236}">
                <a16:creationId xmlns:a16="http://schemas.microsoft.com/office/drawing/2014/main" id="{A10F437B-AB30-8A74-9B79-51F5FFBA93BC}"/>
              </a:ext>
            </a:extLst>
          </p:cNvPr>
          <p:cNvSpPr txBox="1"/>
          <p:nvPr/>
        </p:nvSpPr>
        <p:spPr>
          <a:xfrm>
            <a:off x="6351456" y="8552999"/>
            <a:ext cx="4921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5400" dirty="0">
                <a:latin typeface="Abc Ny" panose="02000503000000000000" pitchFamily="2" charset="0"/>
              </a:rPr>
              <a:t>N</a:t>
            </a:r>
          </a:p>
        </p:txBody>
      </p:sp>
      <p:sp>
        <p:nvSpPr>
          <p:cNvPr id="89" name="Tekstfelt 88">
            <a:extLst>
              <a:ext uri="{FF2B5EF4-FFF2-40B4-BE49-F238E27FC236}">
                <a16:creationId xmlns:a16="http://schemas.microsoft.com/office/drawing/2014/main" id="{EE2D6FEE-1285-0ABB-AC68-B009C70C15AC}"/>
              </a:ext>
            </a:extLst>
          </p:cNvPr>
          <p:cNvSpPr txBox="1"/>
          <p:nvPr/>
        </p:nvSpPr>
        <p:spPr>
          <a:xfrm>
            <a:off x="8875364" y="8569492"/>
            <a:ext cx="3534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5400" dirty="0">
                <a:latin typeface="Abc Ny" panose="02000503000000000000" pitchFamily="2" charset="0"/>
              </a:rPr>
              <a:t>E</a:t>
            </a:r>
          </a:p>
        </p:txBody>
      </p:sp>
      <p:sp>
        <p:nvSpPr>
          <p:cNvPr id="90" name="Ellipse 89">
            <a:extLst>
              <a:ext uri="{FF2B5EF4-FFF2-40B4-BE49-F238E27FC236}">
                <a16:creationId xmlns:a16="http://schemas.microsoft.com/office/drawing/2014/main" id="{D9C3EF81-4031-861F-3240-870B14E75117}"/>
              </a:ext>
            </a:extLst>
          </p:cNvPr>
          <p:cNvSpPr/>
          <p:nvPr/>
        </p:nvSpPr>
        <p:spPr>
          <a:xfrm>
            <a:off x="8602825" y="12568927"/>
            <a:ext cx="982896" cy="952820"/>
          </a:xfrm>
          <a:prstGeom prst="ellipse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91" name="Ellipse 90">
            <a:extLst>
              <a:ext uri="{FF2B5EF4-FFF2-40B4-BE49-F238E27FC236}">
                <a16:creationId xmlns:a16="http://schemas.microsoft.com/office/drawing/2014/main" id="{764964BE-1F28-6741-BFDF-57BA6C77E23D}"/>
              </a:ext>
            </a:extLst>
          </p:cNvPr>
          <p:cNvSpPr/>
          <p:nvPr/>
        </p:nvSpPr>
        <p:spPr>
          <a:xfrm>
            <a:off x="7368016" y="13671763"/>
            <a:ext cx="982896" cy="952820"/>
          </a:xfrm>
          <a:prstGeom prst="ellipse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92" name="Ellipse 91">
            <a:extLst>
              <a:ext uri="{FF2B5EF4-FFF2-40B4-BE49-F238E27FC236}">
                <a16:creationId xmlns:a16="http://schemas.microsoft.com/office/drawing/2014/main" id="{2CDED8CA-0A0E-17B9-60F3-6048B9DFA85F}"/>
              </a:ext>
            </a:extLst>
          </p:cNvPr>
          <p:cNvSpPr/>
          <p:nvPr/>
        </p:nvSpPr>
        <p:spPr>
          <a:xfrm>
            <a:off x="8602825" y="13671360"/>
            <a:ext cx="982896" cy="952820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93" name="Ellipse 92">
            <a:extLst>
              <a:ext uri="{FF2B5EF4-FFF2-40B4-BE49-F238E27FC236}">
                <a16:creationId xmlns:a16="http://schemas.microsoft.com/office/drawing/2014/main" id="{DFC19F24-C25D-BC11-42E7-29A50CC66A6A}"/>
              </a:ext>
            </a:extLst>
          </p:cNvPr>
          <p:cNvSpPr/>
          <p:nvPr/>
        </p:nvSpPr>
        <p:spPr>
          <a:xfrm>
            <a:off x="6128219" y="12568927"/>
            <a:ext cx="982896" cy="952820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94" name="Ellipse 93">
            <a:extLst>
              <a:ext uri="{FF2B5EF4-FFF2-40B4-BE49-F238E27FC236}">
                <a16:creationId xmlns:a16="http://schemas.microsoft.com/office/drawing/2014/main" id="{FCF92071-072B-83F5-9C0D-443DC315E965}"/>
              </a:ext>
            </a:extLst>
          </p:cNvPr>
          <p:cNvSpPr/>
          <p:nvPr/>
        </p:nvSpPr>
        <p:spPr>
          <a:xfrm>
            <a:off x="6137680" y="13646617"/>
            <a:ext cx="982896" cy="952820"/>
          </a:xfrm>
          <a:prstGeom prst="ellipse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95" name="Tekstfelt 94">
            <a:extLst>
              <a:ext uri="{FF2B5EF4-FFF2-40B4-BE49-F238E27FC236}">
                <a16:creationId xmlns:a16="http://schemas.microsoft.com/office/drawing/2014/main" id="{3B0F0327-8CC6-0336-5815-099C1E7F3E07}"/>
              </a:ext>
            </a:extLst>
          </p:cNvPr>
          <p:cNvSpPr txBox="1"/>
          <p:nvPr/>
        </p:nvSpPr>
        <p:spPr>
          <a:xfrm>
            <a:off x="6328764" y="12634636"/>
            <a:ext cx="3534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5400" dirty="0">
                <a:latin typeface="Abc Ny" panose="02000503000000000000" pitchFamily="2" charset="0"/>
              </a:rPr>
              <a:t>Y</a:t>
            </a:r>
          </a:p>
        </p:txBody>
      </p:sp>
      <p:sp>
        <p:nvSpPr>
          <p:cNvPr id="96" name="Tekstfelt 95">
            <a:extLst>
              <a:ext uri="{FF2B5EF4-FFF2-40B4-BE49-F238E27FC236}">
                <a16:creationId xmlns:a16="http://schemas.microsoft.com/office/drawing/2014/main" id="{82B0F101-D385-B9C3-5866-5BEB204BE4A5}"/>
              </a:ext>
            </a:extLst>
          </p:cNvPr>
          <p:cNvSpPr txBox="1"/>
          <p:nvPr/>
        </p:nvSpPr>
        <p:spPr>
          <a:xfrm>
            <a:off x="8871858" y="12602173"/>
            <a:ext cx="4363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5400" dirty="0">
                <a:latin typeface="Abc Ny" panose="02000503000000000000" pitchFamily="2" charset="0"/>
              </a:rPr>
              <a:t>B</a:t>
            </a:r>
          </a:p>
        </p:txBody>
      </p:sp>
      <p:sp>
        <p:nvSpPr>
          <p:cNvPr id="97" name="Tekstfelt 96">
            <a:extLst>
              <a:ext uri="{FF2B5EF4-FFF2-40B4-BE49-F238E27FC236}">
                <a16:creationId xmlns:a16="http://schemas.microsoft.com/office/drawing/2014/main" id="{1EB7FF32-805E-403B-BCAA-398DE34355DF}"/>
              </a:ext>
            </a:extLst>
          </p:cNvPr>
          <p:cNvSpPr txBox="1"/>
          <p:nvPr/>
        </p:nvSpPr>
        <p:spPr>
          <a:xfrm>
            <a:off x="6351456" y="13692607"/>
            <a:ext cx="4921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5400" dirty="0">
                <a:latin typeface="Abc Ny" panose="02000503000000000000" pitchFamily="2" charset="0"/>
              </a:rPr>
              <a:t>N</a:t>
            </a:r>
          </a:p>
        </p:txBody>
      </p:sp>
      <p:sp>
        <p:nvSpPr>
          <p:cNvPr id="98" name="Tekstfelt 97">
            <a:extLst>
              <a:ext uri="{FF2B5EF4-FFF2-40B4-BE49-F238E27FC236}">
                <a16:creationId xmlns:a16="http://schemas.microsoft.com/office/drawing/2014/main" id="{3A463F45-10B1-5660-914B-38AAEE1D3E13}"/>
              </a:ext>
            </a:extLst>
          </p:cNvPr>
          <p:cNvSpPr txBox="1"/>
          <p:nvPr/>
        </p:nvSpPr>
        <p:spPr>
          <a:xfrm>
            <a:off x="8875364" y="13709100"/>
            <a:ext cx="3534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5400" dirty="0">
                <a:latin typeface="Abc Ny" panose="02000503000000000000" pitchFamily="2" charset="0"/>
              </a:rPr>
              <a:t>E</a:t>
            </a:r>
          </a:p>
        </p:txBody>
      </p:sp>
      <p:sp>
        <p:nvSpPr>
          <p:cNvPr id="100" name="Ellipse 99">
            <a:extLst>
              <a:ext uri="{FF2B5EF4-FFF2-40B4-BE49-F238E27FC236}">
                <a16:creationId xmlns:a16="http://schemas.microsoft.com/office/drawing/2014/main" id="{AA1508DF-7258-F908-FE3F-5B4918B37CC0}"/>
              </a:ext>
            </a:extLst>
          </p:cNvPr>
          <p:cNvSpPr/>
          <p:nvPr/>
        </p:nvSpPr>
        <p:spPr>
          <a:xfrm>
            <a:off x="7229373" y="2127111"/>
            <a:ext cx="1260181" cy="1253965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01" name="Tekstfelt 100">
            <a:extLst>
              <a:ext uri="{FF2B5EF4-FFF2-40B4-BE49-F238E27FC236}">
                <a16:creationId xmlns:a16="http://schemas.microsoft.com/office/drawing/2014/main" id="{5FFAD3C3-7221-DDBA-E443-771772D93544}"/>
              </a:ext>
            </a:extLst>
          </p:cNvPr>
          <p:cNvSpPr txBox="1"/>
          <p:nvPr/>
        </p:nvSpPr>
        <p:spPr>
          <a:xfrm>
            <a:off x="7505998" y="13717753"/>
            <a:ext cx="3534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5400" dirty="0">
                <a:latin typeface="Abc Ny" panose="02000503000000000000" pitchFamily="2" charset="0"/>
              </a:rPr>
              <a:t>T</a:t>
            </a:r>
          </a:p>
        </p:txBody>
      </p:sp>
      <p:sp>
        <p:nvSpPr>
          <p:cNvPr id="102" name="Tekstfelt 101">
            <a:extLst>
              <a:ext uri="{FF2B5EF4-FFF2-40B4-BE49-F238E27FC236}">
                <a16:creationId xmlns:a16="http://schemas.microsoft.com/office/drawing/2014/main" id="{B70137E9-C95E-11BE-81A3-3810DA84CBE0}"/>
              </a:ext>
            </a:extLst>
          </p:cNvPr>
          <p:cNvSpPr txBox="1"/>
          <p:nvPr/>
        </p:nvSpPr>
        <p:spPr>
          <a:xfrm>
            <a:off x="7512441" y="8610612"/>
            <a:ext cx="3534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5400" dirty="0">
                <a:latin typeface="Abc Ny" panose="02000503000000000000" pitchFamily="2" charset="0"/>
              </a:rPr>
              <a:t>T</a:t>
            </a:r>
          </a:p>
        </p:txBody>
      </p:sp>
      <p:sp>
        <p:nvSpPr>
          <p:cNvPr id="103" name="Tekstfelt 102">
            <a:extLst>
              <a:ext uri="{FF2B5EF4-FFF2-40B4-BE49-F238E27FC236}">
                <a16:creationId xmlns:a16="http://schemas.microsoft.com/office/drawing/2014/main" id="{1B794F08-0A7D-41C2-99AD-8807B664A186}"/>
              </a:ext>
            </a:extLst>
          </p:cNvPr>
          <p:cNvSpPr txBox="1"/>
          <p:nvPr/>
        </p:nvSpPr>
        <p:spPr>
          <a:xfrm>
            <a:off x="7512440" y="3558785"/>
            <a:ext cx="3534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5400" dirty="0">
                <a:latin typeface="Abc Ny" panose="02000503000000000000" pitchFamily="2" charset="0"/>
              </a:rPr>
              <a:t>T</a:t>
            </a:r>
          </a:p>
        </p:txBody>
      </p:sp>
      <p:pic>
        <p:nvPicPr>
          <p:cNvPr id="105" name="Billede 104" descr="Et billede, der indeholder tekst&#10;&#10;Automatisk genereret beskrivelse">
            <a:extLst>
              <a:ext uri="{FF2B5EF4-FFF2-40B4-BE49-F238E27FC236}">
                <a16:creationId xmlns:a16="http://schemas.microsoft.com/office/drawing/2014/main" id="{DCB8972B-FFE4-CEF5-B3D4-1F7759C104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4703" y="2356133"/>
            <a:ext cx="931917" cy="931917"/>
          </a:xfrm>
          <a:prstGeom prst="rect">
            <a:avLst/>
          </a:prstGeom>
        </p:spPr>
      </p:pic>
      <p:pic>
        <p:nvPicPr>
          <p:cNvPr id="107" name="Billede 106" descr="Et billede, der indeholder tekst, visitkort&#10;&#10;Automatisk genereret beskrivelse">
            <a:extLst>
              <a:ext uri="{FF2B5EF4-FFF2-40B4-BE49-F238E27FC236}">
                <a16:creationId xmlns:a16="http://schemas.microsoft.com/office/drawing/2014/main" id="{855C2635-943F-BDFE-A0A4-2082A2BD57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37074">
            <a:off x="7705626" y="2157506"/>
            <a:ext cx="231043" cy="328912"/>
          </a:xfrm>
          <a:prstGeom prst="rect">
            <a:avLst/>
          </a:prstGeom>
        </p:spPr>
      </p:pic>
      <p:pic>
        <p:nvPicPr>
          <p:cNvPr id="108" name="Billede 107" descr="Et billede, der indeholder tekst, visitkort&#10;&#10;Automatisk genereret beskrivelse">
            <a:extLst>
              <a:ext uri="{FF2B5EF4-FFF2-40B4-BE49-F238E27FC236}">
                <a16:creationId xmlns:a16="http://schemas.microsoft.com/office/drawing/2014/main" id="{93BA431B-B14A-2BC0-D3BE-826723FBB7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37074">
            <a:off x="7980277" y="2234093"/>
            <a:ext cx="120167" cy="171069"/>
          </a:xfrm>
          <a:prstGeom prst="rect">
            <a:avLst/>
          </a:prstGeom>
        </p:spPr>
      </p:pic>
      <p:sp>
        <p:nvSpPr>
          <p:cNvPr id="109" name="Ellipse 108">
            <a:extLst>
              <a:ext uri="{FF2B5EF4-FFF2-40B4-BE49-F238E27FC236}">
                <a16:creationId xmlns:a16="http://schemas.microsoft.com/office/drawing/2014/main" id="{3D430D7D-DB2E-2015-D431-08859DE75B34}"/>
              </a:ext>
            </a:extLst>
          </p:cNvPr>
          <p:cNvSpPr/>
          <p:nvPr/>
        </p:nvSpPr>
        <p:spPr>
          <a:xfrm>
            <a:off x="7229202" y="7183654"/>
            <a:ext cx="1260181" cy="1253965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111" name="Billede 110" descr="Et billede, der indeholder diagram&#10;&#10;Automatisk genereret beskrivelse">
            <a:extLst>
              <a:ext uri="{FF2B5EF4-FFF2-40B4-BE49-F238E27FC236}">
                <a16:creationId xmlns:a16="http://schemas.microsoft.com/office/drawing/2014/main" id="{CF45B2AB-7F2B-93B3-22CF-BB1FB64A80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3106" y="7577060"/>
            <a:ext cx="1067570" cy="530083"/>
          </a:xfrm>
          <a:prstGeom prst="rect">
            <a:avLst/>
          </a:prstGeom>
        </p:spPr>
      </p:pic>
      <p:pic>
        <p:nvPicPr>
          <p:cNvPr id="113" name="Billede 112" descr="Et billede, der indeholder logo&#10;&#10;Automatisk genereret beskrivelse">
            <a:extLst>
              <a:ext uri="{FF2B5EF4-FFF2-40B4-BE49-F238E27FC236}">
                <a16:creationId xmlns:a16="http://schemas.microsoft.com/office/drawing/2014/main" id="{CBDDB7BD-2C76-2735-6D2F-2D803BDB89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2226" y="12400895"/>
            <a:ext cx="823569" cy="1231284"/>
          </a:xfrm>
          <a:prstGeom prst="rect">
            <a:avLst/>
          </a:prstGeom>
        </p:spPr>
      </p:pic>
      <p:sp>
        <p:nvSpPr>
          <p:cNvPr id="114" name="Rektangel 113">
            <a:extLst>
              <a:ext uri="{FF2B5EF4-FFF2-40B4-BE49-F238E27FC236}">
                <a16:creationId xmlns:a16="http://schemas.microsoft.com/office/drawing/2014/main" id="{0A3BD4EC-572F-E461-C802-E492C0BDE387}"/>
              </a:ext>
            </a:extLst>
          </p:cNvPr>
          <p:cNvSpPr/>
          <p:nvPr/>
        </p:nvSpPr>
        <p:spPr>
          <a:xfrm>
            <a:off x="305906" y="5058316"/>
            <a:ext cx="5040000" cy="255032"/>
          </a:xfrm>
          <a:prstGeom prst="rect">
            <a:avLst/>
          </a:prstGeom>
          <a:solidFill>
            <a:srgbClr val="6D94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15" name="Rektangel 114">
            <a:extLst>
              <a:ext uri="{FF2B5EF4-FFF2-40B4-BE49-F238E27FC236}">
                <a16:creationId xmlns:a16="http://schemas.microsoft.com/office/drawing/2014/main" id="{BB8A0801-DE99-9C46-8F01-952A2E57243D}"/>
              </a:ext>
            </a:extLst>
          </p:cNvPr>
          <p:cNvSpPr/>
          <p:nvPr/>
        </p:nvSpPr>
        <p:spPr>
          <a:xfrm>
            <a:off x="305906" y="10082874"/>
            <a:ext cx="5040000" cy="255032"/>
          </a:xfrm>
          <a:prstGeom prst="rect">
            <a:avLst/>
          </a:prstGeom>
          <a:solidFill>
            <a:srgbClr val="6D94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116" name="Rektangel 115">
            <a:extLst>
              <a:ext uri="{FF2B5EF4-FFF2-40B4-BE49-F238E27FC236}">
                <a16:creationId xmlns:a16="http://schemas.microsoft.com/office/drawing/2014/main" id="{EF6ED93B-5427-54E1-9A17-8E094192501D}"/>
              </a:ext>
            </a:extLst>
          </p:cNvPr>
          <p:cNvSpPr/>
          <p:nvPr/>
        </p:nvSpPr>
        <p:spPr>
          <a:xfrm>
            <a:off x="305906" y="26405"/>
            <a:ext cx="5040000" cy="255032"/>
          </a:xfrm>
          <a:prstGeom prst="rect">
            <a:avLst/>
          </a:prstGeom>
          <a:solidFill>
            <a:srgbClr val="6D94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17" name="Rektangel 116">
            <a:extLst>
              <a:ext uri="{FF2B5EF4-FFF2-40B4-BE49-F238E27FC236}">
                <a16:creationId xmlns:a16="http://schemas.microsoft.com/office/drawing/2014/main" id="{398DD3D2-FA51-D2E5-CE76-B6F6B677CA23}"/>
              </a:ext>
            </a:extLst>
          </p:cNvPr>
          <p:cNvSpPr/>
          <p:nvPr/>
        </p:nvSpPr>
        <p:spPr>
          <a:xfrm>
            <a:off x="545639" y="5409217"/>
            <a:ext cx="4658548" cy="25443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118" name="Billede 117">
            <a:extLst>
              <a:ext uri="{FF2B5EF4-FFF2-40B4-BE49-F238E27FC236}">
                <a16:creationId xmlns:a16="http://schemas.microsoft.com/office/drawing/2014/main" id="{B40CB7AA-DF0A-A3E2-9D5D-4C3A84FEBC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85098">
            <a:off x="354151" y="5353632"/>
            <a:ext cx="435044" cy="400344"/>
          </a:xfrm>
          <a:prstGeom prst="rect">
            <a:avLst/>
          </a:prstGeom>
        </p:spPr>
      </p:pic>
      <p:sp>
        <p:nvSpPr>
          <p:cNvPr id="119" name="Rektangel 118">
            <a:extLst>
              <a:ext uri="{FF2B5EF4-FFF2-40B4-BE49-F238E27FC236}">
                <a16:creationId xmlns:a16="http://schemas.microsoft.com/office/drawing/2014/main" id="{FCB45098-8784-3D9E-8E46-FEFA6F7714D5}"/>
              </a:ext>
            </a:extLst>
          </p:cNvPr>
          <p:cNvSpPr/>
          <p:nvPr/>
        </p:nvSpPr>
        <p:spPr>
          <a:xfrm>
            <a:off x="476156" y="10423169"/>
            <a:ext cx="4658548" cy="25443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120" name="Billede 119">
            <a:extLst>
              <a:ext uri="{FF2B5EF4-FFF2-40B4-BE49-F238E27FC236}">
                <a16:creationId xmlns:a16="http://schemas.microsoft.com/office/drawing/2014/main" id="{3D209B03-5678-F798-DFFC-552B543AD2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85098">
            <a:off x="348781" y="10349772"/>
            <a:ext cx="435044" cy="400344"/>
          </a:xfrm>
          <a:prstGeom prst="rect">
            <a:avLst/>
          </a:prstGeom>
        </p:spPr>
      </p:pic>
      <p:sp>
        <p:nvSpPr>
          <p:cNvPr id="121" name="Rektangel 120">
            <a:extLst>
              <a:ext uri="{FF2B5EF4-FFF2-40B4-BE49-F238E27FC236}">
                <a16:creationId xmlns:a16="http://schemas.microsoft.com/office/drawing/2014/main" id="{8FA8BD61-B4A6-05BB-6EB6-790A83ECAB2B}"/>
              </a:ext>
            </a:extLst>
          </p:cNvPr>
          <p:cNvSpPr/>
          <p:nvPr/>
        </p:nvSpPr>
        <p:spPr>
          <a:xfrm>
            <a:off x="545639" y="396727"/>
            <a:ext cx="4658548" cy="25443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122" name="Billede 121">
            <a:extLst>
              <a:ext uri="{FF2B5EF4-FFF2-40B4-BE49-F238E27FC236}">
                <a16:creationId xmlns:a16="http://schemas.microsoft.com/office/drawing/2014/main" id="{5C987D67-3336-FFBE-D1A2-B7296C9552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85098">
            <a:off x="348781" y="311655"/>
            <a:ext cx="435044" cy="400344"/>
          </a:xfrm>
          <a:prstGeom prst="rect">
            <a:avLst/>
          </a:prstGeom>
        </p:spPr>
      </p:pic>
      <p:sp>
        <p:nvSpPr>
          <p:cNvPr id="123" name="Rektangel 122">
            <a:extLst>
              <a:ext uri="{FF2B5EF4-FFF2-40B4-BE49-F238E27FC236}">
                <a16:creationId xmlns:a16="http://schemas.microsoft.com/office/drawing/2014/main" id="{A13C6CC2-1620-84B7-6D66-BF7CBD762B45}"/>
              </a:ext>
            </a:extLst>
          </p:cNvPr>
          <p:cNvSpPr/>
          <p:nvPr/>
        </p:nvSpPr>
        <p:spPr>
          <a:xfrm>
            <a:off x="3521726" y="1816690"/>
            <a:ext cx="1158319" cy="891497"/>
          </a:xfrm>
          <a:custGeom>
            <a:avLst/>
            <a:gdLst>
              <a:gd name="connsiteX0" fmla="*/ 0 w 1158319"/>
              <a:gd name="connsiteY0" fmla="*/ 0 h 891497"/>
              <a:gd name="connsiteX1" fmla="*/ 555993 w 1158319"/>
              <a:gd name="connsiteY1" fmla="*/ 0 h 891497"/>
              <a:gd name="connsiteX2" fmla="*/ 1158319 w 1158319"/>
              <a:gd name="connsiteY2" fmla="*/ 0 h 891497"/>
              <a:gd name="connsiteX3" fmla="*/ 1158319 w 1158319"/>
              <a:gd name="connsiteY3" fmla="*/ 445749 h 891497"/>
              <a:gd name="connsiteX4" fmla="*/ 1158319 w 1158319"/>
              <a:gd name="connsiteY4" fmla="*/ 891497 h 891497"/>
              <a:gd name="connsiteX5" fmla="*/ 555993 w 1158319"/>
              <a:gd name="connsiteY5" fmla="*/ 891497 h 891497"/>
              <a:gd name="connsiteX6" fmla="*/ 0 w 1158319"/>
              <a:gd name="connsiteY6" fmla="*/ 891497 h 891497"/>
              <a:gd name="connsiteX7" fmla="*/ 0 w 1158319"/>
              <a:gd name="connsiteY7" fmla="*/ 454663 h 891497"/>
              <a:gd name="connsiteX8" fmla="*/ 0 w 1158319"/>
              <a:gd name="connsiteY8" fmla="*/ 0 h 8914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8319" h="891497" extrusionOk="0">
                <a:moveTo>
                  <a:pt x="0" y="0"/>
                </a:moveTo>
                <a:cubicBezTo>
                  <a:pt x="218909" y="-27215"/>
                  <a:pt x="356272" y="58621"/>
                  <a:pt x="555993" y="0"/>
                </a:cubicBezTo>
                <a:cubicBezTo>
                  <a:pt x="755714" y="-58621"/>
                  <a:pt x="957234" y="4460"/>
                  <a:pt x="1158319" y="0"/>
                </a:cubicBezTo>
                <a:cubicBezTo>
                  <a:pt x="1158542" y="120050"/>
                  <a:pt x="1108464" y="232336"/>
                  <a:pt x="1158319" y="445749"/>
                </a:cubicBezTo>
                <a:cubicBezTo>
                  <a:pt x="1208174" y="659162"/>
                  <a:pt x="1134707" y="710727"/>
                  <a:pt x="1158319" y="891497"/>
                </a:cubicBezTo>
                <a:cubicBezTo>
                  <a:pt x="1011429" y="932130"/>
                  <a:pt x="811492" y="872558"/>
                  <a:pt x="555993" y="891497"/>
                </a:cubicBezTo>
                <a:cubicBezTo>
                  <a:pt x="300494" y="910436"/>
                  <a:pt x="144033" y="869785"/>
                  <a:pt x="0" y="891497"/>
                </a:cubicBezTo>
                <a:cubicBezTo>
                  <a:pt x="-46311" y="793153"/>
                  <a:pt x="26373" y="630499"/>
                  <a:pt x="0" y="454663"/>
                </a:cubicBezTo>
                <a:cubicBezTo>
                  <a:pt x="-26373" y="278827"/>
                  <a:pt x="11694" y="128144"/>
                  <a:pt x="0" y="0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59757359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24" name="Rektangel 123">
            <a:extLst>
              <a:ext uri="{FF2B5EF4-FFF2-40B4-BE49-F238E27FC236}">
                <a16:creationId xmlns:a16="http://schemas.microsoft.com/office/drawing/2014/main" id="{59CA99C7-5DFA-4EE4-9730-9E3D8BB132FA}"/>
              </a:ext>
            </a:extLst>
          </p:cNvPr>
          <p:cNvSpPr/>
          <p:nvPr/>
        </p:nvSpPr>
        <p:spPr>
          <a:xfrm>
            <a:off x="3497411" y="3869559"/>
            <a:ext cx="1158319" cy="891497"/>
          </a:xfrm>
          <a:custGeom>
            <a:avLst/>
            <a:gdLst>
              <a:gd name="connsiteX0" fmla="*/ 0 w 1158319"/>
              <a:gd name="connsiteY0" fmla="*/ 0 h 891497"/>
              <a:gd name="connsiteX1" fmla="*/ 555993 w 1158319"/>
              <a:gd name="connsiteY1" fmla="*/ 0 h 891497"/>
              <a:gd name="connsiteX2" fmla="*/ 1158319 w 1158319"/>
              <a:gd name="connsiteY2" fmla="*/ 0 h 891497"/>
              <a:gd name="connsiteX3" fmla="*/ 1158319 w 1158319"/>
              <a:gd name="connsiteY3" fmla="*/ 445749 h 891497"/>
              <a:gd name="connsiteX4" fmla="*/ 1158319 w 1158319"/>
              <a:gd name="connsiteY4" fmla="*/ 891497 h 891497"/>
              <a:gd name="connsiteX5" fmla="*/ 555993 w 1158319"/>
              <a:gd name="connsiteY5" fmla="*/ 891497 h 891497"/>
              <a:gd name="connsiteX6" fmla="*/ 0 w 1158319"/>
              <a:gd name="connsiteY6" fmla="*/ 891497 h 891497"/>
              <a:gd name="connsiteX7" fmla="*/ 0 w 1158319"/>
              <a:gd name="connsiteY7" fmla="*/ 454663 h 891497"/>
              <a:gd name="connsiteX8" fmla="*/ 0 w 1158319"/>
              <a:gd name="connsiteY8" fmla="*/ 0 h 8914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8319" h="891497" extrusionOk="0">
                <a:moveTo>
                  <a:pt x="0" y="0"/>
                </a:moveTo>
                <a:cubicBezTo>
                  <a:pt x="218909" y="-27215"/>
                  <a:pt x="356272" y="58621"/>
                  <a:pt x="555993" y="0"/>
                </a:cubicBezTo>
                <a:cubicBezTo>
                  <a:pt x="755714" y="-58621"/>
                  <a:pt x="957234" y="4460"/>
                  <a:pt x="1158319" y="0"/>
                </a:cubicBezTo>
                <a:cubicBezTo>
                  <a:pt x="1158542" y="120050"/>
                  <a:pt x="1108464" y="232336"/>
                  <a:pt x="1158319" y="445749"/>
                </a:cubicBezTo>
                <a:cubicBezTo>
                  <a:pt x="1208174" y="659162"/>
                  <a:pt x="1134707" y="710727"/>
                  <a:pt x="1158319" y="891497"/>
                </a:cubicBezTo>
                <a:cubicBezTo>
                  <a:pt x="1011429" y="932130"/>
                  <a:pt x="811492" y="872558"/>
                  <a:pt x="555993" y="891497"/>
                </a:cubicBezTo>
                <a:cubicBezTo>
                  <a:pt x="300494" y="910436"/>
                  <a:pt x="144033" y="869785"/>
                  <a:pt x="0" y="891497"/>
                </a:cubicBezTo>
                <a:cubicBezTo>
                  <a:pt x="-46311" y="793153"/>
                  <a:pt x="26373" y="630499"/>
                  <a:pt x="0" y="454663"/>
                </a:cubicBezTo>
                <a:cubicBezTo>
                  <a:pt x="-26373" y="278827"/>
                  <a:pt x="11694" y="128144"/>
                  <a:pt x="0" y="0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59757359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25" name="Rektangel 124">
            <a:extLst>
              <a:ext uri="{FF2B5EF4-FFF2-40B4-BE49-F238E27FC236}">
                <a16:creationId xmlns:a16="http://schemas.microsoft.com/office/drawing/2014/main" id="{329925F8-DA6D-3AC9-BF5C-F0EC34E6EA7D}"/>
              </a:ext>
            </a:extLst>
          </p:cNvPr>
          <p:cNvSpPr/>
          <p:nvPr/>
        </p:nvSpPr>
        <p:spPr>
          <a:xfrm>
            <a:off x="3497411" y="2847477"/>
            <a:ext cx="1158319" cy="891497"/>
          </a:xfrm>
          <a:custGeom>
            <a:avLst/>
            <a:gdLst>
              <a:gd name="connsiteX0" fmla="*/ 0 w 1158319"/>
              <a:gd name="connsiteY0" fmla="*/ 0 h 891497"/>
              <a:gd name="connsiteX1" fmla="*/ 555993 w 1158319"/>
              <a:gd name="connsiteY1" fmla="*/ 0 h 891497"/>
              <a:gd name="connsiteX2" fmla="*/ 1158319 w 1158319"/>
              <a:gd name="connsiteY2" fmla="*/ 0 h 891497"/>
              <a:gd name="connsiteX3" fmla="*/ 1158319 w 1158319"/>
              <a:gd name="connsiteY3" fmla="*/ 445749 h 891497"/>
              <a:gd name="connsiteX4" fmla="*/ 1158319 w 1158319"/>
              <a:gd name="connsiteY4" fmla="*/ 891497 h 891497"/>
              <a:gd name="connsiteX5" fmla="*/ 555993 w 1158319"/>
              <a:gd name="connsiteY5" fmla="*/ 891497 h 891497"/>
              <a:gd name="connsiteX6" fmla="*/ 0 w 1158319"/>
              <a:gd name="connsiteY6" fmla="*/ 891497 h 891497"/>
              <a:gd name="connsiteX7" fmla="*/ 0 w 1158319"/>
              <a:gd name="connsiteY7" fmla="*/ 454663 h 891497"/>
              <a:gd name="connsiteX8" fmla="*/ 0 w 1158319"/>
              <a:gd name="connsiteY8" fmla="*/ 0 h 8914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8319" h="891497" extrusionOk="0">
                <a:moveTo>
                  <a:pt x="0" y="0"/>
                </a:moveTo>
                <a:cubicBezTo>
                  <a:pt x="218909" y="-27215"/>
                  <a:pt x="356272" y="58621"/>
                  <a:pt x="555993" y="0"/>
                </a:cubicBezTo>
                <a:cubicBezTo>
                  <a:pt x="755714" y="-58621"/>
                  <a:pt x="957234" y="4460"/>
                  <a:pt x="1158319" y="0"/>
                </a:cubicBezTo>
                <a:cubicBezTo>
                  <a:pt x="1158542" y="120050"/>
                  <a:pt x="1108464" y="232336"/>
                  <a:pt x="1158319" y="445749"/>
                </a:cubicBezTo>
                <a:cubicBezTo>
                  <a:pt x="1208174" y="659162"/>
                  <a:pt x="1134707" y="710727"/>
                  <a:pt x="1158319" y="891497"/>
                </a:cubicBezTo>
                <a:cubicBezTo>
                  <a:pt x="1011429" y="932130"/>
                  <a:pt x="811492" y="872558"/>
                  <a:pt x="555993" y="891497"/>
                </a:cubicBezTo>
                <a:cubicBezTo>
                  <a:pt x="300494" y="910436"/>
                  <a:pt x="144033" y="869785"/>
                  <a:pt x="0" y="891497"/>
                </a:cubicBezTo>
                <a:cubicBezTo>
                  <a:pt x="-46311" y="793153"/>
                  <a:pt x="26373" y="630499"/>
                  <a:pt x="0" y="454663"/>
                </a:cubicBezTo>
                <a:cubicBezTo>
                  <a:pt x="-26373" y="278827"/>
                  <a:pt x="11694" y="128144"/>
                  <a:pt x="0" y="0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59757359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26" name="Rektangel 125">
            <a:extLst>
              <a:ext uri="{FF2B5EF4-FFF2-40B4-BE49-F238E27FC236}">
                <a16:creationId xmlns:a16="http://schemas.microsoft.com/office/drawing/2014/main" id="{DB9CFD19-8EDF-8119-8244-CF1082934BFD}"/>
              </a:ext>
            </a:extLst>
          </p:cNvPr>
          <p:cNvSpPr/>
          <p:nvPr/>
        </p:nvSpPr>
        <p:spPr>
          <a:xfrm>
            <a:off x="3539429" y="794608"/>
            <a:ext cx="1158319" cy="891497"/>
          </a:xfrm>
          <a:custGeom>
            <a:avLst/>
            <a:gdLst>
              <a:gd name="connsiteX0" fmla="*/ 0 w 1158319"/>
              <a:gd name="connsiteY0" fmla="*/ 0 h 891497"/>
              <a:gd name="connsiteX1" fmla="*/ 555993 w 1158319"/>
              <a:gd name="connsiteY1" fmla="*/ 0 h 891497"/>
              <a:gd name="connsiteX2" fmla="*/ 1158319 w 1158319"/>
              <a:gd name="connsiteY2" fmla="*/ 0 h 891497"/>
              <a:gd name="connsiteX3" fmla="*/ 1158319 w 1158319"/>
              <a:gd name="connsiteY3" fmla="*/ 445749 h 891497"/>
              <a:gd name="connsiteX4" fmla="*/ 1158319 w 1158319"/>
              <a:gd name="connsiteY4" fmla="*/ 891497 h 891497"/>
              <a:gd name="connsiteX5" fmla="*/ 555993 w 1158319"/>
              <a:gd name="connsiteY5" fmla="*/ 891497 h 891497"/>
              <a:gd name="connsiteX6" fmla="*/ 0 w 1158319"/>
              <a:gd name="connsiteY6" fmla="*/ 891497 h 891497"/>
              <a:gd name="connsiteX7" fmla="*/ 0 w 1158319"/>
              <a:gd name="connsiteY7" fmla="*/ 454663 h 891497"/>
              <a:gd name="connsiteX8" fmla="*/ 0 w 1158319"/>
              <a:gd name="connsiteY8" fmla="*/ 0 h 8914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8319" h="891497" extrusionOk="0">
                <a:moveTo>
                  <a:pt x="0" y="0"/>
                </a:moveTo>
                <a:cubicBezTo>
                  <a:pt x="218909" y="-27215"/>
                  <a:pt x="356272" y="58621"/>
                  <a:pt x="555993" y="0"/>
                </a:cubicBezTo>
                <a:cubicBezTo>
                  <a:pt x="755714" y="-58621"/>
                  <a:pt x="957234" y="4460"/>
                  <a:pt x="1158319" y="0"/>
                </a:cubicBezTo>
                <a:cubicBezTo>
                  <a:pt x="1158542" y="120050"/>
                  <a:pt x="1108464" y="232336"/>
                  <a:pt x="1158319" y="445749"/>
                </a:cubicBezTo>
                <a:cubicBezTo>
                  <a:pt x="1208174" y="659162"/>
                  <a:pt x="1134707" y="710727"/>
                  <a:pt x="1158319" y="891497"/>
                </a:cubicBezTo>
                <a:cubicBezTo>
                  <a:pt x="1011429" y="932130"/>
                  <a:pt x="811492" y="872558"/>
                  <a:pt x="555993" y="891497"/>
                </a:cubicBezTo>
                <a:cubicBezTo>
                  <a:pt x="300494" y="910436"/>
                  <a:pt x="144033" y="869785"/>
                  <a:pt x="0" y="891497"/>
                </a:cubicBezTo>
                <a:cubicBezTo>
                  <a:pt x="-46311" y="793153"/>
                  <a:pt x="26373" y="630499"/>
                  <a:pt x="0" y="454663"/>
                </a:cubicBezTo>
                <a:cubicBezTo>
                  <a:pt x="-26373" y="278827"/>
                  <a:pt x="11694" y="128144"/>
                  <a:pt x="0" y="0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59757359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27" name="Tekstfelt 126">
            <a:extLst>
              <a:ext uri="{FF2B5EF4-FFF2-40B4-BE49-F238E27FC236}">
                <a16:creationId xmlns:a16="http://schemas.microsoft.com/office/drawing/2014/main" id="{9E0E9EA9-BDBC-4653-0781-7181FACBB8C9}"/>
              </a:ext>
            </a:extLst>
          </p:cNvPr>
          <p:cNvSpPr txBox="1"/>
          <p:nvPr/>
        </p:nvSpPr>
        <p:spPr>
          <a:xfrm>
            <a:off x="1044880" y="1091996"/>
            <a:ext cx="10352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000" dirty="0">
                <a:latin typeface="Abc Ny" panose="02000503000000000000" pitchFamily="2" charset="0"/>
              </a:rPr>
              <a:t>ET  LYN</a:t>
            </a:r>
          </a:p>
        </p:txBody>
      </p:sp>
      <p:sp>
        <p:nvSpPr>
          <p:cNvPr id="128" name="Tekstfelt 127">
            <a:extLst>
              <a:ext uri="{FF2B5EF4-FFF2-40B4-BE49-F238E27FC236}">
                <a16:creationId xmlns:a16="http://schemas.microsoft.com/office/drawing/2014/main" id="{52AA0337-8EDF-AB3A-960B-647E8DDF4D49}"/>
              </a:ext>
            </a:extLst>
          </p:cNvPr>
          <p:cNvSpPr txBox="1"/>
          <p:nvPr/>
        </p:nvSpPr>
        <p:spPr>
          <a:xfrm>
            <a:off x="811260" y="2173794"/>
            <a:ext cx="13582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2000" dirty="0">
                <a:latin typeface="Abc Ny" panose="02000503000000000000" pitchFamily="2" charset="0"/>
              </a:rPr>
              <a:t>T IM  I  MÅL</a:t>
            </a:r>
          </a:p>
        </p:txBody>
      </p:sp>
      <p:sp>
        <p:nvSpPr>
          <p:cNvPr id="129" name="Tekstfelt 128">
            <a:extLst>
              <a:ext uri="{FF2B5EF4-FFF2-40B4-BE49-F238E27FC236}">
                <a16:creationId xmlns:a16="http://schemas.microsoft.com/office/drawing/2014/main" id="{DDE453F2-D4DC-BE0B-AC73-02E9A935331C}"/>
              </a:ext>
            </a:extLst>
          </p:cNvPr>
          <p:cNvSpPr txBox="1"/>
          <p:nvPr/>
        </p:nvSpPr>
        <p:spPr>
          <a:xfrm>
            <a:off x="775092" y="4330476"/>
            <a:ext cx="15356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000" dirty="0">
                <a:latin typeface="Abc Ny" panose="02000503000000000000" pitchFamily="2" charset="0"/>
              </a:rPr>
              <a:t>SE  TO  I  LY</a:t>
            </a:r>
          </a:p>
        </p:txBody>
      </p:sp>
      <p:sp>
        <p:nvSpPr>
          <p:cNvPr id="130" name="Rektangel: afrundede hjørner 129">
            <a:extLst>
              <a:ext uri="{FF2B5EF4-FFF2-40B4-BE49-F238E27FC236}">
                <a16:creationId xmlns:a16="http://schemas.microsoft.com/office/drawing/2014/main" id="{A2CEBE00-5405-F9AD-BBD8-4FE4F07DAE6C}"/>
              </a:ext>
            </a:extLst>
          </p:cNvPr>
          <p:cNvSpPr/>
          <p:nvPr/>
        </p:nvSpPr>
        <p:spPr>
          <a:xfrm>
            <a:off x="691049" y="1086725"/>
            <a:ext cx="1639011" cy="385289"/>
          </a:xfrm>
          <a:prstGeom prst="roundRect">
            <a:avLst/>
          </a:prstGeom>
          <a:noFill/>
          <a:ln>
            <a:solidFill>
              <a:srgbClr val="6D9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31" name="Rektangel: afrundede hjørner 130">
            <a:extLst>
              <a:ext uri="{FF2B5EF4-FFF2-40B4-BE49-F238E27FC236}">
                <a16:creationId xmlns:a16="http://schemas.microsoft.com/office/drawing/2014/main" id="{7BDA09D6-B688-DEB0-CE1C-16B04E26E9AC}"/>
              </a:ext>
            </a:extLst>
          </p:cNvPr>
          <p:cNvSpPr/>
          <p:nvPr/>
        </p:nvSpPr>
        <p:spPr>
          <a:xfrm>
            <a:off x="691049" y="2160589"/>
            <a:ext cx="1639011" cy="385289"/>
          </a:xfrm>
          <a:prstGeom prst="roundRect">
            <a:avLst/>
          </a:prstGeom>
          <a:noFill/>
          <a:ln>
            <a:solidFill>
              <a:srgbClr val="6D9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32" name="Rektangel: afrundede hjørner 131">
            <a:extLst>
              <a:ext uri="{FF2B5EF4-FFF2-40B4-BE49-F238E27FC236}">
                <a16:creationId xmlns:a16="http://schemas.microsoft.com/office/drawing/2014/main" id="{964A537C-42AA-E345-62B4-2B260E0AEB35}"/>
              </a:ext>
            </a:extLst>
          </p:cNvPr>
          <p:cNvSpPr/>
          <p:nvPr/>
        </p:nvSpPr>
        <p:spPr>
          <a:xfrm>
            <a:off x="666827" y="3268337"/>
            <a:ext cx="1663233" cy="385289"/>
          </a:xfrm>
          <a:prstGeom prst="roundRect">
            <a:avLst/>
          </a:prstGeom>
          <a:noFill/>
          <a:ln>
            <a:solidFill>
              <a:srgbClr val="6D9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33" name="Rektangel: afrundede hjørner 132">
            <a:extLst>
              <a:ext uri="{FF2B5EF4-FFF2-40B4-BE49-F238E27FC236}">
                <a16:creationId xmlns:a16="http://schemas.microsoft.com/office/drawing/2014/main" id="{BC6B85FD-F64C-88B5-AE28-21C6ABC35D79}"/>
              </a:ext>
            </a:extLst>
          </p:cNvPr>
          <p:cNvSpPr/>
          <p:nvPr/>
        </p:nvSpPr>
        <p:spPr>
          <a:xfrm>
            <a:off x="679540" y="4305993"/>
            <a:ext cx="1661361" cy="385289"/>
          </a:xfrm>
          <a:prstGeom prst="roundRect">
            <a:avLst/>
          </a:prstGeom>
          <a:noFill/>
          <a:ln>
            <a:solidFill>
              <a:srgbClr val="6D9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34" name="Rektangel 133">
            <a:extLst>
              <a:ext uri="{FF2B5EF4-FFF2-40B4-BE49-F238E27FC236}">
                <a16:creationId xmlns:a16="http://schemas.microsoft.com/office/drawing/2014/main" id="{A1E48FAD-3DE8-BE11-072D-E41B5FBB9F38}"/>
              </a:ext>
            </a:extLst>
          </p:cNvPr>
          <p:cNvSpPr/>
          <p:nvPr/>
        </p:nvSpPr>
        <p:spPr>
          <a:xfrm>
            <a:off x="3481456" y="6850296"/>
            <a:ext cx="1158319" cy="891497"/>
          </a:xfrm>
          <a:custGeom>
            <a:avLst/>
            <a:gdLst>
              <a:gd name="connsiteX0" fmla="*/ 0 w 1158319"/>
              <a:gd name="connsiteY0" fmla="*/ 0 h 891497"/>
              <a:gd name="connsiteX1" fmla="*/ 555993 w 1158319"/>
              <a:gd name="connsiteY1" fmla="*/ 0 h 891497"/>
              <a:gd name="connsiteX2" fmla="*/ 1158319 w 1158319"/>
              <a:gd name="connsiteY2" fmla="*/ 0 h 891497"/>
              <a:gd name="connsiteX3" fmla="*/ 1158319 w 1158319"/>
              <a:gd name="connsiteY3" fmla="*/ 445749 h 891497"/>
              <a:gd name="connsiteX4" fmla="*/ 1158319 w 1158319"/>
              <a:gd name="connsiteY4" fmla="*/ 891497 h 891497"/>
              <a:gd name="connsiteX5" fmla="*/ 555993 w 1158319"/>
              <a:gd name="connsiteY5" fmla="*/ 891497 h 891497"/>
              <a:gd name="connsiteX6" fmla="*/ 0 w 1158319"/>
              <a:gd name="connsiteY6" fmla="*/ 891497 h 891497"/>
              <a:gd name="connsiteX7" fmla="*/ 0 w 1158319"/>
              <a:gd name="connsiteY7" fmla="*/ 454663 h 891497"/>
              <a:gd name="connsiteX8" fmla="*/ 0 w 1158319"/>
              <a:gd name="connsiteY8" fmla="*/ 0 h 8914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8319" h="891497" extrusionOk="0">
                <a:moveTo>
                  <a:pt x="0" y="0"/>
                </a:moveTo>
                <a:cubicBezTo>
                  <a:pt x="218909" y="-27215"/>
                  <a:pt x="356272" y="58621"/>
                  <a:pt x="555993" y="0"/>
                </a:cubicBezTo>
                <a:cubicBezTo>
                  <a:pt x="755714" y="-58621"/>
                  <a:pt x="957234" y="4460"/>
                  <a:pt x="1158319" y="0"/>
                </a:cubicBezTo>
                <a:cubicBezTo>
                  <a:pt x="1158542" y="120050"/>
                  <a:pt x="1108464" y="232336"/>
                  <a:pt x="1158319" y="445749"/>
                </a:cubicBezTo>
                <a:cubicBezTo>
                  <a:pt x="1208174" y="659162"/>
                  <a:pt x="1134707" y="710727"/>
                  <a:pt x="1158319" y="891497"/>
                </a:cubicBezTo>
                <a:cubicBezTo>
                  <a:pt x="1011429" y="932130"/>
                  <a:pt x="811492" y="872558"/>
                  <a:pt x="555993" y="891497"/>
                </a:cubicBezTo>
                <a:cubicBezTo>
                  <a:pt x="300494" y="910436"/>
                  <a:pt x="144033" y="869785"/>
                  <a:pt x="0" y="891497"/>
                </a:cubicBezTo>
                <a:cubicBezTo>
                  <a:pt x="-46311" y="793153"/>
                  <a:pt x="26373" y="630499"/>
                  <a:pt x="0" y="454663"/>
                </a:cubicBezTo>
                <a:cubicBezTo>
                  <a:pt x="-26373" y="278827"/>
                  <a:pt x="11694" y="128144"/>
                  <a:pt x="0" y="0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59757359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35" name="Rektangel 134">
            <a:extLst>
              <a:ext uri="{FF2B5EF4-FFF2-40B4-BE49-F238E27FC236}">
                <a16:creationId xmlns:a16="http://schemas.microsoft.com/office/drawing/2014/main" id="{B2A5BACE-ED32-A710-B9F7-7BACE78CBD0F}"/>
              </a:ext>
            </a:extLst>
          </p:cNvPr>
          <p:cNvSpPr/>
          <p:nvPr/>
        </p:nvSpPr>
        <p:spPr>
          <a:xfrm>
            <a:off x="3457141" y="8903165"/>
            <a:ext cx="1158319" cy="891497"/>
          </a:xfrm>
          <a:custGeom>
            <a:avLst/>
            <a:gdLst>
              <a:gd name="connsiteX0" fmla="*/ 0 w 1158319"/>
              <a:gd name="connsiteY0" fmla="*/ 0 h 891497"/>
              <a:gd name="connsiteX1" fmla="*/ 555993 w 1158319"/>
              <a:gd name="connsiteY1" fmla="*/ 0 h 891497"/>
              <a:gd name="connsiteX2" fmla="*/ 1158319 w 1158319"/>
              <a:gd name="connsiteY2" fmla="*/ 0 h 891497"/>
              <a:gd name="connsiteX3" fmla="*/ 1158319 w 1158319"/>
              <a:gd name="connsiteY3" fmla="*/ 445749 h 891497"/>
              <a:gd name="connsiteX4" fmla="*/ 1158319 w 1158319"/>
              <a:gd name="connsiteY4" fmla="*/ 891497 h 891497"/>
              <a:gd name="connsiteX5" fmla="*/ 555993 w 1158319"/>
              <a:gd name="connsiteY5" fmla="*/ 891497 h 891497"/>
              <a:gd name="connsiteX6" fmla="*/ 0 w 1158319"/>
              <a:gd name="connsiteY6" fmla="*/ 891497 h 891497"/>
              <a:gd name="connsiteX7" fmla="*/ 0 w 1158319"/>
              <a:gd name="connsiteY7" fmla="*/ 454663 h 891497"/>
              <a:gd name="connsiteX8" fmla="*/ 0 w 1158319"/>
              <a:gd name="connsiteY8" fmla="*/ 0 h 8914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8319" h="891497" extrusionOk="0">
                <a:moveTo>
                  <a:pt x="0" y="0"/>
                </a:moveTo>
                <a:cubicBezTo>
                  <a:pt x="218909" y="-27215"/>
                  <a:pt x="356272" y="58621"/>
                  <a:pt x="555993" y="0"/>
                </a:cubicBezTo>
                <a:cubicBezTo>
                  <a:pt x="755714" y="-58621"/>
                  <a:pt x="957234" y="4460"/>
                  <a:pt x="1158319" y="0"/>
                </a:cubicBezTo>
                <a:cubicBezTo>
                  <a:pt x="1158542" y="120050"/>
                  <a:pt x="1108464" y="232336"/>
                  <a:pt x="1158319" y="445749"/>
                </a:cubicBezTo>
                <a:cubicBezTo>
                  <a:pt x="1208174" y="659162"/>
                  <a:pt x="1134707" y="710727"/>
                  <a:pt x="1158319" y="891497"/>
                </a:cubicBezTo>
                <a:cubicBezTo>
                  <a:pt x="1011429" y="932130"/>
                  <a:pt x="811492" y="872558"/>
                  <a:pt x="555993" y="891497"/>
                </a:cubicBezTo>
                <a:cubicBezTo>
                  <a:pt x="300494" y="910436"/>
                  <a:pt x="144033" y="869785"/>
                  <a:pt x="0" y="891497"/>
                </a:cubicBezTo>
                <a:cubicBezTo>
                  <a:pt x="-46311" y="793153"/>
                  <a:pt x="26373" y="630499"/>
                  <a:pt x="0" y="454663"/>
                </a:cubicBezTo>
                <a:cubicBezTo>
                  <a:pt x="-26373" y="278827"/>
                  <a:pt x="11694" y="128144"/>
                  <a:pt x="0" y="0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59757359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36" name="Rektangel 135">
            <a:extLst>
              <a:ext uri="{FF2B5EF4-FFF2-40B4-BE49-F238E27FC236}">
                <a16:creationId xmlns:a16="http://schemas.microsoft.com/office/drawing/2014/main" id="{14ECC110-DF21-6B96-5794-1EF0423559F6}"/>
              </a:ext>
            </a:extLst>
          </p:cNvPr>
          <p:cNvSpPr/>
          <p:nvPr/>
        </p:nvSpPr>
        <p:spPr>
          <a:xfrm>
            <a:off x="3457141" y="7881083"/>
            <a:ext cx="1158319" cy="891497"/>
          </a:xfrm>
          <a:custGeom>
            <a:avLst/>
            <a:gdLst>
              <a:gd name="connsiteX0" fmla="*/ 0 w 1158319"/>
              <a:gd name="connsiteY0" fmla="*/ 0 h 891497"/>
              <a:gd name="connsiteX1" fmla="*/ 555993 w 1158319"/>
              <a:gd name="connsiteY1" fmla="*/ 0 h 891497"/>
              <a:gd name="connsiteX2" fmla="*/ 1158319 w 1158319"/>
              <a:gd name="connsiteY2" fmla="*/ 0 h 891497"/>
              <a:gd name="connsiteX3" fmla="*/ 1158319 w 1158319"/>
              <a:gd name="connsiteY3" fmla="*/ 445749 h 891497"/>
              <a:gd name="connsiteX4" fmla="*/ 1158319 w 1158319"/>
              <a:gd name="connsiteY4" fmla="*/ 891497 h 891497"/>
              <a:gd name="connsiteX5" fmla="*/ 555993 w 1158319"/>
              <a:gd name="connsiteY5" fmla="*/ 891497 h 891497"/>
              <a:gd name="connsiteX6" fmla="*/ 0 w 1158319"/>
              <a:gd name="connsiteY6" fmla="*/ 891497 h 891497"/>
              <a:gd name="connsiteX7" fmla="*/ 0 w 1158319"/>
              <a:gd name="connsiteY7" fmla="*/ 454663 h 891497"/>
              <a:gd name="connsiteX8" fmla="*/ 0 w 1158319"/>
              <a:gd name="connsiteY8" fmla="*/ 0 h 8914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8319" h="891497" extrusionOk="0">
                <a:moveTo>
                  <a:pt x="0" y="0"/>
                </a:moveTo>
                <a:cubicBezTo>
                  <a:pt x="218909" y="-27215"/>
                  <a:pt x="356272" y="58621"/>
                  <a:pt x="555993" y="0"/>
                </a:cubicBezTo>
                <a:cubicBezTo>
                  <a:pt x="755714" y="-58621"/>
                  <a:pt x="957234" y="4460"/>
                  <a:pt x="1158319" y="0"/>
                </a:cubicBezTo>
                <a:cubicBezTo>
                  <a:pt x="1158542" y="120050"/>
                  <a:pt x="1108464" y="232336"/>
                  <a:pt x="1158319" y="445749"/>
                </a:cubicBezTo>
                <a:cubicBezTo>
                  <a:pt x="1208174" y="659162"/>
                  <a:pt x="1134707" y="710727"/>
                  <a:pt x="1158319" y="891497"/>
                </a:cubicBezTo>
                <a:cubicBezTo>
                  <a:pt x="1011429" y="932130"/>
                  <a:pt x="811492" y="872558"/>
                  <a:pt x="555993" y="891497"/>
                </a:cubicBezTo>
                <a:cubicBezTo>
                  <a:pt x="300494" y="910436"/>
                  <a:pt x="144033" y="869785"/>
                  <a:pt x="0" y="891497"/>
                </a:cubicBezTo>
                <a:cubicBezTo>
                  <a:pt x="-46311" y="793153"/>
                  <a:pt x="26373" y="630499"/>
                  <a:pt x="0" y="454663"/>
                </a:cubicBezTo>
                <a:cubicBezTo>
                  <a:pt x="-26373" y="278827"/>
                  <a:pt x="11694" y="128144"/>
                  <a:pt x="0" y="0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59757359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37" name="Rektangel 136">
            <a:extLst>
              <a:ext uri="{FF2B5EF4-FFF2-40B4-BE49-F238E27FC236}">
                <a16:creationId xmlns:a16="http://schemas.microsoft.com/office/drawing/2014/main" id="{A82C6C93-19F3-246E-3DF7-0F1FAC698BC6}"/>
              </a:ext>
            </a:extLst>
          </p:cNvPr>
          <p:cNvSpPr/>
          <p:nvPr/>
        </p:nvSpPr>
        <p:spPr>
          <a:xfrm>
            <a:off x="3499159" y="5828214"/>
            <a:ext cx="1158319" cy="891497"/>
          </a:xfrm>
          <a:custGeom>
            <a:avLst/>
            <a:gdLst>
              <a:gd name="connsiteX0" fmla="*/ 0 w 1158319"/>
              <a:gd name="connsiteY0" fmla="*/ 0 h 891497"/>
              <a:gd name="connsiteX1" fmla="*/ 555993 w 1158319"/>
              <a:gd name="connsiteY1" fmla="*/ 0 h 891497"/>
              <a:gd name="connsiteX2" fmla="*/ 1158319 w 1158319"/>
              <a:gd name="connsiteY2" fmla="*/ 0 h 891497"/>
              <a:gd name="connsiteX3" fmla="*/ 1158319 w 1158319"/>
              <a:gd name="connsiteY3" fmla="*/ 445749 h 891497"/>
              <a:gd name="connsiteX4" fmla="*/ 1158319 w 1158319"/>
              <a:gd name="connsiteY4" fmla="*/ 891497 h 891497"/>
              <a:gd name="connsiteX5" fmla="*/ 555993 w 1158319"/>
              <a:gd name="connsiteY5" fmla="*/ 891497 h 891497"/>
              <a:gd name="connsiteX6" fmla="*/ 0 w 1158319"/>
              <a:gd name="connsiteY6" fmla="*/ 891497 h 891497"/>
              <a:gd name="connsiteX7" fmla="*/ 0 w 1158319"/>
              <a:gd name="connsiteY7" fmla="*/ 454663 h 891497"/>
              <a:gd name="connsiteX8" fmla="*/ 0 w 1158319"/>
              <a:gd name="connsiteY8" fmla="*/ 0 h 8914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8319" h="891497" extrusionOk="0">
                <a:moveTo>
                  <a:pt x="0" y="0"/>
                </a:moveTo>
                <a:cubicBezTo>
                  <a:pt x="218909" y="-27215"/>
                  <a:pt x="356272" y="58621"/>
                  <a:pt x="555993" y="0"/>
                </a:cubicBezTo>
                <a:cubicBezTo>
                  <a:pt x="755714" y="-58621"/>
                  <a:pt x="957234" y="4460"/>
                  <a:pt x="1158319" y="0"/>
                </a:cubicBezTo>
                <a:cubicBezTo>
                  <a:pt x="1158542" y="120050"/>
                  <a:pt x="1108464" y="232336"/>
                  <a:pt x="1158319" y="445749"/>
                </a:cubicBezTo>
                <a:cubicBezTo>
                  <a:pt x="1208174" y="659162"/>
                  <a:pt x="1134707" y="710727"/>
                  <a:pt x="1158319" y="891497"/>
                </a:cubicBezTo>
                <a:cubicBezTo>
                  <a:pt x="1011429" y="932130"/>
                  <a:pt x="811492" y="872558"/>
                  <a:pt x="555993" y="891497"/>
                </a:cubicBezTo>
                <a:cubicBezTo>
                  <a:pt x="300494" y="910436"/>
                  <a:pt x="144033" y="869785"/>
                  <a:pt x="0" y="891497"/>
                </a:cubicBezTo>
                <a:cubicBezTo>
                  <a:pt x="-46311" y="793153"/>
                  <a:pt x="26373" y="630499"/>
                  <a:pt x="0" y="454663"/>
                </a:cubicBezTo>
                <a:cubicBezTo>
                  <a:pt x="-26373" y="278827"/>
                  <a:pt x="11694" y="128144"/>
                  <a:pt x="0" y="0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59757359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38" name="Tekstfelt 137">
            <a:extLst>
              <a:ext uri="{FF2B5EF4-FFF2-40B4-BE49-F238E27FC236}">
                <a16:creationId xmlns:a16="http://schemas.microsoft.com/office/drawing/2014/main" id="{1E0568FC-49E6-C356-7102-DA1A82ABC1C9}"/>
              </a:ext>
            </a:extLst>
          </p:cNvPr>
          <p:cNvSpPr txBox="1"/>
          <p:nvPr/>
        </p:nvSpPr>
        <p:spPr>
          <a:xfrm>
            <a:off x="626646" y="6134347"/>
            <a:ext cx="9313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2000" dirty="0">
                <a:latin typeface="Abc Ny" panose="02000503000000000000" pitchFamily="2" charset="0"/>
              </a:rPr>
              <a:t>SE MY</a:t>
            </a:r>
          </a:p>
        </p:txBody>
      </p:sp>
      <p:sp>
        <p:nvSpPr>
          <p:cNvPr id="139" name="Tekstfelt 138">
            <a:extLst>
              <a:ext uri="{FF2B5EF4-FFF2-40B4-BE49-F238E27FC236}">
                <a16:creationId xmlns:a16="http://schemas.microsoft.com/office/drawing/2014/main" id="{870B7CB0-0133-0E40-004B-ADC37D4A75E6}"/>
              </a:ext>
            </a:extLst>
          </p:cNvPr>
          <p:cNvSpPr txBox="1"/>
          <p:nvPr/>
        </p:nvSpPr>
        <p:spPr>
          <a:xfrm>
            <a:off x="811260" y="7194821"/>
            <a:ext cx="12389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2000" dirty="0">
                <a:latin typeface="Abc Ny" panose="02000503000000000000" pitchFamily="2" charset="0"/>
              </a:rPr>
              <a:t>SE  EN  BY</a:t>
            </a:r>
          </a:p>
        </p:txBody>
      </p:sp>
      <p:sp>
        <p:nvSpPr>
          <p:cNvPr id="140" name="Tekstfelt 139">
            <a:extLst>
              <a:ext uri="{FF2B5EF4-FFF2-40B4-BE49-F238E27FC236}">
                <a16:creationId xmlns:a16="http://schemas.microsoft.com/office/drawing/2014/main" id="{AB863CBB-9AF0-8C07-D38B-D65A783A625B}"/>
              </a:ext>
            </a:extLst>
          </p:cNvPr>
          <p:cNvSpPr txBox="1"/>
          <p:nvPr/>
        </p:nvSpPr>
        <p:spPr>
          <a:xfrm>
            <a:off x="758386" y="9339371"/>
            <a:ext cx="15036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000" dirty="0">
                <a:latin typeface="Abc Ny" panose="02000503000000000000" pitchFamily="2" charset="0"/>
              </a:rPr>
              <a:t>LÅS  PÅ  BIL</a:t>
            </a:r>
          </a:p>
        </p:txBody>
      </p:sp>
      <p:sp>
        <p:nvSpPr>
          <p:cNvPr id="141" name="Rektangel: afrundede hjørner 140">
            <a:extLst>
              <a:ext uri="{FF2B5EF4-FFF2-40B4-BE49-F238E27FC236}">
                <a16:creationId xmlns:a16="http://schemas.microsoft.com/office/drawing/2014/main" id="{6A7FFB71-D6CD-BD7C-1148-3D6EC149A511}"/>
              </a:ext>
            </a:extLst>
          </p:cNvPr>
          <p:cNvSpPr/>
          <p:nvPr/>
        </p:nvSpPr>
        <p:spPr>
          <a:xfrm>
            <a:off x="650779" y="6120331"/>
            <a:ext cx="1002215" cy="385289"/>
          </a:xfrm>
          <a:prstGeom prst="roundRect">
            <a:avLst/>
          </a:prstGeom>
          <a:noFill/>
          <a:ln>
            <a:solidFill>
              <a:srgbClr val="6D9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42" name="Rektangel: afrundede hjørner 141">
            <a:extLst>
              <a:ext uri="{FF2B5EF4-FFF2-40B4-BE49-F238E27FC236}">
                <a16:creationId xmlns:a16="http://schemas.microsoft.com/office/drawing/2014/main" id="{AEA10478-000A-8507-0D9C-D26C6B018B65}"/>
              </a:ext>
            </a:extLst>
          </p:cNvPr>
          <p:cNvSpPr/>
          <p:nvPr/>
        </p:nvSpPr>
        <p:spPr>
          <a:xfrm>
            <a:off x="650779" y="7194195"/>
            <a:ext cx="1679281" cy="385289"/>
          </a:xfrm>
          <a:prstGeom prst="roundRect">
            <a:avLst/>
          </a:prstGeom>
          <a:noFill/>
          <a:ln>
            <a:solidFill>
              <a:srgbClr val="6D9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43" name="Rektangel: afrundede hjørner 142">
            <a:extLst>
              <a:ext uri="{FF2B5EF4-FFF2-40B4-BE49-F238E27FC236}">
                <a16:creationId xmlns:a16="http://schemas.microsoft.com/office/drawing/2014/main" id="{7CFD5D56-48FF-AF61-E1EC-1280B2263B0F}"/>
              </a:ext>
            </a:extLst>
          </p:cNvPr>
          <p:cNvSpPr/>
          <p:nvPr/>
        </p:nvSpPr>
        <p:spPr>
          <a:xfrm>
            <a:off x="626557" y="8301943"/>
            <a:ext cx="1714344" cy="385289"/>
          </a:xfrm>
          <a:prstGeom prst="roundRect">
            <a:avLst/>
          </a:prstGeom>
          <a:noFill/>
          <a:ln>
            <a:solidFill>
              <a:srgbClr val="6D9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44" name="Rektangel: afrundede hjørner 143">
            <a:extLst>
              <a:ext uri="{FF2B5EF4-FFF2-40B4-BE49-F238E27FC236}">
                <a16:creationId xmlns:a16="http://schemas.microsoft.com/office/drawing/2014/main" id="{6293727B-6412-712F-F95E-FAB6D9363E41}"/>
              </a:ext>
            </a:extLst>
          </p:cNvPr>
          <p:cNvSpPr/>
          <p:nvPr/>
        </p:nvSpPr>
        <p:spPr>
          <a:xfrm>
            <a:off x="717567" y="9319935"/>
            <a:ext cx="1714345" cy="385289"/>
          </a:xfrm>
          <a:prstGeom prst="roundRect">
            <a:avLst/>
          </a:prstGeom>
          <a:noFill/>
          <a:ln>
            <a:solidFill>
              <a:srgbClr val="6D9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45" name="Rektangel 144">
            <a:extLst>
              <a:ext uri="{FF2B5EF4-FFF2-40B4-BE49-F238E27FC236}">
                <a16:creationId xmlns:a16="http://schemas.microsoft.com/office/drawing/2014/main" id="{2475B378-4138-51FB-DBE6-5911D4E322FD}"/>
              </a:ext>
            </a:extLst>
          </p:cNvPr>
          <p:cNvSpPr/>
          <p:nvPr/>
        </p:nvSpPr>
        <p:spPr>
          <a:xfrm>
            <a:off x="3466671" y="11893547"/>
            <a:ext cx="1158319" cy="891497"/>
          </a:xfrm>
          <a:custGeom>
            <a:avLst/>
            <a:gdLst>
              <a:gd name="connsiteX0" fmla="*/ 0 w 1158319"/>
              <a:gd name="connsiteY0" fmla="*/ 0 h 891497"/>
              <a:gd name="connsiteX1" fmla="*/ 555993 w 1158319"/>
              <a:gd name="connsiteY1" fmla="*/ 0 h 891497"/>
              <a:gd name="connsiteX2" fmla="*/ 1158319 w 1158319"/>
              <a:gd name="connsiteY2" fmla="*/ 0 h 891497"/>
              <a:gd name="connsiteX3" fmla="*/ 1158319 w 1158319"/>
              <a:gd name="connsiteY3" fmla="*/ 445749 h 891497"/>
              <a:gd name="connsiteX4" fmla="*/ 1158319 w 1158319"/>
              <a:gd name="connsiteY4" fmla="*/ 891497 h 891497"/>
              <a:gd name="connsiteX5" fmla="*/ 555993 w 1158319"/>
              <a:gd name="connsiteY5" fmla="*/ 891497 h 891497"/>
              <a:gd name="connsiteX6" fmla="*/ 0 w 1158319"/>
              <a:gd name="connsiteY6" fmla="*/ 891497 h 891497"/>
              <a:gd name="connsiteX7" fmla="*/ 0 w 1158319"/>
              <a:gd name="connsiteY7" fmla="*/ 454663 h 891497"/>
              <a:gd name="connsiteX8" fmla="*/ 0 w 1158319"/>
              <a:gd name="connsiteY8" fmla="*/ 0 h 8914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8319" h="891497" extrusionOk="0">
                <a:moveTo>
                  <a:pt x="0" y="0"/>
                </a:moveTo>
                <a:cubicBezTo>
                  <a:pt x="218909" y="-27215"/>
                  <a:pt x="356272" y="58621"/>
                  <a:pt x="555993" y="0"/>
                </a:cubicBezTo>
                <a:cubicBezTo>
                  <a:pt x="755714" y="-58621"/>
                  <a:pt x="957234" y="4460"/>
                  <a:pt x="1158319" y="0"/>
                </a:cubicBezTo>
                <a:cubicBezTo>
                  <a:pt x="1158542" y="120050"/>
                  <a:pt x="1108464" y="232336"/>
                  <a:pt x="1158319" y="445749"/>
                </a:cubicBezTo>
                <a:cubicBezTo>
                  <a:pt x="1208174" y="659162"/>
                  <a:pt x="1134707" y="710727"/>
                  <a:pt x="1158319" y="891497"/>
                </a:cubicBezTo>
                <a:cubicBezTo>
                  <a:pt x="1011429" y="932130"/>
                  <a:pt x="811492" y="872558"/>
                  <a:pt x="555993" y="891497"/>
                </a:cubicBezTo>
                <a:cubicBezTo>
                  <a:pt x="300494" y="910436"/>
                  <a:pt x="144033" y="869785"/>
                  <a:pt x="0" y="891497"/>
                </a:cubicBezTo>
                <a:cubicBezTo>
                  <a:pt x="-46311" y="793153"/>
                  <a:pt x="26373" y="630499"/>
                  <a:pt x="0" y="454663"/>
                </a:cubicBezTo>
                <a:cubicBezTo>
                  <a:pt x="-26373" y="278827"/>
                  <a:pt x="11694" y="128144"/>
                  <a:pt x="0" y="0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59757359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46" name="Rektangel 145">
            <a:extLst>
              <a:ext uri="{FF2B5EF4-FFF2-40B4-BE49-F238E27FC236}">
                <a16:creationId xmlns:a16="http://schemas.microsoft.com/office/drawing/2014/main" id="{6EB0DBA9-87B6-B741-4C4A-84707E15A9B6}"/>
              </a:ext>
            </a:extLst>
          </p:cNvPr>
          <p:cNvSpPr/>
          <p:nvPr/>
        </p:nvSpPr>
        <p:spPr>
          <a:xfrm>
            <a:off x="3442356" y="13946416"/>
            <a:ext cx="1158319" cy="891497"/>
          </a:xfrm>
          <a:custGeom>
            <a:avLst/>
            <a:gdLst>
              <a:gd name="connsiteX0" fmla="*/ 0 w 1158319"/>
              <a:gd name="connsiteY0" fmla="*/ 0 h 891497"/>
              <a:gd name="connsiteX1" fmla="*/ 555993 w 1158319"/>
              <a:gd name="connsiteY1" fmla="*/ 0 h 891497"/>
              <a:gd name="connsiteX2" fmla="*/ 1158319 w 1158319"/>
              <a:gd name="connsiteY2" fmla="*/ 0 h 891497"/>
              <a:gd name="connsiteX3" fmla="*/ 1158319 w 1158319"/>
              <a:gd name="connsiteY3" fmla="*/ 445749 h 891497"/>
              <a:gd name="connsiteX4" fmla="*/ 1158319 w 1158319"/>
              <a:gd name="connsiteY4" fmla="*/ 891497 h 891497"/>
              <a:gd name="connsiteX5" fmla="*/ 555993 w 1158319"/>
              <a:gd name="connsiteY5" fmla="*/ 891497 h 891497"/>
              <a:gd name="connsiteX6" fmla="*/ 0 w 1158319"/>
              <a:gd name="connsiteY6" fmla="*/ 891497 h 891497"/>
              <a:gd name="connsiteX7" fmla="*/ 0 w 1158319"/>
              <a:gd name="connsiteY7" fmla="*/ 454663 h 891497"/>
              <a:gd name="connsiteX8" fmla="*/ 0 w 1158319"/>
              <a:gd name="connsiteY8" fmla="*/ 0 h 8914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8319" h="891497" extrusionOk="0">
                <a:moveTo>
                  <a:pt x="0" y="0"/>
                </a:moveTo>
                <a:cubicBezTo>
                  <a:pt x="218909" y="-27215"/>
                  <a:pt x="356272" y="58621"/>
                  <a:pt x="555993" y="0"/>
                </a:cubicBezTo>
                <a:cubicBezTo>
                  <a:pt x="755714" y="-58621"/>
                  <a:pt x="957234" y="4460"/>
                  <a:pt x="1158319" y="0"/>
                </a:cubicBezTo>
                <a:cubicBezTo>
                  <a:pt x="1158542" y="120050"/>
                  <a:pt x="1108464" y="232336"/>
                  <a:pt x="1158319" y="445749"/>
                </a:cubicBezTo>
                <a:cubicBezTo>
                  <a:pt x="1208174" y="659162"/>
                  <a:pt x="1134707" y="710727"/>
                  <a:pt x="1158319" y="891497"/>
                </a:cubicBezTo>
                <a:cubicBezTo>
                  <a:pt x="1011429" y="932130"/>
                  <a:pt x="811492" y="872558"/>
                  <a:pt x="555993" y="891497"/>
                </a:cubicBezTo>
                <a:cubicBezTo>
                  <a:pt x="300494" y="910436"/>
                  <a:pt x="144033" y="869785"/>
                  <a:pt x="0" y="891497"/>
                </a:cubicBezTo>
                <a:cubicBezTo>
                  <a:pt x="-46311" y="793153"/>
                  <a:pt x="26373" y="630499"/>
                  <a:pt x="0" y="454663"/>
                </a:cubicBezTo>
                <a:cubicBezTo>
                  <a:pt x="-26373" y="278827"/>
                  <a:pt x="11694" y="128144"/>
                  <a:pt x="0" y="0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59757359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47" name="Rektangel 146">
            <a:extLst>
              <a:ext uri="{FF2B5EF4-FFF2-40B4-BE49-F238E27FC236}">
                <a16:creationId xmlns:a16="http://schemas.microsoft.com/office/drawing/2014/main" id="{60BEB11D-26A5-3074-5247-8A0D7694C66E}"/>
              </a:ext>
            </a:extLst>
          </p:cNvPr>
          <p:cNvSpPr/>
          <p:nvPr/>
        </p:nvSpPr>
        <p:spPr>
          <a:xfrm>
            <a:off x="3442356" y="12924334"/>
            <a:ext cx="1158319" cy="891497"/>
          </a:xfrm>
          <a:custGeom>
            <a:avLst/>
            <a:gdLst>
              <a:gd name="connsiteX0" fmla="*/ 0 w 1158319"/>
              <a:gd name="connsiteY0" fmla="*/ 0 h 891497"/>
              <a:gd name="connsiteX1" fmla="*/ 555993 w 1158319"/>
              <a:gd name="connsiteY1" fmla="*/ 0 h 891497"/>
              <a:gd name="connsiteX2" fmla="*/ 1158319 w 1158319"/>
              <a:gd name="connsiteY2" fmla="*/ 0 h 891497"/>
              <a:gd name="connsiteX3" fmla="*/ 1158319 w 1158319"/>
              <a:gd name="connsiteY3" fmla="*/ 445749 h 891497"/>
              <a:gd name="connsiteX4" fmla="*/ 1158319 w 1158319"/>
              <a:gd name="connsiteY4" fmla="*/ 891497 h 891497"/>
              <a:gd name="connsiteX5" fmla="*/ 555993 w 1158319"/>
              <a:gd name="connsiteY5" fmla="*/ 891497 h 891497"/>
              <a:gd name="connsiteX6" fmla="*/ 0 w 1158319"/>
              <a:gd name="connsiteY6" fmla="*/ 891497 h 891497"/>
              <a:gd name="connsiteX7" fmla="*/ 0 w 1158319"/>
              <a:gd name="connsiteY7" fmla="*/ 454663 h 891497"/>
              <a:gd name="connsiteX8" fmla="*/ 0 w 1158319"/>
              <a:gd name="connsiteY8" fmla="*/ 0 h 8914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8319" h="891497" extrusionOk="0">
                <a:moveTo>
                  <a:pt x="0" y="0"/>
                </a:moveTo>
                <a:cubicBezTo>
                  <a:pt x="218909" y="-27215"/>
                  <a:pt x="356272" y="58621"/>
                  <a:pt x="555993" y="0"/>
                </a:cubicBezTo>
                <a:cubicBezTo>
                  <a:pt x="755714" y="-58621"/>
                  <a:pt x="957234" y="4460"/>
                  <a:pt x="1158319" y="0"/>
                </a:cubicBezTo>
                <a:cubicBezTo>
                  <a:pt x="1158542" y="120050"/>
                  <a:pt x="1108464" y="232336"/>
                  <a:pt x="1158319" y="445749"/>
                </a:cubicBezTo>
                <a:cubicBezTo>
                  <a:pt x="1208174" y="659162"/>
                  <a:pt x="1134707" y="710727"/>
                  <a:pt x="1158319" y="891497"/>
                </a:cubicBezTo>
                <a:cubicBezTo>
                  <a:pt x="1011429" y="932130"/>
                  <a:pt x="811492" y="872558"/>
                  <a:pt x="555993" y="891497"/>
                </a:cubicBezTo>
                <a:cubicBezTo>
                  <a:pt x="300494" y="910436"/>
                  <a:pt x="144033" y="869785"/>
                  <a:pt x="0" y="891497"/>
                </a:cubicBezTo>
                <a:cubicBezTo>
                  <a:pt x="-46311" y="793153"/>
                  <a:pt x="26373" y="630499"/>
                  <a:pt x="0" y="454663"/>
                </a:cubicBezTo>
                <a:cubicBezTo>
                  <a:pt x="-26373" y="278827"/>
                  <a:pt x="11694" y="128144"/>
                  <a:pt x="0" y="0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59757359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48" name="Rektangel 147">
            <a:extLst>
              <a:ext uri="{FF2B5EF4-FFF2-40B4-BE49-F238E27FC236}">
                <a16:creationId xmlns:a16="http://schemas.microsoft.com/office/drawing/2014/main" id="{2F5D6064-CDB0-573A-81F4-6444D7748BB2}"/>
              </a:ext>
            </a:extLst>
          </p:cNvPr>
          <p:cNvSpPr/>
          <p:nvPr/>
        </p:nvSpPr>
        <p:spPr>
          <a:xfrm>
            <a:off x="3484374" y="10871465"/>
            <a:ext cx="1158319" cy="891497"/>
          </a:xfrm>
          <a:custGeom>
            <a:avLst/>
            <a:gdLst>
              <a:gd name="connsiteX0" fmla="*/ 0 w 1158319"/>
              <a:gd name="connsiteY0" fmla="*/ 0 h 891497"/>
              <a:gd name="connsiteX1" fmla="*/ 555993 w 1158319"/>
              <a:gd name="connsiteY1" fmla="*/ 0 h 891497"/>
              <a:gd name="connsiteX2" fmla="*/ 1158319 w 1158319"/>
              <a:gd name="connsiteY2" fmla="*/ 0 h 891497"/>
              <a:gd name="connsiteX3" fmla="*/ 1158319 w 1158319"/>
              <a:gd name="connsiteY3" fmla="*/ 445749 h 891497"/>
              <a:gd name="connsiteX4" fmla="*/ 1158319 w 1158319"/>
              <a:gd name="connsiteY4" fmla="*/ 891497 h 891497"/>
              <a:gd name="connsiteX5" fmla="*/ 555993 w 1158319"/>
              <a:gd name="connsiteY5" fmla="*/ 891497 h 891497"/>
              <a:gd name="connsiteX6" fmla="*/ 0 w 1158319"/>
              <a:gd name="connsiteY6" fmla="*/ 891497 h 891497"/>
              <a:gd name="connsiteX7" fmla="*/ 0 w 1158319"/>
              <a:gd name="connsiteY7" fmla="*/ 454663 h 891497"/>
              <a:gd name="connsiteX8" fmla="*/ 0 w 1158319"/>
              <a:gd name="connsiteY8" fmla="*/ 0 h 8914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8319" h="891497" extrusionOk="0">
                <a:moveTo>
                  <a:pt x="0" y="0"/>
                </a:moveTo>
                <a:cubicBezTo>
                  <a:pt x="218909" y="-27215"/>
                  <a:pt x="356272" y="58621"/>
                  <a:pt x="555993" y="0"/>
                </a:cubicBezTo>
                <a:cubicBezTo>
                  <a:pt x="755714" y="-58621"/>
                  <a:pt x="957234" y="4460"/>
                  <a:pt x="1158319" y="0"/>
                </a:cubicBezTo>
                <a:cubicBezTo>
                  <a:pt x="1158542" y="120050"/>
                  <a:pt x="1108464" y="232336"/>
                  <a:pt x="1158319" y="445749"/>
                </a:cubicBezTo>
                <a:cubicBezTo>
                  <a:pt x="1208174" y="659162"/>
                  <a:pt x="1134707" y="710727"/>
                  <a:pt x="1158319" y="891497"/>
                </a:cubicBezTo>
                <a:cubicBezTo>
                  <a:pt x="1011429" y="932130"/>
                  <a:pt x="811492" y="872558"/>
                  <a:pt x="555993" y="891497"/>
                </a:cubicBezTo>
                <a:cubicBezTo>
                  <a:pt x="300494" y="910436"/>
                  <a:pt x="144033" y="869785"/>
                  <a:pt x="0" y="891497"/>
                </a:cubicBezTo>
                <a:cubicBezTo>
                  <a:pt x="-46311" y="793153"/>
                  <a:pt x="26373" y="630499"/>
                  <a:pt x="0" y="454663"/>
                </a:cubicBezTo>
                <a:cubicBezTo>
                  <a:pt x="-26373" y="278827"/>
                  <a:pt x="11694" y="128144"/>
                  <a:pt x="0" y="0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59757359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49" name="Tekstfelt 148">
            <a:extLst>
              <a:ext uri="{FF2B5EF4-FFF2-40B4-BE49-F238E27FC236}">
                <a16:creationId xmlns:a16="http://schemas.microsoft.com/office/drawing/2014/main" id="{3C08D8B6-93C2-D947-E258-B304E7F4645C}"/>
              </a:ext>
            </a:extLst>
          </p:cNvPr>
          <p:cNvSpPr txBox="1"/>
          <p:nvPr/>
        </p:nvSpPr>
        <p:spPr>
          <a:xfrm>
            <a:off x="881714" y="11167061"/>
            <a:ext cx="13341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2000" dirty="0">
                <a:latin typeface="Abc Ny" panose="02000503000000000000" pitchFamily="2" charset="0"/>
              </a:rPr>
              <a:t>EN  NÅL</a:t>
            </a:r>
          </a:p>
        </p:txBody>
      </p:sp>
      <p:sp>
        <p:nvSpPr>
          <p:cNvPr id="150" name="Tekstfelt 149">
            <a:extLst>
              <a:ext uri="{FF2B5EF4-FFF2-40B4-BE49-F238E27FC236}">
                <a16:creationId xmlns:a16="http://schemas.microsoft.com/office/drawing/2014/main" id="{861066CD-7EA0-C20B-3CD0-06F9CA5EBEB1}"/>
              </a:ext>
            </a:extLst>
          </p:cNvPr>
          <p:cNvSpPr txBox="1"/>
          <p:nvPr/>
        </p:nvSpPr>
        <p:spPr>
          <a:xfrm>
            <a:off x="946345" y="12240191"/>
            <a:ext cx="11583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2000" dirty="0">
                <a:latin typeface="Abc Ny" panose="02000503000000000000" pitchFamily="2" charset="0"/>
              </a:rPr>
              <a:t>ÅL  I  NÅL</a:t>
            </a:r>
          </a:p>
        </p:txBody>
      </p:sp>
      <p:sp>
        <p:nvSpPr>
          <p:cNvPr id="151" name="Tekstfelt 150">
            <a:extLst>
              <a:ext uri="{FF2B5EF4-FFF2-40B4-BE49-F238E27FC236}">
                <a16:creationId xmlns:a16="http://schemas.microsoft.com/office/drawing/2014/main" id="{346C6AD6-69D8-85D1-EBC7-969AD66D9010}"/>
              </a:ext>
            </a:extLst>
          </p:cNvPr>
          <p:cNvSpPr txBox="1"/>
          <p:nvPr/>
        </p:nvSpPr>
        <p:spPr>
          <a:xfrm>
            <a:off x="889170" y="14371840"/>
            <a:ext cx="13376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000" dirty="0">
                <a:latin typeface="Abc Ny" panose="02000503000000000000" pitchFamily="2" charset="0"/>
              </a:rPr>
              <a:t>BEN  I  BÅL</a:t>
            </a:r>
          </a:p>
        </p:txBody>
      </p:sp>
      <p:sp>
        <p:nvSpPr>
          <p:cNvPr id="152" name="Rektangel: afrundede hjørner 151">
            <a:extLst>
              <a:ext uri="{FF2B5EF4-FFF2-40B4-BE49-F238E27FC236}">
                <a16:creationId xmlns:a16="http://schemas.microsoft.com/office/drawing/2014/main" id="{04425016-B10B-CE2C-94DD-BAFE4379EBE1}"/>
              </a:ext>
            </a:extLst>
          </p:cNvPr>
          <p:cNvSpPr/>
          <p:nvPr/>
        </p:nvSpPr>
        <p:spPr>
          <a:xfrm>
            <a:off x="635994" y="11163582"/>
            <a:ext cx="1784368" cy="385289"/>
          </a:xfrm>
          <a:prstGeom prst="roundRect">
            <a:avLst/>
          </a:prstGeom>
          <a:noFill/>
          <a:ln>
            <a:solidFill>
              <a:srgbClr val="6D9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53" name="Rektangel: afrundede hjørner 152">
            <a:extLst>
              <a:ext uri="{FF2B5EF4-FFF2-40B4-BE49-F238E27FC236}">
                <a16:creationId xmlns:a16="http://schemas.microsoft.com/office/drawing/2014/main" id="{F7CDD8C7-6AFE-59A0-AC0A-55A2973E0FAF}"/>
              </a:ext>
            </a:extLst>
          </p:cNvPr>
          <p:cNvSpPr/>
          <p:nvPr/>
        </p:nvSpPr>
        <p:spPr>
          <a:xfrm>
            <a:off x="635995" y="12237446"/>
            <a:ext cx="1790024" cy="385289"/>
          </a:xfrm>
          <a:prstGeom prst="roundRect">
            <a:avLst/>
          </a:prstGeom>
          <a:noFill/>
          <a:ln>
            <a:solidFill>
              <a:srgbClr val="6D9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54" name="Rektangel: afrundede hjørner 153">
            <a:extLst>
              <a:ext uri="{FF2B5EF4-FFF2-40B4-BE49-F238E27FC236}">
                <a16:creationId xmlns:a16="http://schemas.microsoft.com/office/drawing/2014/main" id="{C736D9E3-95ED-8D5F-0595-8F6163E1FE98}"/>
              </a:ext>
            </a:extLst>
          </p:cNvPr>
          <p:cNvSpPr/>
          <p:nvPr/>
        </p:nvSpPr>
        <p:spPr>
          <a:xfrm>
            <a:off x="611772" y="13345194"/>
            <a:ext cx="1808590" cy="385289"/>
          </a:xfrm>
          <a:prstGeom prst="roundRect">
            <a:avLst/>
          </a:prstGeom>
          <a:noFill/>
          <a:ln>
            <a:solidFill>
              <a:srgbClr val="6D9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55" name="Rektangel: afrundede hjørner 154">
            <a:extLst>
              <a:ext uri="{FF2B5EF4-FFF2-40B4-BE49-F238E27FC236}">
                <a16:creationId xmlns:a16="http://schemas.microsoft.com/office/drawing/2014/main" id="{080CBE68-F1AA-EE9F-45CA-07139F130100}"/>
              </a:ext>
            </a:extLst>
          </p:cNvPr>
          <p:cNvSpPr/>
          <p:nvPr/>
        </p:nvSpPr>
        <p:spPr>
          <a:xfrm>
            <a:off x="611772" y="14371840"/>
            <a:ext cx="1808590" cy="385289"/>
          </a:xfrm>
          <a:prstGeom prst="roundRect">
            <a:avLst/>
          </a:prstGeom>
          <a:noFill/>
          <a:ln>
            <a:solidFill>
              <a:srgbClr val="6D9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56" name="Tekstfelt 155">
            <a:extLst>
              <a:ext uri="{FF2B5EF4-FFF2-40B4-BE49-F238E27FC236}">
                <a16:creationId xmlns:a16="http://schemas.microsoft.com/office/drawing/2014/main" id="{C71A942B-C4A9-E860-BA8A-8A4E211B10AF}"/>
              </a:ext>
            </a:extLst>
          </p:cNvPr>
          <p:cNvSpPr txBox="1"/>
          <p:nvPr/>
        </p:nvSpPr>
        <p:spPr>
          <a:xfrm>
            <a:off x="746993" y="5433903"/>
            <a:ext cx="26416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200" dirty="0">
                <a:latin typeface="Abc Ny" panose="02000503000000000000" pitchFamily="2" charset="0"/>
              </a:rPr>
              <a:t>Læs og sæt streg til det rigtige billede.</a:t>
            </a:r>
          </a:p>
        </p:txBody>
      </p:sp>
      <p:sp>
        <p:nvSpPr>
          <p:cNvPr id="157" name="Tekstfelt 156">
            <a:extLst>
              <a:ext uri="{FF2B5EF4-FFF2-40B4-BE49-F238E27FC236}">
                <a16:creationId xmlns:a16="http://schemas.microsoft.com/office/drawing/2014/main" id="{01C0892C-A31A-0B7E-2F79-A9EDFA4CE06F}"/>
              </a:ext>
            </a:extLst>
          </p:cNvPr>
          <p:cNvSpPr txBox="1"/>
          <p:nvPr/>
        </p:nvSpPr>
        <p:spPr>
          <a:xfrm>
            <a:off x="746993" y="10433177"/>
            <a:ext cx="26416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200" dirty="0">
                <a:latin typeface="Abc Ny" panose="02000503000000000000" pitchFamily="2" charset="0"/>
              </a:rPr>
              <a:t>Læs og sæt streg til det rigtige billede.</a:t>
            </a:r>
          </a:p>
        </p:txBody>
      </p:sp>
      <p:sp>
        <p:nvSpPr>
          <p:cNvPr id="158" name="Tekstfelt 157">
            <a:extLst>
              <a:ext uri="{FF2B5EF4-FFF2-40B4-BE49-F238E27FC236}">
                <a16:creationId xmlns:a16="http://schemas.microsoft.com/office/drawing/2014/main" id="{E3C5FA33-8D0E-8DF4-3A6A-C24D296A2F72}"/>
              </a:ext>
            </a:extLst>
          </p:cNvPr>
          <p:cNvSpPr txBox="1"/>
          <p:nvPr/>
        </p:nvSpPr>
        <p:spPr>
          <a:xfrm>
            <a:off x="735675" y="373327"/>
            <a:ext cx="26416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200" dirty="0">
                <a:latin typeface="Abc Ny" panose="02000503000000000000" pitchFamily="2" charset="0"/>
              </a:rPr>
              <a:t>Læs og sæt streg til det rigtige billede.</a:t>
            </a:r>
          </a:p>
        </p:txBody>
      </p:sp>
      <p:sp>
        <p:nvSpPr>
          <p:cNvPr id="14" name="Tekstfelt 13">
            <a:extLst>
              <a:ext uri="{FF2B5EF4-FFF2-40B4-BE49-F238E27FC236}">
                <a16:creationId xmlns:a16="http://schemas.microsoft.com/office/drawing/2014/main" id="{500AC62A-F61C-6F97-77D3-50417394F087}"/>
              </a:ext>
            </a:extLst>
          </p:cNvPr>
          <p:cNvSpPr txBox="1"/>
          <p:nvPr/>
        </p:nvSpPr>
        <p:spPr>
          <a:xfrm>
            <a:off x="906357" y="3288050"/>
            <a:ext cx="1173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2000" dirty="0">
                <a:latin typeface="Abc Ny" panose="02000503000000000000" pitchFamily="2" charset="0"/>
              </a:rPr>
              <a:t>T IM  I  LY</a:t>
            </a:r>
          </a:p>
        </p:txBody>
      </p:sp>
      <p:pic>
        <p:nvPicPr>
          <p:cNvPr id="25" name="Billede 24">
            <a:extLst>
              <a:ext uri="{FF2B5EF4-FFF2-40B4-BE49-F238E27FC236}">
                <a16:creationId xmlns:a16="http://schemas.microsoft.com/office/drawing/2014/main" id="{DDE6F715-DA5E-7EF4-83C3-9E1F4CDE78C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977692" flipH="1" flipV="1">
            <a:off x="3744403" y="4079110"/>
            <a:ext cx="233863" cy="511374"/>
          </a:xfrm>
          <a:prstGeom prst="rect">
            <a:avLst/>
          </a:prstGeom>
        </p:spPr>
      </p:pic>
      <p:pic>
        <p:nvPicPr>
          <p:cNvPr id="27" name="Billede 26" descr="Et billede, der indeholder tekst, visitkort&#10;&#10;Automatisk genereret beskrivelse">
            <a:extLst>
              <a:ext uri="{FF2B5EF4-FFF2-40B4-BE49-F238E27FC236}">
                <a16:creationId xmlns:a16="http://schemas.microsoft.com/office/drawing/2014/main" id="{F67D21F9-88CF-A568-F43B-4866741958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7263" y="4003784"/>
            <a:ext cx="475990" cy="677619"/>
          </a:xfrm>
          <a:prstGeom prst="rect">
            <a:avLst/>
          </a:prstGeom>
        </p:spPr>
      </p:pic>
      <p:pic>
        <p:nvPicPr>
          <p:cNvPr id="29" name="Billede 28">
            <a:extLst>
              <a:ext uri="{FF2B5EF4-FFF2-40B4-BE49-F238E27FC236}">
                <a16:creationId xmlns:a16="http://schemas.microsoft.com/office/drawing/2014/main" id="{649B0326-9EAE-77B7-9DF4-B7A6941327E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0821" y="1820292"/>
            <a:ext cx="891497" cy="891497"/>
          </a:xfrm>
          <a:prstGeom prst="rect">
            <a:avLst/>
          </a:prstGeom>
        </p:spPr>
      </p:pic>
      <p:pic>
        <p:nvPicPr>
          <p:cNvPr id="31" name="Billede 30" descr="Et billede, der indeholder tekst&#10;&#10;Automatisk genereret beskrivelse">
            <a:extLst>
              <a:ext uri="{FF2B5EF4-FFF2-40B4-BE49-F238E27FC236}">
                <a16:creationId xmlns:a16="http://schemas.microsoft.com/office/drawing/2014/main" id="{C01DD700-2928-BF91-B66E-824A22F7306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8183" y="949762"/>
            <a:ext cx="1074381" cy="684577"/>
          </a:xfrm>
          <a:prstGeom prst="rect">
            <a:avLst/>
          </a:prstGeom>
        </p:spPr>
      </p:pic>
      <p:pic>
        <p:nvPicPr>
          <p:cNvPr id="33" name="Billede 32" descr="Et billede, der indeholder tekst&#10;&#10;Automatisk genereret beskrivelse">
            <a:extLst>
              <a:ext uri="{FF2B5EF4-FFF2-40B4-BE49-F238E27FC236}">
                <a16:creationId xmlns:a16="http://schemas.microsoft.com/office/drawing/2014/main" id="{C7ACC5E9-990D-39BB-2D3A-E8820304D6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7596" y="2855381"/>
            <a:ext cx="905621" cy="905621"/>
          </a:xfrm>
          <a:prstGeom prst="rect">
            <a:avLst/>
          </a:prstGeom>
        </p:spPr>
      </p:pic>
      <p:pic>
        <p:nvPicPr>
          <p:cNvPr id="38" name="Billede 37" descr="Et billede, der indeholder tekst, legetøj, vektorgrafik, dukke&#10;&#10;Automatisk genereret beskrivelse">
            <a:extLst>
              <a:ext uri="{FF2B5EF4-FFF2-40B4-BE49-F238E27FC236}">
                <a16:creationId xmlns:a16="http://schemas.microsoft.com/office/drawing/2014/main" id="{70CDADB3-02E4-5697-1402-BA1BCF96890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3902" y="6874536"/>
            <a:ext cx="480399" cy="834009"/>
          </a:xfrm>
          <a:prstGeom prst="rect">
            <a:avLst/>
          </a:prstGeom>
        </p:spPr>
      </p:pic>
      <p:pic>
        <p:nvPicPr>
          <p:cNvPr id="46" name="Billede 45">
            <a:extLst>
              <a:ext uri="{FF2B5EF4-FFF2-40B4-BE49-F238E27FC236}">
                <a16:creationId xmlns:a16="http://schemas.microsoft.com/office/drawing/2014/main" id="{F5825232-3EE0-D2C4-C387-CD2B03D04B8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425225" flipV="1">
            <a:off x="3570329" y="6906837"/>
            <a:ext cx="472920" cy="443643"/>
          </a:xfrm>
          <a:prstGeom prst="rect">
            <a:avLst/>
          </a:prstGeom>
        </p:spPr>
      </p:pic>
      <p:pic>
        <p:nvPicPr>
          <p:cNvPr id="47" name="Billede 46">
            <a:extLst>
              <a:ext uri="{FF2B5EF4-FFF2-40B4-BE49-F238E27FC236}">
                <a16:creationId xmlns:a16="http://schemas.microsoft.com/office/drawing/2014/main" id="{C3BA1EE7-0074-3DF6-997E-17D63209F63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024607" flipV="1">
            <a:off x="3704596" y="8935368"/>
            <a:ext cx="300591" cy="281982"/>
          </a:xfrm>
          <a:prstGeom prst="rect">
            <a:avLst/>
          </a:prstGeom>
        </p:spPr>
      </p:pic>
      <p:pic>
        <p:nvPicPr>
          <p:cNvPr id="48" name="Billede 47">
            <a:extLst>
              <a:ext uri="{FF2B5EF4-FFF2-40B4-BE49-F238E27FC236}">
                <a16:creationId xmlns:a16="http://schemas.microsoft.com/office/drawing/2014/main" id="{96D5138F-BBF1-8453-1AC1-48AFD98674B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977692" flipH="1" flipV="1">
            <a:off x="4049216" y="8932817"/>
            <a:ext cx="127556" cy="278919"/>
          </a:xfrm>
          <a:prstGeom prst="rect">
            <a:avLst/>
          </a:prstGeom>
        </p:spPr>
      </p:pic>
      <p:pic>
        <p:nvPicPr>
          <p:cNvPr id="50" name="Billede 49" descr="Et billede, der indeholder diagram&#10;&#10;Automatisk genereret beskrivelse">
            <a:extLst>
              <a:ext uri="{FF2B5EF4-FFF2-40B4-BE49-F238E27FC236}">
                <a16:creationId xmlns:a16="http://schemas.microsoft.com/office/drawing/2014/main" id="{4958D1DA-0CD2-6964-7949-6F97DC66C74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9370" y="9185252"/>
            <a:ext cx="990081" cy="652041"/>
          </a:xfrm>
          <a:prstGeom prst="rect">
            <a:avLst/>
          </a:prstGeom>
        </p:spPr>
      </p:pic>
      <p:sp>
        <p:nvSpPr>
          <p:cNvPr id="51" name="Tekstfelt 50">
            <a:extLst>
              <a:ext uri="{FF2B5EF4-FFF2-40B4-BE49-F238E27FC236}">
                <a16:creationId xmlns:a16="http://schemas.microsoft.com/office/drawing/2014/main" id="{8284EAD3-D578-B919-4D56-EE05A139F833}"/>
              </a:ext>
            </a:extLst>
          </p:cNvPr>
          <p:cNvSpPr txBox="1"/>
          <p:nvPr/>
        </p:nvSpPr>
        <p:spPr>
          <a:xfrm>
            <a:off x="931060" y="8320778"/>
            <a:ext cx="11583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000" dirty="0">
                <a:latin typeface="Abc Ny" panose="02000503000000000000" pitchFamily="2" charset="0"/>
              </a:rPr>
              <a:t>MIS  I  BY</a:t>
            </a:r>
          </a:p>
        </p:txBody>
      </p:sp>
      <p:pic>
        <p:nvPicPr>
          <p:cNvPr id="52" name="Billede 51" descr="Et billede, der indeholder diagram&#10;&#10;Automatisk genereret beskrivelse">
            <a:extLst>
              <a:ext uri="{FF2B5EF4-FFF2-40B4-BE49-F238E27FC236}">
                <a16:creationId xmlns:a16="http://schemas.microsoft.com/office/drawing/2014/main" id="{B0619184-EFCE-1A18-8DDD-0B60DB180F5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9531" y="5880308"/>
            <a:ext cx="1223545" cy="891497"/>
          </a:xfrm>
          <a:prstGeom prst="rect">
            <a:avLst/>
          </a:prstGeom>
        </p:spPr>
      </p:pic>
      <p:pic>
        <p:nvPicPr>
          <p:cNvPr id="54" name="Billede 53" descr="Et billede, der indeholder tekst&#10;&#10;Automatisk genereret beskrivelse">
            <a:extLst>
              <a:ext uri="{FF2B5EF4-FFF2-40B4-BE49-F238E27FC236}">
                <a16:creationId xmlns:a16="http://schemas.microsoft.com/office/drawing/2014/main" id="{A9748857-D266-7E4B-20E1-B9210B46D75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2994" y="5945474"/>
            <a:ext cx="114896" cy="156609"/>
          </a:xfrm>
          <a:prstGeom prst="rect">
            <a:avLst/>
          </a:prstGeom>
        </p:spPr>
      </p:pic>
      <p:pic>
        <p:nvPicPr>
          <p:cNvPr id="58" name="Billede 57">
            <a:extLst>
              <a:ext uri="{FF2B5EF4-FFF2-40B4-BE49-F238E27FC236}">
                <a16:creationId xmlns:a16="http://schemas.microsoft.com/office/drawing/2014/main" id="{FA4B35A8-C2D0-2AB1-359F-07DC562CBF3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4374" y="8078087"/>
            <a:ext cx="1159967" cy="575962"/>
          </a:xfrm>
          <a:prstGeom prst="rect">
            <a:avLst/>
          </a:prstGeom>
        </p:spPr>
      </p:pic>
      <p:pic>
        <p:nvPicPr>
          <p:cNvPr id="67" name="Billede 66">
            <a:extLst>
              <a:ext uri="{FF2B5EF4-FFF2-40B4-BE49-F238E27FC236}">
                <a16:creationId xmlns:a16="http://schemas.microsoft.com/office/drawing/2014/main" id="{C8557A73-8A8C-1E45-F21F-9AF57E11529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977692" flipH="1" flipV="1">
            <a:off x="3611547" y="10976122"/>
            <a:ext cx="203599" cy="628176"/>
          </a:xfrm>
          <a:prstGeom prst="rect">
            <a:avLst/>
          </a:prstGeom>
        </p:spPr>
      </p:pic>
      <p:pic>
        <p:nvPicPr>
          <p:cNvPr id="26" name="Billede 25" descr="Et billede, der indeholder pil&#10;&#10;Automatisk genereret beskrivelse">
            <a:extLst>
              <a:ext uri="{FF2B5EF4-FFF2-40B4-BE49-F238E27FC236}">
                <a16:creationId xmlns:a16="http://schemas.microsoft.com/office/drawing/2014/main" id="{4B8110A2-9F74-FD78-4694-3F3EF9675B7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5716" y="11005622"/>
            <a:ext cx="489914" cy="629356"/>
          </a:xfrm>
          <a:prstGeom prst="rect">
            <a:avLst/>
          </a:prstGeom>
        </p:spPr>
      </p:pic>
      <p:pic>
        <p:nvPicPr>
          <p:cNvPr id="30" name="Billede 29">
            <a:extLst>
              <a:ext uri="{FF2B5EF4-FFF2-40B4-BE49-F238E27FC236}">
                <a16:creationId xmlns:a16="http://schemas.microsoft.com/office/drawing/2014/main" id="{5B85E482-1269-14AE-52AF-7F4B079C340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889656">
            <a:off x="3696687" y="13889479"/>
            <a:ext cx="679224" cy="973457"/>
          </a:xfrm>
          <a:prstGeom prst="rect">
            <a:avLst/>
          </a:prstGeom>
        </p:spPr>
      </p:pic>
      <p:sp>
        <p:nvSpPr>
          <p:cNvPr id="34" name="Tekstfelt 33">
            <a:extLst>
              <a:ext uri="{FF2B5EF4-FFF2-40B4-BE49-F238E27FC236}">
                <a16:creationId xmlns:a16="http://schemas.microsoft.com/office/drawing/2014/main" id="{EB222C54-C9C8-F869-FA22-437D8683C479}"/>
              </a:ext>
            </a:extLst>
          </p:cNvPr>
          <p:cNvSpPr txBox="1"/>
          <p:nvPr/>
        </p:nvSpPr>
        <p:spPr>
          <a:xfrm>
            <a:off x="948858" y="13337783"/>
            <a:ext cx="12517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000" dirty="0">
                <a:latin typeface="Abc Ny" panose="02000503000000000000" pitchFamily="2" charset="0"/>
              </a:rPr>
              <a:t>ÅL  I  BÅL</a:t>
            </a:r>
          </a:p>
        </p:txBody>
      </p:sp>
      <p:pic>
        <p:nvPicPr>
          <p:cNvPr id="49" name="Billede 48" descr="Et billede, der indeholder logo&#10;&#10;Automatisk genereret beskrivelse">
            <a:extLst>
              <a:ext uri="{FF2B5EF4-FFF2-40B4-BE49-F238E27FC236}">
                <a16:creationId xmlns:a16="http://schemas.microsoft.com/office/drawing/2014/main" id="{B97DAD19-9E8C-5D1E-373F-A245312B222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425" y="11850536"/>
            <a:ext cx="992521" cy="894651"/>
          </a:xfrm>
          <a:prstGeom prst="rect">
            <a:avLst/>
          </a:prstGeom>
        </p:spPr>
      </p:pic>
      <p:pic>
        <p:nvPicPr>
          <p:cNvPr id="55" name="Billede 54" descr="Et billede, der indeholder logo&#10;&#10;Automatisk genereret beskrivelse">
            <a:extLst>
              <a:ext uri="{FF2B5EF4-FFF2-40B4-BE49-F238E27FC236}">
                <a16:creationId xmlns:a16="http://schemas.microsoft.com/office/drawing/2014/main" id="{7BCFC855-B4B5-C9B1-1E66-144777799F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8803" y="12960061"/>
            <a:ext cx="583072" cy="871727"/>
          </a:xfrm>
          <a:prstGeom prst="rect">
            <a:avLst/>
          </a:prstGeom>
        </p:spPr>
      </p:pic>
      <p:sp>
        <p:nvSpPr>
          <p:cNvPr id="24" name="Ellipse 23">
            <a:extLst>
              <a:ext uri="{FF2B5EF4-FFF2-40B4-BE49-F238E27FC236}">
                <a16:creationId xmlns:a16="http://schemas.microsoft.com/office/drawing/2014/main" id="{6A7B658E-5ECD-84D9-D746-452934E2C877}"/>
              </a:ext>
            </a:extLst>
          </p:cNvPr>
          <p:cNvSpPr/>
          <p:nvPr/>
        </p:nvSpPr>
        <p:spPr>
          <a:xfrm>
            <a:off x="4895474" y="5383712"/>
            <a:ext cx="358408" cy="37738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8" name="Kombinationstegning: figur 27">
            <a:extLst>
              <a:ext uri="{FF2B5EF4-FFF2-40B4-BE49-F238E27FC236}">
                <a16:creationId xmlns:a16="http://schemas.microsoft.com/office/drawing/2014/main" id="{A03FA197-A99C-E1E6-0E6F-34AB5A0494B9}"/>
              </a:ext>
            </a:extLst>
          </p:cNvPr>
          <p:cNvSpPr/>
          <p:nvPr/>
        </p:nvSpPr>
        <p:spPr>
          <a:xfrm rot="963965">
            <a:off x="4944392" y="5550145"/>
            <a:ext cx="131667" cy="103971"/>
          </a:xfrm>
          <a:custGeom>
            <a:avLst/>
            <a:gdLst>
              <a:gd name="connsiteX0" fmla="*/ 22860 w 220028"/>
              <a:gd name="connsiteY0" fmla="*/ 0 h 122873"/>
              <a:gd name="connsiteX1" fmla="*/ 8573 w 220028"/>
              <a:gd name="connsiteY1" fmla="*/ 8573 h 122873"/>
              <a:gd name="connsiteX2" fmla="*/ 5715 w 220028"/>
              <a:gd name="connsiteY2" fmla="*/ 20003 h 122873"/>
              <a:gd name="connsiteX3" fmla="*/ 0 w 220028"/>
              <a:gd name="connsiteY3" fmla="*/ 42863 h 122873"/>
              <a:gd name="connsiteX4" fmla="*/ 11430 w 220028"/>
              <a:gd name="connsiteY4" fmla="*/ 77153 h 122873"/>
              <a:gd name="connsiteX5" fmla="*/ 28575 w 220028"/>
              <a:gd name="connsiteY5" fmla="*/ 82868 h 122873"/>
              <a:gd name="connsiteX6" fmla="*/ 134303 w 220028"/>
              <a:gd name="connsiteY6" fmla="*/ 82868 h 122873"/>
              <a:gd name="connsiteX7" fmla="*/ 151448 w 220028"/>
              <a:gd name="connsiteY7" fmla="*/ 94298 h 122873"/>
              <a:gd name="connsiteX8" fmla="*/ 160020 w 220028"/>
              <a:gd name="connsiteY8" fmla="*/ 105728 h 122873"/>
              <a:gd name="connsiteX9" fmla="*/ 180023 w 220028"/>
              <a:gd name="connsiteY9" fmla="*/ 117158 h 122873"/>
              <a:gd name="connsiteX10" fmla="*/ 197168 w 220028"/>
              <a:gd name="connsiteY10" fmla="*/ 122873 h 122873"/>
              <a:gd name="connsiteX11" fmla="*/ 220028 w 220028"/>
              <a:gd name="connsiteY11" fmla="*/ 120015 h 122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0028" h="122873">
                <a:moveTo>
                  <a:pt x="22860" y="0"/>
                </a:moveTo>
                <a:cubicBezTo>
                  <a:pt x="18098" y="2858"/>
                  <a:pt x="12187" y="4356"/>
                  <a:pt x="8573" y="8573"/>
                </a:cubicBezTo>
                <a:cubicBezTo>
                  <a:pt x="6017" y="11555"/>
                  <a:pt x="6794" y="16227"/>
                  <a:pt x="5715" y="20003"/>
                </a:cubicBezTo>
                <a:cubicBezTo>
                  <a:pt x="-141" y="40500"/>
                  <a:pt x="5809" y="13822"/>
                  <a:pt x="0" y="42863"/>
                </a:cubicBezTo>
                <a:cubicBezTo>
                  <a:pt x="1516" y="54991"/>
                  <a:pt x="-551" y="69166"/>
                  <a:pt x="11430" y="77153"/>
                </a:cubicBezTo>
                <a:cubicBezTo>
                  <a:pt x="16442" y="80495"/>
                  <a:pt x="28575" y="82868"/>
                  <a:pt x="28575" y="82868"/>
                </a:cubicBezTo>
                <a:cubicBezTo>
                  <a:pt x="64962" y="80268"/>
                  <a:pt x="97034" y="76442"/>
                  <a:pt x="134303" y="82868"/>
                </a:cubicBezTo>
                <a:cubicBezTo>
                  <a:pt x="141072" y="84035"/>
                  <a:pt x="151448" y="94298"/>
                  <a:pt x="151448" y="94298"/>
                </a:cubicBezTo>
                <a:cubicBezTo>
                  <a:pt x="154305" y="98108"/>
                  <a:pt x="156652" y="102360"/>
                  <a:pt x="160020" y="105728"/>
                </a:cubicBezTo>
                <a:cubicBezTo>
                  <a:pt x="163456" y="109164"/>
                  <a:pt x="176289" y="115664"/>
                  <a:pt x="180023" y="117158"/>
                </a:cubicBezTo>
                <a:cubicBezTo>
                  <a:pt x="185616" y="119395"/>
                  <a:pt x="197168" y="122873"/>
                  <a:pt x="197168" y="122873"/>
                </a:cubicBezTo>
                <a:lnTo>
                  <a:pt x="220028" y="120015"/>
                </a:lnTo>
              </a:path>
            </a:pathLst>
          </a:custGeom>
          <a:noFill/>
          <a:ln w="127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45" name="Billede 44">
            <a:extLst>
              <a:ext uri="{FF2B5EF4-FFF2-40B4-BE49-F238E27FC236}">
                <a16:creationId xmlns:a16="http://schemas.microsoft.com/office/drawing/2014/main" id="{EDAA90DA-CD1D-C5A3-7214-FDB02C96A68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7392">
            <a:off x="5073425" y="5434655"/>
            <a:ext cx="60856" cy="284981"/>
          </a:xfrm>
          <a:prstGeom prst="rect">
            <a:avLst/>
          </a:prstGeom>
        </p:spPr>
      </p:pic>
      <p:sp>
        <p:nvSpPr>
          <p:cNvPr id="53" name="Ellipse 52">
            <a:extLst>
              <a:ext uri="{FF2B5EF4-FFF2-40B4-BE49-F238E27FC236}">
                <a16:creationId xmlns:a16="http://schemas.microsoft.com/office/drawing/2014/main" id="{D41EF51A-8E08-DB89-0A76-C6092D684C34}"/>
              </a:ext>
            </a:extLst>
          </p:cNvPr>
          <p:cNvSpPr/>
          <p:nvPr/>
        </p:nvSpPr>
        <p:spPr>
          <a:xfrm>
            <a:off x="4897626" y="10402954"/>
            <a:ext cx="358408" cy="37738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68" name="Kombinationstegning: figur 67">
            <a:extLst>
              <a:ext uri="{FF2B5EF4-FFF2-40B4-BE49-F238E27FC236}">
                <a16:creationId xmlns:a16="http://schemas.microsoft.com/office/drawing/2014/main" id="{C8A82D08-24BC-80AE-660C-2EFC3653FBB5}"/>
              </a:ext>
            </a:extLst>
          </p:cNvPr>
          <p:cNvSpPr/>
          <p:nvPr/>
        </p:nvSpPr>
        <p:spPr>
          <a:xfrm rot="963965">
            <a:off x="4946544" y="10569387"/>
            <a:ext cx="131667" cy="103971"/>
          </a:xfrm>
          <a:custGeom>
            <a:avLst/>
            <a:gdLst>
              <a:gd name="connsiteX0" fmla="*/ 22860 w 220028"/>
              <a:gd name="connsiteY0" fmla="*/ 0 h 122873"/>
              <a:gd name="connsiteX1" fmla="*/ 8573 w 220028"/>
              <a:gd name="connsiteY1" fmla="*/ 8573 h 122873"/>
              <a:gd name="connsiteX2" fmla="*/ 5715 w 220028"/>
              <a:gd name="connsiteY2" fmla="*/ 20003 h 122873"/>
              <a:gd name="connsiteX3" fmla="*/ 0 w 220028"/>
              <a:gd name="connsiteY3" fmla="*/ 42863 h 122873"/>
              <a:gd name="connsiteX4" fmla="*/ 11430 w 220028"/>
              <a:gd name="connsiteY4" fmla="*/ 77153 h 122873"/>
              <a:gd name="connsiteX5" fmla="*/ 28575 w 220028"/>
              <a:gd name="connsiteY5" fmla="*/ 82868 h 122873"/>
              <a:gd name="connsiteX6" fmla="*/ 134303 w 220028"/>
              <a:gd name="connsiteY6" fmla="*/ 82868 h 122873"/>
              <a:gd name="connsiteX7" fmla="*/ 151448 w 220028"/>
              <a:gd name="connsiteY7" fmla="*/ 94298 h 122873"/>
              <a:gd name="connsiteX8" fmla="*/ 160020 w 220028"/>
              <a:gd name="connsiteY8" fmla="*/ 105728 h 122873"/>
              <a:gd name="connsiteX9" fmla="*/ 180023 w 220028"/>
              <a:gd name="connsiteY9" fmla="*/ 117158 h 122873"/>
              <a:gd name="connsiteX10" fmla="*/ 197168 w 220028"/>
              <a:gd name="connsiteY10" fmla="*/ 122873 h 122873"/>
              <a:gd name="connsiteX11" fmla="*/ 220028 w 220028"/>
              <a:gd name="connsiteY11" fmla="*/ 120015 h 122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0028" h="122873">
                <a:moveTo>
                  <a:pt x="22860" y="0"/>
                </a:moveTo>
                <a:cubicBezTo>
                  <a:pt x="18098" y="2858"/>
                  <a:pt x="12187" y="4356"/>
                  <a:pt x="8573" y="8573"/>
                </a:cubicBezTo>
                <a:cubicBezTo>
                  <a:pt x="6017" y="11555"/>
                  <a:pt x="6794" y="16227"/>
                  <a:pt x="5715" y="20003"/>
                </a:cubicBezTo>
                <a:cubicBezTo>
                  <a:pt x="-141" y="40500"/>
                  <a:pt x="5809" y="13822"/>
                  <a:pt x="0" y="42863"/>
                </a:cubicBezTo>
                <a:cubicBezTo>
                  <a:pt x="1516" y="54991"/>
                  <a:pt x="-551" y="69166"/>
                  <a:pt x="11430" y="77153"/>
                </a:cubicBezTo>
                <a:cubicBezTo>
                  <a:pt x="16442" y="80495"/>
                  <a:pt x="28575" y="82868"/>
                  <a:pt x="28575" y="82868"/>
                </a:cubicBezTo>
                <a:cubicBezTo>
                  <a:pt x="64962" y="80268"/>
                  <a:pt x="97034" y="76442"/>
                  <a:pt x="134303" y="82868"/>
                </a:cubicBezTo>
                <a:cubicBezTo>
                  <a:pt x="141072" y="84035"/>
                  <a:pt x="151448" y="94298"/>
                  <a:pt x="151448" y="94298"/>
                </a:cubicBezTo>
                <a:cubicBezTo>
                  <a:pt x="154305" y="98108"/>
                  <a:pt x="156652" y="102360"/>
                  <a:pt x="160020" y="105728"/>
                </a:cubicBezTo>
                <a:cubicBezTo>
                  <a:pt x="163456" y="109164"/>
                  <a:pt x="176289" y="115664"/>
                  <a:pt x="180023" y="117158"/>
                </a:cubicBezTo>
                <a:cubicBezTo>
                  <a:pt x="185616" y="119395"/>
                  <a:pt x="197168" y="122873"/>
                  <a:pt x="197168" y="122873"/>
                </a:cubicBezTo>
                <a:lnTo>
                  <a:pt x="220028" y="120015"/>
                </a:lnTo>
              </a:path>
            </a:pathLst>
          </a:custGeom>
          <a:noFill/>
          <a:ln w="127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69" name="Billede 68">
            <a:extLst>
              <a:ext uri="{FF2B5EF4-FFF2-40B4-BE49-F238E27FC236}">
                <a16:creationId xmlns:a16="http://schemas.microsoft.com/office/drawing/2014/main" id="{E97A0263-175F-CBC6-A2E7-5E20239F1F1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7392">
            <a:off x="5075577" y="10453897"/>
            <a:ext cx="60856" cy="284981"/>
          </a:xfrm>
          <a:prstGeom prst="rect">
            <a:avLst/>
          </a:prstGeom>
        </p:spPr>
      </p:pic>
      <p:sp>
        <p:nvSpPr>
          <p:cNvPr id="70" name="Ellipse 69">
            <a:extLst>
              <a:ext uri="{FF2B5EF4-FFF2-40B4-BE49-F238E27FC236}">
                <a16:creationId xmlns:a16="http://schemas.microsoft.com/office/drawing/2014/main" id="{65CA5A99-7022-222D-69B5-337186E7C068}"/>
              </a:ext>
            </a:extLst>
          </p:cNvPr>
          <p:cNvSpPr/>
          <p:nvPr/>
        </p:nvSpPr>
        <p:spPr>
          <a:xfrm>
            <a:off x="4896836" y="364837"/>
            <a:ext cx="358408" cy="37738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71" name="Kombinationstegning: figur 70">
            <a:extLst>
              <a:ext uri="{FF2B5EF4-FFF2-40B4-BE49-F238E27FC236}">
                <a16:creationId xmlns:a16="http://schemas.microsoft.com/office/drawing/2014/main" id="{F0D93350-640B-3E73-E7DD-70C94460E766}"/>
              </a:ext>
            </a:extLst>
          </p:cNvPr>
          <p:cNvSpPr/>
          <p:nvPr/>
        </p:nvSpPr>
        <p:spPr>
          <a:xfrm rot="963965">
            <a:off x="4945754" y="531270"/>
            <a:ext cx="131667" cy="103971"/>
          </a:xfrm>
          <a:custGeom>
            <a:avLst/>
            <a:gdLst>
              <a:gd name="connsiteX0" fmla="*/ 22860 w 220028"/>
              <a:gd name="connsiteY0" fmla="*/ 0 h 122873"/>
              <a:gd name="connsiteX1" fmla="*/ 8573 w 220028"/>
              <a:gd name="connsiteY1" fmla="*/ 8573 h 122873"/>
              <a:gd name="connsiteX2" fmla="*/ 5715 w 220028"/>
              <a:gd name="connsiteY2" fmla="*/ 20003 h 122873"/>
              <a:gd name="connsiteX3" fmla="*/ 0 w 220028"/>
              <a:gd name="connsiteY3" fmla="*/ 42863 h 122873"/>
              <a:gd name="connsiteX4" fmla="*/ 11430 w 220028"/>
              <a:gd name="connsiteY4" fmla="*/ 77153 h 122873"/>
              <a:gd name="connsiteX5" fmla="*/ 28575 w 220028"/>
              <a:gd name="connsiteY5" fmla="*/ 82868 h 122873"/>
              <a:gd name="connsiteX6" fmla="*/ 134303 w 220028"/>
              <a:gd name="connsiteY6" fmla="*/ 82868 h 122873"/>
              <a:gd name="connsiteX7" fmla="*/ 151448 w 220028"/>
              <a:gd name="connsiteY7" fmla="*/ 94298 h 122873"/>
              <a:gd name="connsiteX8" fmla="*/ 160020 w 220028"/>
              <a:gd name="connsiteY8" fmla="*/ 105728 h 122873"/>
              <a:gd name="connsiteX9" fmla="*/ 180023 w 220028"/>
              <a:gd name="connsiteY9" fmla="*/ 117158 h 122873"/>
              <a:gd name="connsiteX10" fmla="*/ 197168 w 220028"/>
              <a:gd name="connsiteY10" fmla="*/ 122873 h 122873"/>
              <a:gd name="connsiteX11" fmla="*/ 220028 w 220028"/>
              <a:gd name="connsiteY11" fmla="*/ 120015 h 122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0028" h="122873">
                <a:moveTo>
                  <a:pt x="22860" y="0"/>
                </a:moveTo>
                <a:cubicBezTo>
                  <a:pt x="18098" y="2858"/>
                  <a:pt x="12187" y="4356"/>
                  <a:pt x="8573" y="8573"/>
                </a:cubicBezTo>
                <a:cubicBezTo>
                  <a:pt x="6017" y="11555"/>
                  <a:pt x="6794" y="16227"/>
                  <a:pt x="5715" y="20003"/>
                </a:cubicBezTo>
                <a:cubicBezTo>
                  <a:pt x="-141" y="40500"/>
                  <a:pt x="5809" y="13822"/>
                  <a:pt x="0" y="42863"/>
                </a:cubicBezTo>
                <a:cubicBezTo>
                  <a:pt x="1516" y="54991"/>
                  <a:pt x="-551" y="69166"/>
                  <a:pt x="11430" y="77153"/>
                </a:cubicBezTo>
                <a:cubicBezTo>
                  <a:pt x="16442" y="80495"/>
                  <a:pt x="28575" y="82868"/>
                  <a:pt x="28575" y="82868"/>
                </a:cubicBezTo>
                <a:cubicBezTo>
                  <a:pt x="64962" y="80268"/>
                  <a:pt x="97034" y="76442"/>
                  <a:pt x="134303" y="82868"/>
                </a:cubicBezTo>
                <a:cubicBezTo>
                  <a:pt x="141072" y="84035"/>
                  <a:pt x="151448" y="94298"/>
                  <a:pt x="151448" y="94298"/>
                </a:cubicBezTo>
                <a:cubicBezTo>
                  <a:pt x="154305" y="98108"/>
                  <a:pt x="156652" y="102360"/>
                  <a:pt x="160020" y="105728"/>
                </a:cubicBezTo>
                <a:cubicBezTo>
                  <a:pt x="163456" y="109164"/>
                  <a:pt x="176289" y="115664"/>
                  <a:pt x="180023" y="117158"/>
                </a:cubicBezTo>
                <a:cubicBezTo>
                  <a:pt x="185616" y="119395"/>
                  <a:pt x="197168" y="122873"/>
                  <a:pt x="197168" y="122873"/>
                </a:cubicBezTo>
                <a:lnTo>
                  <a:pt x="220028" y="120015"/>
                </a:lnTo>
              </a:path>
            </a:pathLst>
          </a:custGeom>
          <a:noFill/>
          <a:ln w="127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72" name="Billede 71">
            <a:extLst>
              <a:ext uri="{FF2B5EF4-FFF2-40B4-BE49-F238E27FC236}">
                <a16:creationId xmlns:a16="http://schemas.microsoft.com/office/drawing/2014/main" id="{28BC6AC7-CE88-1C6E-D006-665E71D905A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7392">
            <a:off x="5074787" y="415780"/>
            <a:ext cx="60856" cy="284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1201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ktangel: afrundede hjørner 57">
            <a:extLst>
              <a:ext uri="{FF2B5EF4-FFF2-40B4-BE49-F238E27FC236}">
                <a16:creationId xmlns:a16="http://schemas.microsoft.com/office/drawing/2014/main" id="{97213D38-4EE7-B424-460B-E7D5A4F29EB5}"/>
              </a:ext>
            </a:extLst>
          </p:cNvPr>
          <p:cNvSpPr/>
          <p:nvPr/>
        </p:nvSpPr>
        <p:spPr>
          <a:xfrm>
            <a:off x="7301133" y="721178"/>
            <a:ext cx="1095304" cy="1600958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6" name="Rektangel 15">
            <a:extLst>
              <a:ext uri="{FF2B5EF4-FFF2-40B4-BE49-F238E27FC236}">
                <a16:creationId xmlns:a16="http://schemas.microsoft.com/office/drawing/2014/main" id="{F0BFF844-AD6E-6A10-897C-A0C290F4B03D}"/>
              </a:ext>
            </a:extLst>
          </p:cNvPr>
          <p:cNvSpPr/>
          <p:nvPr/>
        </p:nvSpPr>
        <p:spPr>
          <a:xfrm>
            <a:off x="5590134" y="363272"/>
            <a:ext cx="4658548" cy="25443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CA80D2D9-4B06-DFC9-1792-4A6C4FEDD7E6}"/>
              </a:ext>
            </a:extLst>
          </p:cNvPr>
          <p:cNvSpPr/>
          <p:nvPr/>
        </p:nvSpPr>
        <p:spPr>
          <a:xfrm>
            <a:off x="305906" y="0"/>
            <a:ext cx="5040000" cy="5040000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A8B2310E-AAEC-92BF-E543-D94659B7153D}"/>
              </a:ext>
            </a:extLst>
          </p:cNvPr>
          <p:cNvSpPr/>
          <p:nvPr/>
        </p:nvSpPr>
        <p:spPr>
          <a:xfrm>
            <a:off x="5345906" y="0"/>
            <a:ext cx="5040000" cy="5040000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FDF2D507-28DE-E0E9-E537-6D1B22C5B21F}"/>
              </a:ext>
            </a:extLst>
          </p:cNvPr>
          <p:cNvSpPr/>
          <p:nvPr/>
        </p:nvSpPr>
        <p:spPr>
          <a:xfrm>
            <a:off x="305906" y="5048250"/>
            <a:ext cx="5040000" cy="5040000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25105504-F17A-CEC8-3EB2-B21180E2A0A9}"/>
              </a:ext>
            </a:extLst>
          </p:cNvPr>
          <p:cNvSpPr/>
          <p:nvPr/>
        </p:nvSpPr>
        <p:spPr>
          <a:xfrm>
            <a:off x="5345906" y="5040000"/>
            <a:ext cx="5040000" cy="5040000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32F91996-5C62-C334-ABFB-8D77973CB014}"/>
              </a:ext>
            </a:extLst>
          </p:cNvPr>
          <p:cNvSpPr/>
          <p:nvPr/>
        </p:nvSpPr>
        <p:spPr>
          <a:xfrm>
            <a:off x="305906" y="10096500"/>
            <a:ext cx="5040000" cy="5040000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3" name="Rektangel 12">
            <a:extLst>
              <a:ext uri="{FF2B5EF4-FFF2-40B4-BE49-F238E27FC236}">
                <a16:creationId xmlns:a16="http://schemas.microsoft.com/office/drawing/2014/main" id="{23852E92-4B72-BE3E-9DF3-3B2C34C3EB01}"/>
              </a:ext>
            </a:extLst>
          </p:cNvPr>
          <p:cNvSpPr/>
          <p:nvPr/>
        </p:nvSpPr>
        <p:spPr>
          <a:xfrm>
            <a:off x="5345906" y="10096500"/>
            <a:ext cx="5040000" cy="5040000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F095791C-EBBC-A8F2-8DBB-FE641F129FC1}"/>
              </a:ext>
            </a:extLst>
          </p:cNvPr>
          <p:cNvSpPr/>
          <p:nvPr/>
        </p:nvSpPr>
        <p:spPr>
          <a:xfrm>
            <a:off x="300437" y="0"/>
            <a:ext cx="10080000" cy="255032"/>
          </a:xfrm>
          <a:prstGeom prst="rect">
            <a:avLst/>
          </a:prstGeom>
          <a:solidFill>
            <a:srgbClr val="6D94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2A532929-4226-19D2-66FC-2037023D413A}"/>
              </a:ext>
            </a:extLst>
          </p:cNvPr>
          <p:cNvSpPr/>
          <p:nvPr/>
        </p:nvSpPr>
        <p:spPr>
          <a:xfrm>
            <a:off x="305906" y="5056500"/>
            <a:ext cx="10080000" cy="255032"/>
          </a:xfrm>
          <a:prstGeom prst="rect">
            <a:avLst/>
          </a:prstGeom>
          <a:solidFill>
            <a:srgbClr val="6D94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FB50B0E2-B9E7-3B84-4206-E4880124D726}"/>
              </a:ext>
            </a:extLst>
          </p:cNvPr>
          <p:cNvSpPr/>
          <p:nvPr/>
        </p:nvSpPr>
        <p:spPr>
          <a:xfrm>
            <a:off x="305906" y="10104750"/>
            <a:ext cx="10080000" cy="255032"/>
          </a:xfrm>
          <a:prstGeom prst="rect">
            <a:avLst/>
          </a:prstGeom>
          <a:solidFill>
            <a:srgbClr val="6D94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0" name="Rektangel 19">
            <a:extLst>
              <a:ext uri="{FF2B5EF4-FFF2-40B4-BE49-F238E27FC236}">
                <a16:creationId xmlns:a16="http://schemas.microsoft.com/office/drawing/2014/main" id="{1A9C6CFC-084A-74CF-2B29-EE643CECBE2C}"/>
              </a:ext>
            </a:extLst>
          </p:cNvPr>
          <p:cNvSpPr/>
          <p:nvPr/>
        </p:nvSpPr>
        <p:spPr>
          <a:xfrm>
            <a:off x="550134" y="363272"/>
            <a:ext cx="4658548" cy="25443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17" name="Billede 16">
            <a:extLst>
              <a:ext uri="{FF2B5EF4-FFF2-40B4-BE49-F238E27FC236}">
                <a16:creationId xmlns:a16="http://schemas.microsoft.com/office/drawing/2014/main" id="{430EA9AE-7C9B-780A-BB8D-DA2528F5FD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85098">
            <a:off x="378542" y="290616"/>
            <a:ext cx="435044" cy="400344"/>
          </a:xfrm>
          <a:prstGeom prst="rect">
            <a:avLst/>
          </a:prstGeo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008AB16D-4B41-8C25-D0F6-D1631DD9DB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85098">
            <a:off x="5418541" y="290616"/>
            <a:ext cx="435044" cy="400344"/>
          </a:xfrm>
          <a:prstGeom prst="rect">
            <a:avLst/>
          </a:prstGeom>
        </p:spPr>
      </p:pic>
      <p:sp>
        <p:nvSpPr>
          <p:cNvPr id="18" name="Rektangel 17">
            <a:extLst>
              <a:ext uri="{FF2B5EF4-FFF2-40B4-BE49-F238E27FC236}">
                <a16:creationId xmlns:a16="http://schemas.microsoft.com/office/drawing/2014/main" id="{DD10A6B9-42F9-BEA1-1EC4-4959F287C6B0}"/>
              </a:ext>
            </a:extLst>
          </p:cNvPr>
          <p:cNvSpPr/>
          <p:nvPr/>
        </p:nvSpPr>
        <p:spPr>
          <a:xfrm>
            <a:off x="545516" y="5402512"/>
            <a:ext cx="4658548" cy="25443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9" name="Rektangel 18">
            <a:extLst>
              <a:ext uri="{FF2B5EF4-FFF2-40B4-BE49-F238E27FC236}">
                <a16:creationId xmlns:a16="http://schemas.microsoft.com/office/drawing/2014/main" id="{255F5350-7445-8BD4-EE3A-85B78D911BB6}"/>
              </a:ext>
            </a:extLst>
          </p:cNvPr>
          <p:cNvSpPr/>
          <p:nvPr/>
        </p:nvSpPr>
        <p:spPr>
          <a:xfrm>
            <a:off x="5590134" y="5402512"/>
            <a:ext cx="4658548" cy="25443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21" name="Billede 20">
            <a:extLst>
              <a:ext uri="{FF2B5EF4-FFF2-40B4-BE49-F238E27FC236}">
                <a16:creationId xmlns:a16="http://schemas.microsoft.com/office/drawing/2014/main" id="{4880DC84-7F99-7836-62E1-578B99C849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85098">
            <a:off x="327994" y="5320426"/>
            <a:ext cx="435044" cy="400344"/>
          </a:xfrm>
          <a:prstGeom prst="rect">
            <a:avLst/>
          </a:prstGeom>
        </p:spPr>
      </p:pic>
      <p:pic>
        <p:nvPicPr>
          <p:cNvPr id="22" name="Billede 21">
            <a:extLst>
              <a:ext uri="{FF2B5EF4-FFF2-40B4-BE49-F238E27FC236}">
                <a16:creationId xmlns:a16="http://schemas.microsoft.com/office/drawing/2014/main" id="{77D00A07-8B7F-45FC-FE93-8666AAB2C1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85098">
            <a:off x="5367993" y="5320425"/>
            <a:ext cx="435044" cy="400344"/>
          </a:xfrm>
          <a:prstGeom prst="rect">
            <a:avLst/>
          </a:prstGeom>
        </p:spPr>
      </p:pic>
      <p:sp>
        <p:nvSpPr>
          <p:cNvPr id="23" name="Rektangel 22">
            <a:extLst>
              <a:ext uri="{FF2B5EF4-FFF2-40B4-BE49-F238E27FC236}">
                <a16:creationId xmlns:a16="http://schemas.microsoft.com/office/drawing/2014/main" id="{F7EB2DD6-3BEF-568C-F4D6-8087088E2A52}"/>
              </a:ext>
            </a:extLst>
          </p:cNvPr>
          <p:cNvSpPr/>
          <p:nvPr/>
        </p:nvSpPr>
        <p:spPr>
          <a:xfrm>
            <a:off x="567554" y="10442574"/>
            <a:ext cx="4658548" cy="25443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24" name="Billede 23">
            <a:extLst>
              <a:ext uri="{FF2B5EF4-FFF2-40B4-BE49-F238E27FC236}">
                <a16:creationId xmlns:a16="http://schemas.microsoft.com/office/drawing/2014/main" id="{65C40D97-4451-E674-3EF3-12423E2494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85098">
            <a:off x="361618" y="10369620"/>
            <a:ext cx="435044" cy="400344"/>
          </a:xfrm>
          <a:prstGeom prst="rect">
            <a:avLst/>
          </a:prstGeom>
        </p:spPr>
      </p:pic>
      <p:sp>
        <p:nvSpPr>
          <p:cNvPr id="25" name="Rektangel 24">
            <a:extLst>
              <a:ext uri="{FF2B5EF4-FFF2-40B4-BE49-F238E27FC236}">
                <a16:creationId xmlns:a16="http://schemas.microsoft.com/office/drawing/2014/main" id="{8011A723-C340-07DF-AC9C-097D2A247D35}"/>
              </a:ext>
            </a:extLst>
          </p:cNvPr>
          <p:cNvSpPr/>
          <p:nvPr/>
        </p:nvSpPr>
        <p:spPr>
          <a:xfrm>
            <a:off x="5585515" y="10442574"/>
            <a:ext cx="4658548" cy="25443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26" name="Billede 25">
            <a:extLst>
              <a:ext uri="{FF2B5EF4-FFF2-40B4-BE49-F238E27FC236}">
                <a16:creationId xmlns:a16="http://schemas.microsoft.com/office/drawing/2014/main" id="{29323838-F2E9-80B9-504F-4B69496830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85098">
            <a:off x="5372612" y="10369619"/>
            <a:ext cx="435044" cy="400344"/>
          </a:xfrm>
          <a:prstGeom prst="rect">
            <a:avLst/>
          </a:prstGeom>
        </p:spPr>
      </p:pic>
      <p:sp>
        <p:nvSpPr>
          <p:cNvPr id="27" name="Tekstfelt 26">
            <a:extLst>
              <a:ext uri="{FF2B5EF4-FFF2-40B4-BE49-F238E27FC236}">
                <a16:creationId xmlns:a16="http://schemas.microsoft.com/office/drawing/2014/main" id="{C4522CC6-7876-F054-5701-2627A5508A5E}"/>
              </a:ext>
            </a:extLst>
          </p:cNvPr>
          <p:cNvSpPr txBox="1"/>
          <p:nvPr/>
        </p:nvSpPr>
        <p:spPr>
          <a:xfrm>
            <a:off x="719355" y="344832"/>
            <a:ext cx="26416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200" dirty="0">
                <a:latin typeface="Abc Ny" panose="02000503000000000000" pitchFamily="2" charset="0"/>
              </a:rPr>
              <a:t>Skriv ordene. Skriv og læs sætningen. </a:t>
            </a:r>
          </a:p>
        </p:txBody>
      </p:sp>
      <p:sp>
        <p:nvSpPr>
          <p:cNvPr id="98" name="Ellipse 97">
            <a:extLst>
              <a:ext uri="{FF2B5EF4-FFF2-40B4-BE49-F238E27FC236}">
                <a16:creationId xmlns:a16="http://schemas.microsoft.com/office/drawing/2014/main" id="{890B7B98-3DB4-C9C4-4C50-F4CCF33F731E}"/>
              </a:ext>
            </a:extLst>
          </p:cNvPr>
          <p:cNvSpPr/>
          <p:nvPr/>
        </p:nvSpPr>
        <p:spPr>
          <a:xfrm>
            <a:off x="4895474" y="293628"/>
            <a:ext cx="358408" cy="37738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97" name="Billede 96">
            <a:extLst>
              <a:ext uri="{FF2B5EF4-FFF2-40B4-BE49-F238E27FC236}">
                <a16:creationId xmlns:a16="http://schemas.microsoft.com/office/drawing/2014/main" id="{28CBF5F1-756A-9E53-FE3F-4388A8E9B4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7392">
            <a:off x="5044249" y="337528"/>
            <a:ext cx="60856" cy="284981"/>
          </a:xfrm>
          <a:prstGeom prst="rect">
            <a:avLst/>
          </a:prstGeom>
        </p:spPr>
      </p:pic>
      <p:sp>
        <p:nvSpPr>
          <p:cNvPr id="104" name="Tekstfelt 103">
            <a:extLst>
              <a:ext uri="{FF2B5EF4-FFF2-40B4-BE49-F238E27FC236}">
                <a16:creationId xmlns:a16="http://schemas.microsoft.com/office/drawing/2014/main" id="{4B7A1F56-E59C-21ED-5703-39BC44A7744B}"/>
              </a:ext>
            </a:extLst>
          </p:cNvPr>
          <p:cNvSpPr txBox="1"/>
          <p:nvPr/>
        </p:nvSpPr>
        <p:spPr>
          <a:xfrm>
            <a:off x="5743174" y="354886"/>
            <a:ext cx="26416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200" dirty="0">
                <a:latin typeface="Abc Ny" panose="02000503000000000000" pitchFamily="2" charset="0"/>
              </a:rPr>
              <a:t>Kan du høre T eller Y i ordet? Træk streg.</a:t>
            </a:r>
          </a:p>
        </p:txBody>
      </p:sp>
      <p:sp>
        <p:nvSpPr>
          <p:cNvPr id="109" name="Ellipse 108">
            <a:extLst>
              <a:ext uri="{FF2B5EF4-FFF2-40B4-BE49-F238E27FC236}">
                <a16:creationId xmlns:a16="http://schemas.microsoft.com/office/drawing/2014/main" id="{50340F6B-5D9B-0302-A1A5-36DBEDFDFEB3}"/>
              </a:ext>
            </a:extLst>
          </p:cNvPr>
          <p:cNvSpPr/>
          <p:nvPr/>
        </p:nvSpPr>
        <p:spPr>
          <a:xfrm>
            <a:off x="9915015" y="319990"/>
            <a:ext cx="358408" cy="37738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10" name="Kombinationstegning: figur 109">
            <a:extLst>
              <a:ext uri="{FF2B5EF4-FFF2-40B4-BE49-F238E27FC236}">
                <a16:creationId xmlns:a16="http://schemas.microsoft.com/office/drawing/2014/main" id="{441A7F56-3079-2CFA-E8C0-3E3C2F0EF55C}"/>
              </a:ext>
            </a:extLst>
          </p:cNvPr>
          <p:cNvSpPr/>
          <p:nvPr/>
        </p:nvSpPr>
        <p:spPr>
          <a:xfrm rot="963965">
            <a:off x="9963933" y="486423"/>
            <a:ext cx="131667" cy="103971"/>
          </a:xfrm>
          <a:custGeom>
            <a:avLst/>
            <a:gdLst>
              <a:gd name="connsiteX0" fmla="*/ 22860 w 220028"/>
              <a:gd name="connsiteY0" fmla="*/ 0 h 122873"/>
              <a:gd name="connsiteX1" fmla="*/ 8573 w 220028"/>
              <a:gd name="connsiteY1" fmla="*/ 8573 h 122873"/>
              <a:gd name="connsiteX2" fmla="*/ 5715 w 220028"/>
              <a:gd name="connsiteY2" fmla="*/ 20003 h 122873"/>
              <a:gd name="connsiteX3" fmla="*/ 0 w 220028"/>
              <a:gd name="connsiteY3" fmla="*/ 42863 h 122873"/>
              <a:gd name="connsiteX4" fmla="*/ 11430 w 220028"/>
              <a:gd name="connsiteY4" fmla="*/ 77153 h 122873"/>
              <a:gd name="connsiteX5" fmla="*/ 28575 w 220028"/>
              <a:gd name="connsiteY5" fmla="*/ 82868 h 122873"/>
              <a:gd name="connsiteX6" fmla="*/ 134303 w 220028"/>
              <a:gd name="connsiteY6" fmla="*/ 82868 h 122873"/>
              <a:gd name="connsiteX7" fmla="*/ 151448 w 220028"/>
              <a:gd name="connsiteY7" fmla="*/ 94298 h 122873"/>
              <a:gd name="connsiteX8" fmla="*/ 160020 w 220028"/>
              <a:gd name="connsiteY8" fmla="*/ 105728 h 122873"/>
              <a:gd name="connsiteX9" fmla="*/ 180023 w 220028"/>
              <a:gd name="connsiteY9" fmla="*/ 117158 h 122873"/>
              <a:gd name="connsiteX10" fmla="*/ 197168 w 220028"/>
              <a:gd name="connsiteY10" fmla="*/ 122873 h 122873"/>
              <a:gd name="connsiteX11" fmla="*/ 220028 w 220028"/>
              <a:gd name="connsiteY11" fmla="*/ 120015 h 122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0028" h="122873">
                <a:moveTo>
                  <a:pt x="22860" y="0"/>
                </a:moveTo>
                <a:cubicBezTo>
                  <a:pt x="18098" y="2858"/>
                  <a:pt x="12187" y="4356"/>
                  <a:pt x="8573" y="8573"/>
                </a:cubicBezTo>
                <a:cubicBezTo>
                  <a:pt x="6017" y="11555"/>
                  <a:pt x="6794" y="16227"/>
                  <a:pt x="5715" y="20003"/>
                </a:cubicBezTo>
                <a:cubicBezTo>
                  <a:pt x="-141" y="40500"/>
                  <a:pt x="5809" y="13822"/>
                  <a:pt x="0" y="42863"/>
                </a:cubicBezTo>
                <a:cubicBezTo>
                  <a:pt x="1516" y="54991"/>
                  <a:pt x="-551" y="69166"/>
                  <a:pt x="11430" y="77153"/>
                </a:cubicBezTo>
                <a:cubicBezTo>
                  <a:pt x="16442" y="80495"/>
                  <a:pt x="28575" y="82868"/>
                  <a:pt x="28575" y="82868"/>
                </a:cubicBezTo>
                <a:cubicBezTo>
                  <a:pt x="64962" y="80268"/>
                  <a:pt x="97034" y="76442"/>
                  <a:pt x="134303" y="82868"/>
                </a:cubicBezTo>
                <a:cubicBezTo>
                  <a:pt x="141072" y="84035"/>
                  <a:pt x="151448" y="94298"/>
                  <a:pt x="151448" y="94298"/>
                </a:cubicBezTo>
                <a:cubicBezTo>
                  <a:pt x="154305" y="98108"/>
                  <a:pt x="156652" y="102360"/>
                  <a:pt x="160020" y="105728"/>
                </a:cubicBezTo>
                <a:cubicBezTo>
                  <a:pt x="163456" y="109164"/>
                  <a:pt x="176289" y="115664"/>
                  <a:pt x="180023" y="117158"/>
                </a:cubicBezTo>
                <a:cubicBezTo>
                  <a:pt x="185616" y="119395"/>
                  <a:pt x="197168" y="122873"/>
                  <a:pt x="197168" y="122873"/>
                </a:cubicBezTo>
                <a:lnTo>
                  <a:pt x="220028" y="120015"/>
                </a:lnTo>
              </a:path>
            </a:pathLst>
          </a:custGeom>
          <a:noFill/>
          <a:ln w="127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111" name="Billede 110">
            <a:extLst>
              <a:ext uri="{FF2B5EF4-FFF2-40B4-BE49-F238E27FC236}">
                <a16:creationId xmlns:a16="http://schemas.microsoft.com/office/drawing/2014/main" id="{CEF6C029-A103-CC67-ECCC-367C1E2275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7392">
            <a:off x="10092966" y="370933"/>
            <a:ext cx="60856" cy="284981"/>
          </a:xfrm>
          <a:prstGeom prst="rect">
            <a:avLst/>
          </a:prstGeom>
        </p:spPr>
      </p:pic>
      <p:sp>
        <p:nvSpPr>
          <p:cNvPr id="128" name="Ellipse 127">
            <a:extLst>
              <a:ext uri="{FF2B5EF4-FFF2-40B4-BE49-F238E27FC236}">
                <a16:creationId xmlns:a16="http://schemas.microsoft.com/office/drawing/2014/main" id="{064E39DD-BD94-0D7E-FF3F-30F0E3764DE3}"/>
              </a:ext>
            </a:extLst>
          </p:cNvPr>
          <p:cNvSpPr/>
          <p:nvPr/>
        </p:nvSpPr>
        <p:spPr>
          <a:xfrm>
            <a:off x="9911275" y="5373607"/>
            <a:ext cx="358408" cy="37738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274" name="Ellipse 273">
            <a:extLst>
              <a:ext uri="{FF2B5EF4-FFF2-40B4-BE49-F238E27FC236}">
                <a16:creationId xmlns:a16="http://schemas.microsoft.com/office/drawing/2014/main" id="{D2AAB2BA-D09D-8C97-42A2-92F4C3E9BD17}"/>
              </a:ext>
            </a:extLst>
          </p:cNvPr>
          <p:cNvSpPr/>
          <p:nvPr/>
        </p:nvSpPr>
        <p:spPr>
          <a:xfrm>
            <a:off x="4896672" y="10407448"/>
            <a:ext cx="358408" cy="37738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75" name="Kombinationstegning: figur 274">
            <a:extLst>
              <a:ext uri="{FF2B5EF4-FFF2-40B4-BE49-F238E27FC236}">
                <a16:creationId xmlns:a16="http://schemas.microsoft.com/office/drawing/2014/main" id="{CDC63250-979A-0423-D5D9-14B21FC726F5}"/>
              </a:ext>
            </a:extLst>
          </p:cNvPr>
          <p:cNvSpPr/>
          <p:nvPr/>
        </p:nvSpPr>
        <p:spPr>
          <a:xfrm rot="963965">
            <a:off x="4945590" y="10573881"/>
            <a:ext cx="131667" cy="103971"/>
          </a:xfrm>
          <a:custGeom>
            <a:avLst/>
            <a:gdLst>
              <a:gd name="connsiteX0" fmla="*/ 22860 w 220028"/>
              <a:gd name="connsiteY0" fmla="*/ 0 h 122873"/>
              <a:gd name="connsiteX1" fmla="*/ 8573 w 220028"/>
              <a:gd name="connsiteY1" fmla="*/ 8573 h 122873"/>
              <a:gd name="connsiteX2" fmla="*/ 5715 w 220028"/>
              <a:gd name="connsiteY2" fmla="*/ 20003 h 122873"/>
              <a:gd name="connsiteX3" fmla="*/ 0 w 220028"/>
              <a:gd name="connsiteY3" fmla="*/ 42863 h 122873"/>
              <a:gd name="connsiteX4" fmla="*/ 11430 w 220028"/>
              <a:gd name="connsiteY4" fmla="*/ 77153 h 122873"/>
              <a:gd name="connsiteX5" fmla="*/ 28575 w 220028"/>
              <a:gd name="connsiteY5" fmla="*/ 82868 h 122873"/>
              <a:gd name="connsiteX6" fmla="*/ 134303 w 220028"/>
              <a:gd name="connsiteY6" fmla="*/ 82868 h 122873"/>
              <a:gd name="connsiteX7" fmla="*/ 151448 w 220028"/>
              <a:gd name="connsiteY7" fmla="*/ 94298 h 122873"/>
              <a:gd name="connsiteX8" fmla="*/ 160020 w 220028"/>
              <a:gd name="connsiteY8" fmla="*/ 105728 h 122873"/>
              <a:gd name="connsiteX9" fmla="*/ 180023 w 220028"/>
              <a:gd name="connsiteY9" fmla="*/ 117158 h 122873"/>
              <a:gd name="connsiteX10" fmla="*/ 197168 w 220028"/>
              <a:gd name="connsiteY10" fmla="*/ 122873 h 122873"/>
              <a:gd name="connsiteX11" fmla="*/ 220028 w 220028"/>
              <a:gd name="connsiteY11" fmla="*/ 120015 h 122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0028" h="122873">
                <a:moveTo>
                  <a:pt x="22860" y="0"/>
                </a:moveTo>
                <a:cubicBezTo>
                  <a:pt x="18098" y="2858"/>
                  <a:pt x="12187" y="4356"/>
                  <a:pt x="8573" y="8573"/>
                </a:cubicBezTo>
                <a:cubicBezTo>
                  <a:pt x="6017" y="11555"/>
                  <a:pt x="6794" y="16227"/>
                  <a:pt x="5715" y="20003"/>
                </a:cubicBezTo>
                <a:cubicBezTo>
                  <a:pt x="-141" y="40500"/>
                  <a:pt x="5809" y="13822"/>
                  <a:pt x="0" y="42863"/>
                </a:cubicBezTo>
                <a:cubicBezTo>
                  <a:pt x="1516" y="54991"/>
                  <a:pt x="-551" y="69166"/>
                  <a:pt x="11430" y="77153"/>
                </a:cubicBezTo>
                <a:cubicBezTo>
                  <a:pt x="16442" y="80495"/>
                  <a:pt x="28575" y="82868"/>
                  <a:pt x="28575" y="82868"/>
                </a:cubicBezTo>
                <a:cubicBezTo>
                  <a:pt x="64962" y="80268"/>
                  <a:pt x="97034" y="76442"/>
                  <a:pt x="134303" y="82868"/>
                </a:cubicBezTo>
                <a:cubicBezTo>
                  <a:pt x="141072" y="84035"/>
                  <a:pt x="151448" y="94298"/>
                  <a:pt x="151448" y="94298"/>
                </a:cubicBezTo>
                <a:cubicBezTo>
                  <a:pt x="154305" y="98108"/>
                  <a:pt x="156652" y="102360"/>
                  <a:pt x="160020" y="105728"/>
                </a:cubicBezTo>
                <a:cubicBezTo>
                  <a:pt x="163456" y="109164"/>
                  <a:pt x="176289" y="115664"/>
                  <a:pt x="180023" y="117158"/>
                </a:cubicBezTo>
                <a:cubicBezTo>
                  <a:pt x="185616" y="119395"/>
                  <a:pt x="197168" y="122873"/>
                  <a:pt x="197168" y="122873"/>
                </a:cubicBezTo>
                <a:lnTo>
                  <a:pt x="220028" y="120015"/>
                </a:lnTo>
              </a:path>
            </a:pathLst>
          </a:custGeom>
          <a:noFill/>
          <a:ln w="127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276" name="Billede 275">
            <a:extLst>
              <a:ext uri="{FF2B5EF4-FFF2-40B4-BE49-F238E27FC236}">
                <a16:creationId xmlns:a16="http://schemas.microsoft.com/office/drawing/2014/main" id="{ED54D1C7-77C3-23D9-2FB4-B02CE5F449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7392">
            <a:off x="5074623" y="10458391"/>
            <a:ext cx="60856" cy="284981"/>
          </a:xfrm>
          <a:prstGeom prst="rect">
            <a:avLst/>
          </a:prstGeom>
        </p:spPr>
      </p:pic>
      <p:sp>
        <p:nvSpPr>
          <p:cNvPr id="277" name="Tekstfelt 276">
            <a:extLst>
              <a:ext uri="{FF2B5EF4-FFF2-40B4-BE49-F238E27FC236}">
                <a16:creationId xmlns:a16="http://schemas.microsoft.com/office/drawing/2014/main" id="{193CC448-10C1-B5B4-3F81-AAED98D7B1BD}"/>
              </a:ext>
            </a:extLst>
          </p:cNvPr>
          <p:cNvSpPr txBox="1"/>
          <p:nvPr/>
        </p:nvSpPr>
        <p:spPr>
          <a:xfrm>
            <a:off x="702590" y="10424874"/>
            <a:ext cx="29453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200" dirty="0">
                <a:latin typeface="Abc Ny" panose="02000503000000000000" pitchFamily="2" charset="0"/>
              </a:rPr>
              <a:t>Træk de rigtige bogstaver ned til ordet.</a:t>
            </a:r>
          </a:p>
        </p:txBody>
      </p:sp>
      <p:sp>
        <p:nvSpPr>
          <p:cNvPr id="295" name="Ellipse 294">
            <a:extLst>
              <a:ext uri="{FF2B5EF4-FFF2-40B4-BE49-F238E27FC236}">
                <a16:creationId xmlns:a16="http://schemas.microsoft.com/office/drawing/2014/main" id="{2E47166C-A206-A93A-DC55-F68034FE4A78}"/>
              </a:ext>
            </a:extLst>
          </p:cNvPr>
          <p:cNvSpPr/>
          <p:nvPr/>
        </p:nvSpPr>
        <p:spPr>
          <a:xfrm>
            <a:off x="9912472" y="10391291"/>
            <a:ext cx="358408" cy="37738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96" name="Kombinationstegning: figur 295">
            <a:extLst>
              <a:ext uri="{FF2B5EF4-FFF2-40B4-BE49-F238E27FC236}">
                <a16:creationId xmlns:a16="http://schemas.microsoft.com/office/drawing/2014/main" id="{69DEE508-5C7F-FE7A-B15D-7A30A8D6DC53}"/>
              </a:ext>
            </a:extLst>
          </p:cNvPr>
          <p:cNvSpPr/>
          <p:nvPr/>
        </p:nvSpPr>
        <p:spPr>
          <a:xfrm rot="963965">
            <a:off x="9961390" y="10557724"/>
            <a:ext cx="131667" cy="103971"/>
          </a:xfrm>
          <a:custGeom>
            <a:avLst/>
            <a:gdLst>
              <a:gd name="connsiteX0" fmla="*/ 22860 w 220028"/>
              <a:gd name="connsiteY0" fmla="*/ 0 h 122873"/>
              <a:gd name="connsiteX1" fmla="*/ 8573 w 220028"/>
              <a:gd name="connsiteY1" fmla="*/ 8573 h 122873"/>
              <a:gd name="connsiteX2" fmla="*/ 5715 w 220028"/>
              <a:gd name="connsiteY2" fmla="*/ 20003 h 122873"/>
              <a:gd name="connsiteX3" fmla="*/ 0 w 220028"/>
              <a:gd name="connsiteY3" fmla="*/ 42863 h 122873"/>
              <a:gd name="connsiteX4" fmla="*/ 11430 w 220028"/>
              <a:gd name="connsiteY4" fmla="*/ 77153 h 122873"/>
              <a:gd name="connsiteX5" fmla="*/ 28575 w 220028"/>
              <a:gd name="connsiteY5" fmla="*/ 82868 h 122873"/>
              <a:gd name="connsiteX6" fmla="*/ 134303 w 220028"/>
              <a:gd name="connsiteY6" fmla="*/ 82868 h 122873"/>
              <a:gd name="connsiteX7" fmla="*/ 151448 w 220028"/>
              <a:gd name="connsiteY7" fmla="*/ 94298 h 122873"/>
              <a:gd name="connsiteX8" fmla="*/ 160020 w 220028"/>
              <a:gd name="connsiteY8" fmla="*/ 105728 h 122873"/>
              <a:gd name="connsiteX9" fmla="*/ 180023 w 220028"/>
              <a:gd name="connsiteY9" fmla="*/ 117158 h 122873"/>
              <a:gd name="connsiteX10" fmla="*/ 197168 w 220028"/>
              <a:gd name="connsiteY10" fmla="*/ 122873 h 122873"/>
              <a:gd name="connsiteX11" fmla="*/ 220028 w 220028"/>
              <a:gd name="connsiteY11" fmla="*/ 120015 h 122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0028" h="122873">
                <a:moveTo>
                  <a:pt x="22860" y="0"/>
                </a:moveTo>
                <a:cubicBezTo>
                  <a:pt x="18098" y="2858"/>
                  <a:pt x="12187" y="4356"/>
                  <a:pt x="8573" y="8573"/>
                </a:cubicBezTo>
                <a:cubicBezTo>
                  <a:pt x="6017" y="11555"/>
                  <a:pt x="6794" y="16227"/>
                  <a:pt x="5715" y="20003"/>
                </a:cubicBezTo>
                <a:cubicBezTo>
                  <a:pt x="-141" y="40500"/>
                  <a:pt x="5809" y="13822"/>
                  <a:pt x="0" y="42863"/>
                </a:cubicBezTo>
                <a:cubicBezTo>
                  <a:pt x="1516" y="54991"/>
                  <a:pt x="-551" y="69166"/>
                  <a:pt x="11430" y="77153"/>
                </a:cubicBezTo>
                <a:cubicBezTo>
                  <a:pt x="16442" y="80495"/>
                  <a:pt x="28575" y="82868"/>
                  <a:pt x="28575" y="82868"/>
                </a:cubicBezTo>
                <a:cubicBezTo>
                  <a:pt x="64962" y="80268"/>
                  <a:pt x="97034" y="76442"/>
                  <a:pt x="134303" y="82868"/>
                </a:cubicBezTo>
                <a:cubicBezTo>
                  <a:pt x="141072" y="84035"/>
                  <a:pt x="151448" y="94298"/>
                  <a:pt x="151448" y="94298"/>
                </a:cubicBezTo>
                <a:cubicBezTo>
                  <a:pt x="154305" y="98108"/>
                  <a:pt x="156652" y="102360"/>
                  <a:pt x="160020" y="105728"/>
                </a:cubicBezTo>
                <a:cubicBezTo>
                  <a:pt x="163456" y="109164"/>
                  <a:pt x="176289" y="115664"/>
                  <a:pt x="180023" y="117158"/>
                </a:cubicBezTo>
                <a:cubicBezTo>
                  <a:pt x="185616" y="119395"/>
                  <a:pt x="197168" y="122873"/>
                  <a:pt x="197168" y="122873"/>
                </a:cubicBezTo>
                <a:lnTo>
                  <a:pt x="220028" y="120015"/>
                </a:lnTo>
              </a:path>
            </a:pathLst>
          </a:custGeom>
          <a:noFill/>
          <a:ln w="127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297" name="Billede 296">
            <a:extLst>
              <a:ext uri="{FF2B5EF4-FFF2-40B4-BE49-F238E27FC236}">
                <a16:creationId xmlns:a16="http://schemas.microsoft.com/office/drawing/2014/main" id="{6981D5B8-EDAF-122C-3790-26A072B044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7392">
            <a:off x="10090423" y="10442234"/>
            <a:ext cx="60856" cy="284981"/>
          </a:xfrm>
          <a:prstGeom prst="rect">
            <a:avLst/>
          </a:prstGeom>
        </p:spPr>
      </p:pic>
      <p:sp>
        <p:nvSpPr>
          <p:cNvPr id="2" name="Ellipse 1">
            <a:extLst>
              <a:ext uri="{FF2B5EF4-FFF2-40B4-BE49-F238E27FC236}">
                <a16:creationId xmlns:a16="http://schemas.microsoft.com/office/drawing/2014/main" id="{92120C11-E8D8-C769-4F8E-468382E71C3B}"/>
              </a:ext>
            </a:extLst>
          </p:cNvPr>
          <p:cNvSpPr/>
          <p:nvPr/>
        </p:nvSpPr>
        <p:spPr>
          <a:xfrm>
            <a:off x="4889747" y="5343825"/>
            <a:ext cx="358408" cy="37738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4" name="Tekstfelt 3">
            <a:extLst>
              <a:ext uri="{FF2B5EF4-FFF2-40B4-BE49-F238E27FC236}">
                <a16:creationId xmlns:a16="http://schemas.microsoft.com/office/drawing/2014/main" id="{70679CF1-E3FB-6F15-69C2-C4B1C18D9180}"/>
              </a:ext>
            </a:extLst>
          </p:cNvPr>
          <p:cNvSpPr txBox="1"/>
          <p:nvPr/>
        </p:nvSpPr>
        <p:spPr>
          <a:xfrm>
            <a:off x="9151628" y="-37696"/>
            <a:ext cx="26416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200" dirty="0">
                <a:solidFill>
                  <a:schemeClr val="bg1"/>
                </a:solidFill>
                <a:latin typeface="Abc Ny" panose="02000503000000000000" pitchFamily="2" charset="0"/>
              </a:rPr>
              <a:t>MINILÆS 7, I LY.</a:t>
            </a:r>
            <a:endParaRPr lang="da-DK" sz="1200" dirty="0">
              <a:latin typeface="Abc Ny" panose="02000503000000000000" pitchFamily="2" charset="0"/>
            </a:endParaRPr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B31F1009-F096-B78F-6200-F0FB9F655D52}"/>
              </a:ext>
            </a:extLst>
          </p:cNvPr>
          <p:cNvSpPr txBox="1"/>
          <p:nvPr/>
        </p:nvSpPr>
        <p:spPr>
          <a:xfrm>
            <a:off x="8847455" y="10093346"/>
            <a:ext cx="26416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200" dirty="0">
                <a:solidFill>
                  <a:schemeClr val="bg1"/>
                </a:solidFill>
                <a:latin typeface="Abc Ny" panose="02000503000000000000" pitchFamily="2" charset="0"/>
              </a:rPr>
              <a:t>MINILÆS 9, BEN I BÅL.</a:t>
            </a:r>
            <a:endParaRPr lang="da-DK" sz="1200" dirty="0">
              <a:latin typeface="Abc Ny" panose="02000503000000000000" pitchFamily="2" charset="0"/>
            </a:endParaRPr>
          </a:p>
        </p:txBody>
      </p:sp>
      <p:sp>
        <p:nvSpPr>
          <p:cNvPr id="28" name="Tekstfelt 27">
            <a:extLst>
              <a:ext uri="{FF2B5EF4-FFF2-40B4-BE49-F238E27FC236}">
                <a16:creationId xmlns:a16="http://schemas.microsoft.com/office/drawing/2014/main" id="{F2CA60A6-AA6E-9933-C6CF-DAC88B5CA579}"/>
              </a:ext>
            </a:extLst>
          </p:cNvPr>
          <p:cNvSpPr txBox="1"/>
          <p:nvPr/>
        </p:nvSpPr>
        <p:spPr>
          <a:xfrm>
            <a:off x="8892095" y="5038083"/>
            <a:ext cx="26416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200" dirty="0">
                <a:solidFill>
                  <a:schemeClr val="bg1"/>
                </a:solidFill>
                <a:latin typeface="Abc Ny" panose="02000503000000000000" pitchFamily="2" charset="0"/>
              </a:rPr>
              <a:t>MINILÆS 8, MIS I BIL.</a:t>
            </a:r>
            <a:endParaRPr lang="da-DK" sz="1200" dirty="0">
              <a:latin typeface="Abc Ny" panose="02000503000000000000" pitchFamily="2" charset="0"/>
            </a:endParaRPr>
          </a:p>
        </p:txBody>
      </p:sp>
      <p:pic>
        <p:nvPicPr>
          <p:cNvPr id="39" name="Billede 38" descr="Et billede, der indeholder tekst, vektorgrafik&#10;&#10;Automatisk genereret beskrivelse">
            <a:extLst>
              <a:ext uri="{FF2B5EF4-FFF2-40B4-BE49-F238E27FC236}">
                <a16:creationId xmlns:a16="http://schemas.microsoft.com/office/drawing/2014/main" id="{7900E976-32B9-9596-AB2D-3725D7B8DF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149" y="811262"/>
            <a:ext cx="944044" cy="1460452"/>
          </a:xfrm>
          <a:prstGeom prst="rect">
            <a:avLst/>
          </a:prstGeom>
        </p:spPr>
      </p:pic>
      <p:sp>
        <p:nvSpPr>
          <p:cNvPr id="46" name="Tekstfelt 45">
            <a:extLst>
              <a:ext uri="{FF2B5EF4-FFF2-40B4-BE49-F238E27FC236}">
                <a16:creationId xmlns:a16="http://schemas.microsoft.com/office/drawing/2014/main" id="{B74ED20E-77F6-05E5-601F-FEC0E8F4E081}"/>
              </a:ext>
            </a:extLst>
          </p:cNvPr>
          <p:cNvSpPr txBox="1"/>
          <p:nvPr/>
        </p:nvSpPr>
        <p:spPr>
          <a:xfrm rot="20707565">
            <a:off x="7161621" y="1016516"/>
            <a:ext cx="5396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4800" b="1" dirty="0">
                <a:solidFill>
                  <a:srgbClr val="0070C0"/>
                </a:solidFill>
                <a:latin typeface="Arial Rounded MT Bold" panose="020F0704030504030204" pitchFamily="34" charset="0"/>
              </a:rPr>
              <a:t>T</a:t>
            </a:r>
          </a:p>
        </p:txBody>
      </p:sp>
      <p:sp>
        <p:nvSpPr>
          <p:cNvPr id="48" name="Tekstfelt 47">
            <a:extLst>
              <a:ext uri="{FF2B5EF4-FFF2-40B4-BE49-F238E27FC236}">
                <a16:creationId xmlns:a16="http://schemas.microsoft.com/office/drawing/2014/main" id="{15F5ED05-6C87-6939-74CD-60C80C0F7320}"/>
              </a:ext>
            </a:extLst>
          </p:cNvPr>
          <p:cNvSpPr txBox="1"/>
          <p:nvPr/>
        </p:nvSpPr>
        <p:spPr>
          <a:xfrm rot="1265740">
            <a:off x="8052918" y="1068601"/>
            <a:ext cx="5396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4800" b="1" dirty="0">
                <a:solidFill>
                  <a:srgbClr val="0070C0"/>
                </a:solidFill>
                <a:latin typeface="Arial Rounded MT Bold" panose="020F0704030504030204" pitchFamily="34" charset="0"/>
              </a:rPr>
              <a:t>t</a:t>
            </a:r>
          </a:p>
        </p:txBody>
      </p:sp>
      <p:sp>
        <p:nvSpPr>
          <p:cNvPr id="49" name="Tekstfelt 48">
            <a:extLst>
              <a:ext uri="{FF2B5EF4-FFF2-40B4-BE49-F238E27FC236}">
                <a16:creationId xmlns:a16="http://schemas.microsoft.com/office/drawing/2014/main" id="{70601265-9458-B22B-B117-027E80E64052}"/>
              </a:ext>
            </a:extLst>
          </p:cNvPr>
          <p:cNvSpPr txBox="1"/>
          <p:nvPr/>
        </p:nvSpPr>
        <p:spPr>
          <a:xfrm>
            <a:off x="8658403" y="1223260"/>
            <a:ext cx="8229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4400" b="1" dirty="0">
                <a:solidFill>
                  <a:srgbClr val="6D9480"/>
                </a:solidFill>
                <a:latin typeface="Abc Ny" panose="02000503000000000000" pitchFamily="2" charset="0"/>
              </a:rPr>
              <a:t>10</a:t>
            </a:r>
          </a:p>
        </p:txBody>
      </p:sp>
      <p:pic>
        <p:nvPicPr>
          <p:cNvPr id="51" name="Billede 50" descr="Et billede, der indeholder kop/decilitermål, sportsgren, sport&#10;&#10;Automatisk genereret beskrivelse">
            <a:extLst>
              <a:ext uri="{FF2B5EF4-FFF2-40B4-BE49-F238E27FC236}">
                <a16:creationId xmlns:a16="http://schemas.microsoft.com/office/drawing/2014/main" id="{A02AAE7C-69A6-CCF8-20EC-BE8BE4D2CA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4726" y="3855510"/>
            <a:ext cx="835211" cy="867991"/>
          </a:xfrm>
          <a:prstGeom prst="rect">
            <a:avLst/>
          </a:prstGeom>
        </p:spPr>
      </p:pic>
      <p:pic>
        <p:nvPicPr>
          <p:cNvPr id="53" name="Billede 52" descr="Et billede, der indeholder bløddyr&#10;&#10;Automatisk genereret beskrivelse">
            <a:extLst>
              <a:ext uri="{FF2B5EF4-FFF2-40B4-BE49-F238E27FC236}">
                <a16:creationId xmlns:a16="http://schemas.microsoft.com/office/drawing/2014/main" id="{15206878-4DA3-A9EF-5F41-F3A24D0050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8401" y="3954060"/>
            <a:ext cx="522499" cy="769441"/>
          </a:xfrm>
          <a:prstGeom prst="rect">
            <a:avLst/>
          </a:prstGeom>
        </p:spPr>
      </p:pic>
      <p:pic>
        <p:nvPicPr>
          <p:cNvPr id="55" name="Billede 54" descr="Et billede, der indeholder tekst, legetøj, vektorgrafik, dukke&#10;&#10;Automatisk genereret beskrivelse">
            <a:extLst>
              <a:ext uri="{FF2B5EF4-FFF2-40B4-BE49-F238E27FC236}">
                <a16:creationId xmlns:a16="http://schemas.microsoft.com/office/drawing/2014/main" id="{1DAC6DEC-F7AF-2C1F-DADD-BA5BA3F102C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1082" y="3448461"/>
            <a:ext cx="862576" cy="1497498"/>
          </a:xfrm>
          <a:prstGeom prst="rect">
            <a:avLst/>
          </a:prstGeom>
        </p:spPr>
      </p:pic>
      <p:sp>
        <p:nvSpPr>
          <p:cNvPr id="56" name="Tekstfelt 55">
            <a:extLst>
              <a:ext uri="{FF2B5EF4-FFF2-40B4-BE49-F238E27FC236}">
                <a16:creationId xmlns:a16="http://schemas.microsoft.com/office/drawing/2014/main" id="{A25170FB-70C7-AA0D-6F4D-E94F2026CA40}"/>
              </a:ext>
            </a:extLst>
          </p:cNvPr>
          <p:cNvSpPr txBox="1"/>
          <p:nvPr/>
        </p:nvSpPr>
        <p:spPr>
          <a:xfrm>
            <a:off x="7161621" y="4219883"/>
            <a:ext cx="5396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4800" b="1" dirty="0">
                <a:solidFill>
                  <a:srgbClr val="C00000"/>
                </a:solidFill>
                <a:latin typeface="Arial Rounded MT Bold" panose="020F0704030504030204" pitchFamily="34" charset="0"/>
              </a:rPr>
              <a:t>Y</a:t>
            </a:r>
          </a:p>
        </p:txBody>
      </p:sp>
      <p:sp>
        <p:nvSpPr>
          <p:cNvPr id="57" name="Tekstfelt 56">
            <a:extLst>
              <a:ext uri="{FF2B5EF4-FFF2-40B4-BE49-F238E27FC236}">
                <a16:creationId xmlns:a16="http://schemas.microsoft.com/office/drawing/2014/main" id="{F115D0F4-A68F-ADD1-2C68-3CA6155CE2A2}"/>
              </a:ext>
            </a:extLst>
          </p:cNvPr>
          <p:cNvSpPr txBox="1"/>
          <p:nvPr/>
        </p:nvSpPr>
        <p:spPr>
          <a:xfrm>
            <a:off x="7941358" y="4086472"/>
            <a:ext cx="5396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4800" b="1" dirty="0">
                <a:solidFill>
                  <a:srgbClr val="C00000"/>
                </a:solidFill>
                <a:latin typeface="Arial Rounded MT Bold" panose="020F0704030504030204" pitchFamily="34" charset="0"/>
              </a:rPr>
              <a:t>y</a:t>
            </a:r>
          </a:p>
        </p:txBody>
      </p:sp>
      <p:sp>
        <p:nvSpPr>
          <p:cNvPr id="64" name="Rektangel: afrundede hjørner 63">
            <a:extLst>
              <a:ext uri="{FF2B5EF4-FFF2-40B4-BE49-F238E27FC236}">
                <a16:creationId xmlns:a16="http://schemas.microsoft.com/office/drawing/2014/main" id="{6A902869-5E72-38DB-7857-69F859EC23EA}"/>
              </a:ext>
            </a:extLst>
          </p:cNvPr>
          <p:cNvSpPr/>
          <p:nvPr/>
        </p:nvSpPr>
        <p:spPr>
          <a:xfrm>
            <a:off x="7309656" y="3368982"/>
            <a:ext cx="1095304" cy="1600958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78" name="Billede 77" descr="Et billede, der indeholder tekst, visitkort&#10;&#10;Automatisk genereret beskrivelse">
            <a:extLst>
              <a:ext uri="{FF2B5EF4-FFF2-40B4-BE49-F238E27FC236}">
                <a16:creationId xmlns:a16="http://schemas.microsoft.com/office/drawing/2014/main" id="{DCD83F7C-5CAF-B410-F7D5-3C11AB2863E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30590">
            <a:off x="5998890" y="753824"/>
            <a:ext cx="574270" cy="817531"/>
          </a:xfrm>
          <a:prstGeom prst="rect">
            <a:avLst/>
          </a:prstGeom>
        </p:spPr>
      </p:pic>
      <p:pic>
        <p:nvPicPr>
          <p:cNvPr id="80" name="Billede 79" descr="Et billede, der indeholder diagram&#10;&#10;Automatisk genereret beskrivelse">
            <a:extLst>
              <a:ext uri="{FF2B5EF4-FFF2-40B4-BE49-F238E27FC236}">
                <a16:creationId xmlns:a16="http://schemas.microsoft.com/office/drawing/2014/main" id="{A0100EA4-E676-496E-40CA-6ED67B63426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7370" y="2507232"/>
            <a:ext cx="855645" cy="563505"/>
          </a:xfrm>
          <a:prstGeom prst="rect">
            <a:avLst/>
          </a:prstGeom>
        </p:spPr>
      </p:pic>
      <p:pic>
        <p:nvPicPr>
          <p:cNvPr id="87" name="Billede 86" descr="Et billede, der indeholder tekst&#10;&#10;Automatisk genereret beskrivelse">
            <a:extLst>
              <a:ext uri="{FF2B5EF4-FFF2-40B4-BE49-F238E27FC236}">
                <a16:creationId xmlns:a16="http://schemas.microsoft.com/office/drawing/2014/main" id="{99EAFFE1-CB7B-9A57-0CCD-2A12B3EB1C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3174" y="2909642"/>
            <a:ext cx="769441" cy="769441"/>
          </a:xfrm>
          <a:prstGeom prst="rect">
            <a:avLst/>
          </a:prstGeom>
        </p:spPr>
      </p:pic>
      <p:pic>
        <p:nvPicPr>
          <p:cNvPr id="89" name="Billede 88" descr="Et billede, der indeholder logo&#10;&#10;Automatisk genereret beskrivelse">
            <a:extLst>
              <a:ext uri="{FF2B5EF4-FFF2-40B4-BE49-F238E27FC236}">
                <a16:creationId xmlns:a16="http://schemas.microsoft.com/office/drawing/2014/main" id="{1F48FF06-D5E4-CA71-9780-43F94171012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1580" y="2546062"/>
            <a:ext cx="374352" cy="598994"/>
          </a:xfrm>
          <a:prstGeom prst="rect">
            <a:avLst/>
          </a:prstGeom>
        </p:spPr>
      </p:pic>
      <p:pic>
        <p:nvPicPr>
          <p:cNvPr id="91" name="Billede 90" descr="Et billede, der indeholder tekst, dronning, visitkort&#10;&#10;Automatisk genereret beskrivelse">
            <a:extLst>
              <a:ext uri="{FF2B5EF4-FFF2-40B4-BE49-F238E27FC236}">
                <a16:creationId xmlns:a16="http://schemas.microsoft.com/office/drawing/2014/main" id="{1681374D-B113-4A7C-11F0-683C1A500BD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6852">
            <a:off x="9237969" y="840785"/>
            <a:ext cx="685294" cy="587496"/>
          </a:xfrm>
          <a:prstGeom prst="rect">
            <a:avLst/>
          </a:prstGeom>
        </p:spPr>
      </p:pic>
      <p:pic>
        <p:nvPicPr>
          <p:cNvPr id="93" name="Billede 92">
            <a:extLst>
              <a:ext uri="{FF2B5EF4-FFF2-40B4-BE49-F238E27FC236}">
                <a16:creationId xmlns:a16="http://schemas.microsoft.com/office/drawing/2014/main" id="{AD7C8E53-9EB0-4705-5D82-CD87B656595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6960" y="2049323"/>
            <a:ext cx="659109" cy="651551"/>
          </a:xfrm>
          <a:prstGeom prst="rect">
            <a:avLst/>
          </a:prstGeom>
        </p:spPr>
      </p:pic>
      <p:pic>
        <p:nvPicPr>
          <p:cNvPr id="100" name="Billede 99">
            <a:extLst>
              <a:ext uri="{FF2B5EF4-FFF2-40B4-BE49-F238E27FC236}">
                <a16:creationId xmlns:a16="http://schemas.microsoft.com/office/drawing/2014/main" id="{77333E8F-BEDC-0BDC-00E4-FC7FBE215D9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2940" y="1678624"/>
            <a:ext cx="608335" cy="817531"/>
          </a:xfrm>
          <a:prstGeom prst="rect">
            <a:avLst/>
          </a:prstGeom>
        </p:spPr>
      </p:pic>
      <p:pic>
        <p:nvPicPr>
          <p:cNvPr id="102" name="Billede 101">
            <a:extLst>
              <a:ext uri="{FF2B5EF4-FFF2-40B4-BE49-F238E27FC236}">
                <a16:creationId xmlns:a16="http://schemas.microsoft.com/office/drawing/2014/main" id="{F7D681D4-00C8-17CB-4A1A-21869521063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93883" y="3039830"/>
            <a:ext cx="728692" cy="618457"/>
          </a:xfrm>
          <a:prstGeom prst="rect">
            <a:avLst/>
          </a:prstGeom>
        </p:spPr>
      </p:pic>
      <p:sp>
        <p:nvSpPr>
          <p:cNvPr id="103" name="Rektangel: afrundede hjørner 102">
            <a:extLst>
              <a:ext uri="{FF2B5EF4-FFF2-40B4-BE49-F238E27FC236}">
                <a16:creationId xmlns:a16="http://schemas.microsoft.com/office/drawing/2014/main" id="{10FF8B86-F6FE-CA2A-4BAE-A1FF03938794}"/>
              </a:ext>
            </a:extLst>
          </p:cNvPr>
          <p:cNvSpPr/>
          <p:nvPr/>
        </p:nvSpPr>
        <p:spPr>
          <a:xfrm>
            <a:off x="2879515" y="1698378"/>
            <a:ext cx="406154" cy="210496"/>
          </a:xfrm>
          <a:prstGeom prst="roundRect">
            <a:avLst/>
          </a:prstGeom>
          <a:noFill/>
          <a:ln>
            <a:solidFill>
              <a:srgbClr val="6D9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05" name="Tekstfelt 104">
            <a:extLst>
              <a:ext uri="{FF2B5EF4-FFF2-40B4-BE49-F238E27FC236}">
                <a16:creationId xmlns:a16="http://schemas.microsoft.com/office/drawing/2014/main" id="{DC7D7ACE-D029-7ABD-B8EB-B674F657393C}"/>
              </a:ext>
            </a:extLst>
          </p:cNvPr>
          <p:cNvSpPr txBox="1"/>
          <p:nvPr/>
        </p:nvSpPr>
        <p:spPr>
          <a:xfrm>
            <a:off x="1100474" y="1051066"/>
            <a:ext cx="5223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5400" b="1" dirty="0">
                <a:solidFill>
                  <a:schemeClr val="bg2">
                    <a:lumMod val="75000"/>
                  </a:schemeClr>
                </a:solidFill>
                <a:latin typeface="Abc Ny" panose="02000503000000000000" pitchFamily="2" charset="0"/>
              </a:rPr>
              <a:t>S</a:t>
            </a:r>
          </a:p>
        </p:txBody>
      </p:sp>
      <p:sp>
        <p:nvSpPr>
          <p:cNvPr id="106" name="Rektangel 105">
            <a:extLst>
              <a:ext uri="{FF2B5EF4-FFF2-40B4-BE49-F238E27FC236}">
                <a16:creationId xmlns:a16="http://schemas.microsoft.com/office/drawing/2014/main" id="{4C93C01C-1671-18A6-3F81-38C87744FFB0}"/>
              </a:ext>
            </a:extLst>
          </p:cNvPr>
          <p:cNvSpPr/>
          <p:nvPr/>
        </p:nvSpPr>
        <p:spPr>
          <a:xfrm>
            <a:off x="514931" y="3289202"/>
            <a:ext cx="341043" cy="358268"/>
          </a:xfrm>
          <a:prstGeom prst="rect">
            <a:avLst/>
          </a:prstGeom>
          <a:noFill/>
          <a:ln w="952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597573597">
                  <a:custGeom>
                    <a:avLst/>
                    <a:gdLst>
                      <a:gd name="connsiteX0" fmla="*/ 0 w 534154"/>
                      <a:gd name="connsiteY0" fmla="*/ 0 h 489768"/>
                      <a:gd name="connsiteX1" fmla="*/ 534154 w 534154"/>
                      <a:gd name="connsiteY1" fmla="*/ 0 h 489768"/>
                      <a:gd name="connsiteX2" fmla="*/ 534154 w 534154"/>
                      <a:gd name="connsiteY2" fmla="*/ 489768 h 489768"/>
                      <a:gd name="connsiteX3" fmla="*/ 0 w 534154"/>
                      <a:gd name="connsiteY3" fmla="*/ 489768 h 489768"/>
                      <a:gd name="connsiteX4" fmla="*/ 0 w 534154"/>
                      <a:gd name="connsiteY4" fmla="*/ 0 h 4897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34154" h="489768" extrusionOk="0">
                        <a:moveTo>
                          <a:pt x="0" y="0"/>
                        </a:moveTo>
                        <a:cubicBezTo>
                          <a:pt x="235477" y="7361"/>
                          <a:pt x="471059" y="19783"/>
                          <a:pt x="534154" y="0"/>
                        </a:cubicBezTo>
                        <a:cubicBezTo>
                          <a:pt x="497032" y="178915"/>
                          <a:pt x="514360" y="292155"/>
                          <a:pt x="534154" y="489768"/>
                        </a:cubicBezTo>
                        <a:cubicBezTo>
                          <a:pt x="389946" y="493332"/>
                          <a:pt x="54122" y="443268"/>
                          <a:pt x="0" y="489768"/>
                        </a:cubicBezTo>
                        <a:cubicBezTo>
                          <a:pt x="-22295" y="393531"/>
                          <a:pt x="-3693" y="16457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07" name="Rektangel 106">
            <a:extLst>
              <a:ext uri="{FF2B5EF4-FFF2-40B4-BE49-F238E27FC236}">
                <a16:creationId xmlns:a16="http://schemas.microsoft.com/office/drawing/2014/main" id="{B3B783CF-B650-28B3-941D-CF49C64D9DFD}"/>
              </a:ext>
            </a:extLst>
          </p:cNvPr>
          <p:cNvSpPr/>
          <p:nvPr/>
        </p:nvSpPr>
        <p:spPr>
          <a:xfrm>
            <a:off x="966896" y="980087"/>
            <a:ext cx="862778" cy="926867"/>
          </a:xfrm>
          <a:prstGeom prst="rect">
            <a:avLst/>
          </a:prstGeom>
          <a:noFill/>
          <a:ln w="952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597573597">
                  <a:custGeom>
                    <a:avLst/>
                    <a:gdLst>
                      <a:gd name="connsiteX0" fmla="*/ 0 w 534154"/>
                      <a:gd name="connsiteY0" fmla="*/ 0 h 489768"/>
                      <a:gd name="connsiteX1" fmla="*/ 534154 w 534154"/>
                      <a:gd name="connsiteY1" fmla="*/ 0 h 489768"/>
                      <a:gd name="connsiteX2" fmla="*/ 534154 w 534154"/>
                      <a:gd name="connsiteY2" fmla="*/ 489768 h 489768"/>
                      <a:gd name="connsiteX3" fmla="*/ 0 w 534154"/>
                      <a:gd name="connsiteY3" fmla="*/ 489768 h 489768"/>
                      <a:gd name="connsiteX4" fmla="*/ 0 w 534154"/>
                      <a:gd name="connsiteY4" fmla="*/ 0 h 4897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34154" h="489768" extrusionOk="0">
                        <a:moveTo>
                          <a:pt x="0" y="0"/>
                        </a:moveTo>
                        <a:cubicBezTo>
                          <a:pt x="235477" y="7361"/>
                          <a:pt x="471059" y="19783"/>
                          <a:pt x="534154" y="0"/>
                        </a:cubicBezTo>
                        <a:cubicBezTo>
                          <a:pt x="497032" y="178915"/>
                          <a:pt x="514360" y="292155"/>
                          <a:pt x="534154" y="489768"/>
                        </a:cubicBezTo>
                        <a:cubicBezTo>
                          <a:pt x="389946" y="493332"/>
                          <a:pt x="54122" y="443268"/>
                          <a:pt x="0" y="489768"/>
                        </a:cubicBezTo>
                        <a:cubicBezTo>
                          <a:pt x="-22295" y="393531"/>
                          <a:pt x="-3693" y="16457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08" name="Rektangel 107">
            <a:extLst>
              <a:ext uri="{FF2B5EF4-FFF2-40B4-BE49-F238E27FC236}">
                <a16:creationId xmlns:a16="http://schemas.microsoft.com/office/drawing/2014/main" id="{F443B092-6F28-FCB8-6250-2F5AB3AC3F86}"/>
              </a:ext>
            </a:extLst>
          </p:cNvPr>
          <p:cNvSpPr/>
          <p:nvPr/>
        </p:nvSpPr>
        <p:spPr>
          <a:xfrm>
            <a:off x="1829674" y="981864"/>
            <a:ext cx="862778" cy="923330"/>
          </a:xfrm>
          <a:prstGeom prst="rect">
            <a:avLst/>
          </a:prstGeom>
          <a:noFill/>
          <a:ln w="952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597573597">
                  <a:custGeom>
                    <a:avLst/>
                    <a:gdLst>
                      <a:gd name="connsiteX0" fmla="*/ 0 w 534154"/>
                      <a:gd name="connsiteY0" fmla="*/ 0 h 489768"/>
                      <a:gd name="connsiteX1" fmla="*/ 534154 w 534154"/>
                      <a:gd name="connsiteY1" fmla="*/ 0 h 489768"/>
                      <a:gd name="connsiteX2" fmla="*/ 534154 w 534154"/>
                      <a:gd name="connsiteY2" fmla="*/ 489768 h 489768"/>
                      <a:gd name="connsiteX3" fmla="*/ 0 w 534154"/>
                      <a:gd name="connsiteY3" fmla="*/ 489768 h 489768"/>
                      <a:gd name="connsiteX4" fmla="*/ 0 w 534154"/>
                      <a:gd name="connsiteY4" fmla="*/ 0 h 4897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34154" h="489768" extrusionOk="0">
                        <a:moveTo>
                          <a:pt x="0" y="0"/>
                        </a:moveTo>
                        <a:cubicBezTo>
                          <a:pt x="235477" y="7361"/>
                          <a:pt x="471059" y="19783"/>
                          <a:pt x="534154" y="0"/>
                        </a:cubicBezTo>
                        <a:cubicBezTo>
                          <a:pt x="497032" y="178915"/>
                          <a:pt x="514360" y="292155"/>
                          <a:pt x="534154" y="489768"/>
                        </a:cubicBezTo>
                        <a:cubicBezTo>
                          <a:pt x="389946" y="493332"/>
                          <a:pt x="54122" y="443268"/>
                          <a:pt x="0" y="489768"/>
                        </a:cubicBezTo>
                        <a:cubicBezTo>
                          <a:pt x="-22295" y="393531"/>
                          <a:pt x="-3693" y="16457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12" name="Rektangel 111">
            <a:extLst>
              <a:ext uri="{FF2B5EF4-FFF2-40B4-BE49-F238E27FC236}">
                <a16:creationId xmlns:a16="http://schemas.microsoft.com/office/drawing/2014/main" id="{34940BAF-18B9-B1A1-60FC-B390FE033853}"/>
              </a:ext>
            </a:extLst>
          </p:cNvPr>
          <p:cNvSpPr/>
          <p:nvPr/>
        </p:nvSpPr>
        <p:spPr>
          <a:xfrm>
            <a:off x="3336975" y="985492"/>
            <a:ext cx="862778" cy="916453"/>
          </a:xfrm>
          <a:prstGeom prst="rect">
            <a:avLst/>
          </a:prstGeom>
          <a:noFill/>
          <a:ln w="952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597573597">
                  <a:custGeom>
                    <a:avLst/>
                    <a:gdLst>
                      <a:gd name="connsiteX0" fmla="*/ 0 w 534154"/>
                      <a:gd name="connsiteY0" fmla="*/ 0 h 489768"/>
                      <a:gd name="connsiteX1" fmla="*/ 534154 w 534154"/>
                      <a:gd name="connsiteY1" fmla="*/ 0 h 489768"/>
                      <a:gd name="connsiteX2" fmla="*/ 534154 w 534154"/>
                      <a:gd name="connsiteY2" fmla="*/ 489768 h 489768"/>
                      <a:gd name="connsiteX3" fmla="*/ 0 w 534154"/>
                      <a:gd name="connsiteY3" fmla="*/ 489768 h 489768"/>
                      <a:gd name="connsiteX4" fmla="*/ 0 w 534154"/>
                      <a:gd name="connsiteY4" fmla="*/ 0 h 4897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34154" h="489768" extrusionOk="0">
                        <a:moveTo>
                          <a:pt x="0" y="0"/>
                        </a:moveTo>
                        <a:cubicBezTo>
                          <a:pt x="235477" y="7361"/>
                          <a:pt x="471059" y="19783"/>
                          <a:pt x="534154" y="0"/>
                        </a:cubicBezTo>
                        <a:cubicBezTo>
                          <a:pt x="497032" y="178915"/>
                          <a:pt x="514360" y="292155"/>
                          <a:pt x="534154" y="489768"/>
                        </a:cubicBezTo>
                        <a:cubicBezTo>
                          <a:pt x="389946" y="493332"/>
                          <a:pt x="54122" y="443268"/>
                          <a:pt x="0" y="489768"/>
                        </a:cubicBezTo>
                        <a:cubicBezTo>
                          <a:pt x="-22295" y="393531"/>
                          <a:pt x="-3693" y="16457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13" name="Rektangel 112">
            <a:extLst>
              <a:ext uri="{FF2B5EF4-FFF2-40B4-BE49-F238E27FC236}">
                <a16:creationId xmlns:a16="http://schemas.microsoft.com/office/drawing/2014/main" id="{0023FD93-6ED7-9D8F-6A21-1711C7952286}"/>
              </a:ext>
            </a:extLst>
          </p:cNvPr>
          <p:cNvSpPr/>
          <p:nvPr/>
        </p:nvSpPr>
        <p:spPr>
          <a:xfrm>
            <a:off x="4198924" y="985492"/>
            <a:ext cx="862778" cy="916453"/>
          </a:xfrm>
          <a:prstGeom prst="rect">
            <a:avLst/>
          </a:prstGeom>
          <a:noFill/>
          <a:ln w="952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597573597">
                  <a:custGeom>
                    <a:avLst/>
                    <a:gdLst>
                      <a:gd name="connsiteX0" fmla="*/ 0 w 534154"/>
                      <a:gd name="connsiteY0" fmla="*/ 0 h 489768"/>
                      <a:gd name="connsiteX1" fmla="*/ 534154 w 534154"/>
                      <a:gd name="connsiteY1" fmla="*/ 0 h 489768"/>
                      <a:gd name="connsiteX2" fmla="*/ 534154 w 534154"/>
                      <a:gd name="connsiteY2" fmla="*/ 489768 h 489768"/>
                      <a:gd name="connsiteX3" fmla="*/ 0 w 534154"/>
                      <a:gd name="connsiteY3" fmla="*/ 489768 h 489768"/>
                      <a:gd name="connsiteX4" fmla="*/ 0 w 534154"/>
                      <a:gd name="connsiteY4" fmla="*/ 0 h 4897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34154" h="489768" extrusionOk="0">
                        <a:moveTo>
                          <a:pt x="0" y="0"/>
                        </a:moveTo>
                        <a:cubicBezTo>
                          <a:pt x="235477" y="7361"/>
                          <a:pt x="471059" y="19783"/>
                          <a:pt x="534154" y="0"/>
                        </a:cubicBezTo>
                        <a:cubicBezTo>
                          <a:pt x="497032" y="178915"/>
                          <a:pt x="514360" y="292155"/>
                          <a:pt x="534154" y="489768"/>
                        </a:cubicBezTo>
                        <a:cubicBezTo>
                          <a:pt x="389946" y="493332"/>
                          <a:pt x="54122" y="443268"/>
                          <a:pt x="0" y="489768"/>
                        </a:cubicBezTo>
                        <a:cubicBezTo>
                          <a:pt x="-22295" y="393531"/>
                          <a:pt x="-3693" y="16457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14" name="Rektangel 113">
            <a:extLst>
              <a:ext uri="{FF2B5EF4-FFF2-40B4-BE49-F238E27FC236}">
                <a16:creationId xmlns:a16="http://schemas.microsoft.com/office/drawing/2014/main" id="{7F0F623A-336A-2FB3-A0B8-C5FD134709F9}"/>
              </a:ext>
            </a:extLst>
          </p:cNvPr>
          <p:cNvSpPr/>
          <p:nvPr/>
        </p:nvSpPr>
        <p:spPr>
          <a:xfrm>
            <a:off x="976615" y="2136287"/>
            <a:ext cx="862778" cy="918126"/>
          </a:xfrm>
          <a:prstGeom prst="rect">
            <a:avLst/>
          </a:prstGeom>
          <a:noFill/>
          <a:ln w="952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597573597">
                  <a:custGeom>
                    <a:avLst/>
                    <a:gdLst>
                      <a:gd name="connsiteX0" fmla="*/ 0 w 534154"/>
                      <a:gd name="connsiteY0" fmla="*/ 0 h 489768"/>
                      <a:gd name="connsiteX1" fmla="*/ 534154 w 534154"/>
                      <a:gd name="connsiteY1" fmla="*/ 0 h 489768"/>
                      <a:gd name="connsiteX2" fmla="*/ 534154 w 534154"/>
                      <a:gd name="connsiteY2" fmla="*/ 489768 h 489768"/>
                      <a:gd name="connsiteX3" fmla="*/ 0 w 534154"/>
                      <a:gd name="connsiteY3" fmla="*/ 489768 h 489768"/>
                      <a:gd name="connsiteX4" fmla="*/ 0 w 534154"/>
                      <a:gd name="connsiteY4" fmla="*/ 0 h 4897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34154" h="489768" extrusionOk="0">
                        <a:moveTo>
                          <a:pt x="0" y="0"/>
                        </a:moveTo>
                        <a:cubicBezTo>
                          <a:pt x="235477" y="7361"/>
                          <a:pt x="471059" y="19783"/>
                          <a:pt x="534154" y="0"/>
                        </a:cubicBezTo>
                        <a:cubicBezTo>
                          <a:pt x="497032" y="178915"/>
                          <a:pt x="514360" y="292155"/>
                          <a:pt x="534154" y="489768"/>
                        </a:cubicBezTo>
                        <a:cubicBezTo>
                          <a:pt x="389946" y="493332"/>
                          <a:pt x="54122" y="443268"/>
                          <a:pt x="0" y="489768"/>
                        </a:cubicBezTo>
                        <a:cubicBezTo>
                          <a:pt x="-22295" y="393531"/>
                          <a:pt x="-3693" y="16457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15" name="Rektangel 114">
            <a:extLst>
              <a:ext uri="{FF2B5EF4-FFF2-40B4-BE49-F238E27FC236}">
                <a16:creationId xmlns:a16="http://schemas.microsoft.com/office/drawing/2014/main" id="{CF147F62-ECB7-FB6D-5CF8-473CCF60CC44}"/>
              </a:ext>
            </a:extLst>
          </p:cNvPr>
          <p:cNvSpPr/>
          <p:nvPr/>
        </p:nvSpPr>
        <p:spPr>
          <a:xfrm>
            <a:off x="2414459" y="2146233"/>
            <a:ext cx="862778" cy="916453"/>
          </a:xfrm>
          <a:prstGeom prst="rect">
            <a:avLst/>
          </a:prstGeom>
          <a:noFill/>
          <a:ln w="952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597573597">
                  <a:custGeom>
                    <a:avLst/>
                    <a:gdLst>
                      <a:gd name="connsiteX0" fmla="*/ 0 w 534154"/>
                      <a:gd name="connsiteY0" fmla="*/ 0 h 489768"/>
                      <a:gd name="connsiteX1" fmla="*/ 534154 w 534154"/>
                      <a:gd name="connsiteY1" fmla="*/ 0 h 489768"/>
                      <a:gd name="connsiteX2" fmla="*/ 534154 w 534154"/>
                      <a:gd name="connsiteY2" fmla="*/ 489768 h 489768"/>
                      <a:gd name="connsiteX3" fmla="*/ 0 w 534154"/>
                      <a:gd name="connsiteY3" fmla="*/ 489768 h 489768"/>
                      <a:gd name="connsiteX4" fmla="*/ 0 w 534154"/>
                      <a:gd name="connsiteY4" fmla="*/ 0 h 4897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34154" h="489768" extrusionOk="0">
                        <a:moveTo>
                          <a:pt x="0" y="0"/>
                        </a:moveTo>
                        <a:cubicBezTo>
                          <a:pt x="235477" y="7361"/>
                          <a:pt x="471059" y="19783"/>
                          <a:pt x="534154" y="0"/>
                        </a:cubicBezTo>
                        <a:cubicBezTo>
                          <a:pt x="497032" y="178915"/>
                          <a:pt x="514360" y="292155"/>
                          <a:pt x="534154" y="489768"/>
                        </a:cubicBezTo>
                        <a:cubicBezTo>
                          <a:pt x="389946" y="493332"/>
                          <a:pt x="54122" y="443268"/>
                          <a:pt x="0" y="489768"/>
                        </a:cubicBezTo>
                        <a:cubicBezTo>
                          <a:pt x="-22295" y="393531"/>
                          <a:pt x="-3693" y="16457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16" name="Rektangel 115">
            <a:extLst>
              <a:ext uri="{FF2B5EF4-FFF2-40B4-BE49-F238E27FC236}">
                <a16:creationId xmlns:a16="http://schemas.microsoft.com/office/drawing/2014/main" id="{5DE02E93-F158-7277-94D7-8E345FD4A259}"/>
              </a:ext>
            </a:extLst>
          </p:cNvPr>
          <p:cNvSpPr/>
          <p:nvPr/>
        </p:nvSpPr>
        <p:spPr>
          <a:xfrm>
            <a:off x="3277237" y="2146233"/>
            <a:ext cx="862778" cy="917887"/>
          </a:xfrm>
          <a:prstGeom prst="rect">
            <a:avLst/>
          </a:prstGeom>
          <a:noFill/>
          <a:ln w="952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597573597">
                  <a:custGeom>
                    <a:avLst/>
                    <a:gdLst>
                      <a:gd name="connsiteX0" fmla="*/ 0 w 534154"/>
                      <a:gd name="connsiteY0" fmla="*/ 0 h 489768"/>
                      <a:gd name="connsiteX1" fmla="*/ 534154 w 534154"/>
                      <a:gd name="connsiteY1" fmla="*/ 0 h 489768"/>
                      <a:gd name="connsiteX2" fmla="*/ 534154 w 534154"/>
                      <a:gd name="connsiteY2" fmla="*/ 489768 h 489768"/>
                      <a:gd name="connsiteX3" fmla="*/ 0 w 534154"/>
                      <a:gd name="connsiteY3" fmla="*/ 489768 h 489768"/>
                      <a:gd name="connsiteX4" fmla="*/ 0 w 534154"/>
                      <a:gd name="connsiteY4" fmla="*/ 0 h 4897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34154" h="489768" extrusionOk="0">
                        <a:moveTo>
                          <a:pt x="0" y="0"/>
                        </a:moveTo>
                        <a:cubicBezTo>
                          <a:pt x="235477" y="7361"/>
                          <a:pt x="471059" y="19783"/>
                          <a:pt x="534154" y="0"/>
                        </a:cubicBezTo>
                        <a:cubicBezTo>
                          <a:pt x="497032" y="178915"/>
                          <a:pt x="514360" y="292155"/>
                          <a:pt x="534154" y="489768"/>
                        </a:cubicBezTo>
                        <a:cubicBezTo>
                          <a:pt x="389946" y="493332"/>
                          <a:pt x="54122" y="443268"/>
                          <a:pt x="0" y="489768"/>
                        </a:cubicBezTo>
                        <a:cubicBezTo>
                          <a:pt x="-22295" y="393531"/>
                          <a:pt x="-3693" y="16457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19" name="Rektangel 118">
            <a:extLst>
              <a:ext uri="{FF2B5EF4-FFF2-40B4-BE49-F238E27FC236}">
                <a16:creationId xmlns:a16="http://schemas.microsoft.com/office/drawing/2014/main" id="{3F0DC451-547B-DFD9-180A-BF5ABC2F492D}"/>
              </a:ext>
            </a:extLst>
          </p:cNvPr>
          <p:cNvSpPr/>
          <p:nvPr/>
        </p:nvSpPr>
        <p:spPr>
          <a:xfrm>
            <a:off x="855974" y="3289202"/>
            <a:ext cx="341043" cy="358268"/>
          </a:xfrm>
          <a:prstGeom prst="rect">
            <a:avLst/>
          </a:prstGeom>
          <a:noFill/>
          <a:ln w="952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597573597">
                  <a:custGeom>
                    <a:avLst/>
                    <a:gdLst>
                      <a:gd name="connsiteX0" fmla="*/ 0 w 534154"/>
                      <a:gd name="connsiteY0" fmla="*/ 0 h 489768"/>
                      <a:gd name="connsiteX1" fmla="*/ 534154 w 534154"/>
                      <a:gd name="connsiteY1" fmla="*/ 0 h 489768"/>
                      <a:gd name="connsiteX2" fmla="*/ 534154 w 534154"/>
                      <a:gd name="connsiteY2" fmla="*/ 489768 h 489768"/>
                      <a:gd name="connsiteX3" fmla="*/ 0 w 534154"/>
                      <a:gd name="connsiteY3" fmla="*/ 489768 h 489768"/>
                      <a:gd name="connsiteX4" fmla="*/ 0 w 534154"/>
                      <a:gd name="connsiteY4" fmla="*/ 0 h 4897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34154" h="489768" extrusionOk="0">
                        <a:moveTo>
                          <a:pt x="0" y="0"/>
                        </a:moveTo>
                        <a:cubicBezTo>
                          <a:pt x="235477" y="7361"/>
                          <a:pt x="471059" y="19783"/>
                          <a:pt x="534154" y="0"/>
                        </a:cubicBezTo>
                        <a:cubicBezTo>
                          <a:pt x="497032" y="178915"/>
                          <a:pt x="514360" y="292155"/>
                          <a:pt x="534154" y="489768"/>
                        </a:cubicBezTo>
                        <a:cubicBezTo>
                          <a:pt x="389946" y="493332"/>
                          <a:pt x="54122" y="443268"/>
                          <a:pt x="0" y="489768"/>
                        </a:cubicBezTo>
                        <a:cubicBezTo>
                          <a:pt x="-22295" y="393531"/>
                          <a:pt x="-3693" y="16457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20" name="Rektangel 119">
            <a:extLst>
              <a:ext uri="{FF2B5EF4-FFF2-40B4-BE49-F238E27FC236}">
                <a16:creationId xmlns:a16="http://schemas.microsoft.com/office/drawing/2014/main" id="{D6AF8E12-D826-0F33-A587-8C942A0FA55E}"/>
              </a:ext>
            </a:extLst>
          </p:cNvPr>
          <p:cNvSpPr/>
          <p:nvPr/>
        </p:nvSpPr>
        <p:spPr>
          <a:xfrm>
            <a:off x="1403560" y="3284233"/>
            <a:ext cx="341043" cy="358268"/>
          </a:xfrm>
          <a:prstGeom prst="rect">
            <a:avLst/>
          </a:prstGeom>
          <a:noFill/>
          <a:ln w="952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597573597">
                  <a:custGeom>
                    <a:avLst/>
                    <a:gdLst>
                      <a:gd name="connsiteX0" fmla="*/ 0 w 534154"/>
                      <a:gd name="connsiteY0" fmla="*/ 0 h 489768"/>
                      <a:gd name="connsiteX1" fmla="*/ 534154 w 534154"/>
                      <a:gd name="connsiteY1" fmla="*/ 0 h 489768"/>
                      <a:gd name="connsiteX2" fmla="*/ 534154 w 534154"/>
                      <a:gd name="connsiteY2" fmla="*/ 489768 h 489768"/>
                      <a:gd name="connsiteX3" fmla="*/ 0 w 534154"/>
                      <a:gd name="connsiteY3" fmla="*/ 489768 h 489768"/>
                      <a:gd name="connsiteX4" fmla="*/ 0 w 534154"/>
                      <a:gd name="connsiteY4" fmla="*/ 0 h 4897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34154" h="489768" extrusionOk="0">
                        <a:moveTo>
                          <a:pt x="0" y="0"/>
                        </a:moveTo>
                        <a:cubicBezTo>
                          <a:pt x="235477" y="7361"/>
                          <a:pt x="471059" y="19783"/>
                          <a:pt x="534154" y="0"/>
                        </a:cubicBezTo>
                        <a:cubicBezTo>
                          <a:pt x="497032" y="178915"/>
                          <a:pt x="514360" y="292155"/>
                          <a:pt x="534154" y="489768"/>
                        </a:cubicBezTo>
                        <a:cubicBezTo>
                          <a:pt x="389946" y="493332"/>
                          <a:pt x="54122" y="443268"/>
                          <a:pt x="0" y="489768"/>
                        </a:cubicBezTo>
                        <a:cubicBezTo>
                          <a:pt x="-22295" y="393531"/>
                          <a:pt x="-3693" y="16457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21" name="Rektangel 120">
            <a:extLst>
              <a:ext uri="{FF2B5EF4-FFF2-40B4-BE49-F238E27FC236}">
                <a16:creationId xmlns:a16="http://schemas.microsoft.com/office/drawing/2014/main" id="{8D6BFC3D-DB72-26B8-3422-A9F42FC08A80}"/>
              </a:ext>
            </a:extLst>
          </p:cNvPr>
          <p:cNvSpPr/>
          <p:nvPr/>
        </p:nvSpPr>
        <p:spPr>
          <a:xfrm>
            <a:off x="1744603" y="3284233"/>
            <a:ext cx="341043" cy="358268"/>
          </a:xfrm>
          <a:prstGeom prst="rect">
            <a:avLst/>
          </a:prstGeom>
          <a:noFill/>
          <a:ln w="952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597573597">
                  <a:custGeom>
                    <a:avLst/>
                    <a:gdLst>
                      <a:gd name="connsiteX0" fmla="*/ 0 w 534154"/>
                      <a:gd name="connsiteY0" fmla="*/ 0 h 489768"/>
                      <a:gd name="connsiteX1" fmla="*/ 534154 w 534154"/>
                      <a:gd name="connsiteY1" fmla="*/ 0 h 489768"/>
                      <a:gd name="connsiteX2" fmla="*/ 534154 w 534154"/>
                      <a:gd name="connsiteY2" fmla="*/ 489768 h 489768"/>
                      <a:gd name="connsiteX3" fmla="*/ 0 w 534154"/>
                      <a:gd name="connsiteY3" fmla="*/ 489768 h 489768"/>
                      <a:gd name="connsiteX4" fmla="*/ 0 w 534154"/>
                      <a:gd name="connsiteY4" fmla="*/ 0 h 4897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34154" h="489768" extrusionOk="0">
                        <a:moveTo>
                          <a:pt x="0" y="0"/>
                        </a:moveTo>
                        <a:cubicBezTo>
                          <a:pt x="235477" y="7361"/>
                          <a:pt x="471059" y="19783"/>
                          <a:pt x="534154" y="0"/>
                        </a:cubicBezTo>
                        <a:cubicBezTo>
                          <a:pt x="497032" y="178915"/>
                          <a:pt x="514360" y="292155"/>
                          <a:pt x="534154" y="489768"/>
                        </a:cubicBezTo>
                        <a:cubicBezTo>
                          <a:pt x="389946" y="493332"/>
                          <a:pt x="54122" y="443268"/>
                          <a:pt x="0" y="489768"/>
                        </a:cubicBezTo>
                        <a:cubicBezTo>
                          <a:pt x="-22295" y="393531"/>
                          <a:pt x="-3693" y="16457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22" name="Rektangel 121">
            <a:extLst>
              <a:ext uri="{FF2B5EF4-FFF2-40B4-BE49-F238E27FC236}">
                <a16:creationId xmlns:a16="http://schemas.microsoft.com/office/drawing/2014/main" id="{646898A8-4DCE-F1ED-EAD4-7F3669065755}"/>
              </a:ext>
            </a:extLst>
          </p:cNvPr>
          <p:cNvSpPr/>
          <p:nvPr/>
        </p:nvSpPr>
        <p:spPr>
          <a:xfrm>
            <a:off x="2309329" y="3284233"/>
            <a:ext cx="341043" cy="358268"/>
          </a:xfrm>
          <a:prstGeom prst="rect">
            <a:avLst/>
          </a:prstGeom>
          <a:noFill/>
          <a:ln w="952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597573597">
                  <a:custGeom>
                    <a:avLst/>
                    <a:gdLst>
                      <a:gd name="connsiteX0" fmla="*/ 0 w 534154"/>
                      <a:gd name="connsiteY0" fmla="*/ 0 h 489768"/>
                      <a:gd name="connsiteX1" fmla="*/ 534154 w 534154"/>
                      <a:gd name="connsiteY1" fmla="*/ 0 h 489768"/>
                      <a:gd name="connsiteX2" fmla="*/ 534154 w 534154"/>
                      <a:gd name="connsiteY2" fmla="*/ 489768 h 489768"/>
                      <a:gd name="connsiteX3" fmla="*/ 0 w 534154"/>
                      <a:gd name="connsiteY3" fmla="*/ 489768 h 489768"/>
                      <a:gd name="connsiteX4" fmla="*/ 0 w 534154"/>
                      <a:gd name="connsiteY4" fmla="*/ 0 h 4897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34154" h="489768" extrusionOk="0">
                        <a:moveTo>
                          <a:pt x="0" y="0"/>
                        </a:moveTo>
                        <a:cubicBezTo>
                          <a:pt x="235477" y="7361"/>
                          <a:pt x="471059" y="19783"/>
                          <a:pt x="534154" y="0"/>
                        </a:cubicBezTo>
                        <a:cubicBezTo>
                          <a:pt x="497032" y="178915"/>
                          <a:pt x="514360" y="292155"/>
                          <a:pt x="534154" y="489768"/>
                        </a:cubicBezTo>
                        <a:cubicBezTo>
                          <a:pt x="389946" y="493332"/>
                          <a:pt x="54122" y="443268"/>
                          <a:pt x="0" y="489768"/>
                        </a:cubicBezTo>
                        <a:cubicBezTo>
                          <a:pt x="-22295" y="393531"/>
                          <a:pt x="-3693" y="16457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30" name="Tekstfelt 129">
            <a:extLst>
              <a:ext uri="{FF2B5EF4-FFF2-40B4-BE49-F238E27FC236}">
                <a16:creationId xmlns:a16="http://schemas.microsoft.com/office/drawing/2014/main" id="{BAAD4AF1-B2AA-24AF-D705-8E9558FD05CA}"/>
              </a:ext>
            </a:extLst>
          </p:cNvPr>
          <p:cNvSpPr txBox="1"/>
          <p:nvPr/>
        </p:nvSpPr>
        <p:spPr>
          <a:xfrm>
            <a:off x="514931" y="3243292"/>
            <a:ext cx="522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400" b="1" dirty="0">
                <a:solidFill>
                  <a:schemeClr val="bg2">
                    <a:lumMod val="75000"/>
                  </a:schemeClr>
                </a:solidFill>
                <a:latin typeface="Abc Ny" panose="02000503000000000000" pitchFamily="2" charset="0"/>
              </a:rPr>
              <a:t>S</a:t>
            </a:r>
          </a:p>
        </p:txBody>
      </p:sp>
      <p:sp>
        <p:nvSpPr>
          <p:cNvPr id="132" name="Tekstfelt 131">
            <a:extLst>
              <a:ext uri="{FF2B5EF4-FFF2-40B4-BE49-F238E27FC236}">
                <a16:creationId xmlns:a16="http://schemas.microsoft.com/office/drawing/2014/main" id="{BADC53AA-BE39-3592-B928-30CCA12F85D5}"/>
              </a:ext>
            </a:extLst>
          </p:cNvPr>
          <p:cNvSpPr txBox="1"/>
          <p:nvPr/>
        </p:nvSpPr>
        <p:spPr>
          <a:xfrm>
            <a:off x="623962" y="2820032"/>
            <a:ext cx="4695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dirty="0">
                <a:solidFill>
                  <a:srgbClr val="6D9480"/>
                </a:solidFill>
                <a:latin typeface="Abc Ny" panose="02000503000000000000" pitchFamily="2" charset="0"/>
              </a:rPr>
              <a:t>I</a:t>
            </a:r>
          </a:p>
        </p:txBody>
      </p:sp>
      <p:pic>
        <p:nvPicPr>
          <p:cNvPr id="142" name="Billede 141" descr="Et billede, der indeholder logo&#10;&#10;Automatisk genereret beskrivelse">
            <a:extLst>
              <a:ext uri="{FF2B5EF4-FFF2-40B4-BE49-F238E27FC236}">
                <a16:creationId xmlns:a16="http://schemas.microsoft.com/office/drawing/2014/main" id="{26EF265A-D52E-1275-78EB-692E1A0B9BE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6828" y="1068582"/>
            <a:ext cx="367731" cy="588400"/>
          </a:xfrm>
          <a:prstGeom prst="rect">
            <a:avLst/>
          </a:prstGeom>
        </p:spPr>
      </p:pic>
      <p:sp>
        <p:nvSpPr>
          <p:cNvPr id="143" name="Tekstfelt 142">
            <a:extLst>
              <a:ext uri="{FF2B5EF4-FFF2-40B4-BE49-F238E27FC236}">
                <a16:creationId xmlns:a16="http://schemas.microsoft.com/office/drawing/2014/main" id="{F6BBCD26-9937-EFAB-3F68-53F358813FD0}"/>
              </a:ext>
            </a:extLst>
          </p:cNvPr>
          <p:cNvSpPr txBox="1"/>
          <p:nvPr/>
        </p:nvSpPr>
        <p:spPr>
          <a:xfrm>
            <a:off x="535227" y="1669245"/>
            <a:ext cx="4695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dirty="0">
                <a:solidFill>
                  <a:srgbClr val="6D9480"/>
                </a:solidFill>
                <a:latin typeface="Abc Ny" panose="02000503000000000000" pitchFamily="2" charset="0"/>
              </a:rPr>
              <a:t>SE</a:t>
            </a:r>
          </a:p>
        </p:txBody>
      </p:sp>
      <p:sp>
        <p:nvSpPr>
          <p:cNvPr id="155" name="Tekstfelt 154">
            <a:extLst>
              <a:ext uri="{FF2B5EF4-FFF2-40B4-BE49-F238E27FC236}">
                <a16:creationId xmlns:a16="http://schemas.microsoft.com/office/drawing/2014/main" id="{94C2AE42-7D71-30DF-EA22-44A12337EFFE}"/>
              </a:ext>
            </a:extLst>
          </p:cNvPr>
          <p:cNvSpPr txBox="1"/>
          <p:nvPr/>
        </p:nvSpPr>
        <p:spPr>
          <a:xfrm>
            <a:off x="1974646" y="2796777"/>
            <a:ext cx="4695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dirty="0">
                <a:solidFill>
                  <a:srgbClr val="6D9480"/>
                </a:solidFill>
                <a:latin typeface="Abc Ny" panose="02000503000000000000" pitchFamily="2" charset="0"/>
              </a:rPr>
              <a:t>LY</a:t>
            </a:r>
          </a:p>
        </p:txBody>
      </p:sp>
      <p:sp>
        <p:nvSpPr>
          <p:cNvPr id="156" name="Rektangel: afrundede hjørner 155">
            <a:extLst>
              <a:ext uri="{FF2B5EF4-FFF2-40B4-BE49-F238E27FC236}">
                <a16:creationId xmlns:a16="http://schemas.microsoft.com/office/drawing/2014/main" id="{F1633E60-DF7F-39FF-7C2B-84D73E819C9F}"/>
              </a:ext>
            </a:extLst>
          </p:cNvPr>
          <p:cNvSpPr/>
          <p:nvPr/>
        </p:nvSpPr>
        <p:spPr>
          <a:xfrm>
            <a:off x="515542" y="1698378"/>
            <a:ext cx="406154" cy="210496"/>
          </a:xfrm>
          <a:prstGeom prst="roundRect">
            <a:avLst/>
          </a:prstGeom>
          <a:noFill/>
          <a:ln>
            <a:solidFill>
              <a:srgbClr val="6D9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57" name="Rektangel: afrundede hjørner 156">
            <a:extLst>
              <a:ext uri="{FF2B5EF4-FFF2-40B4-BE49-F238E27FC236}">
                <a16:creationId xmlns:a16="http://schemas.microsoft.com/office/drawing/2014/main" id="{D3F4BB9B-881E-D51B-264C-CF14F4F9FBA4}"/>
              </a:ext>
            </a:extLst>
          </p:cNvPr>
          <p:cNvSpPr/>
          <p:nvPr/>
        </p:nvSpPr>
        <p:spPr>
          <a:xfrm>
            <a:off x="1959981" y="2845559"/>
            <a:ext cx="406154" cy="210496"/>
          </a:xfrm>
          <a:prstGeom prst="roundRect">
            <a:avLst/>
          </a:prstGeom>
          <a:noFill/>
          <a:ln>
            <a:solidFill>
              <a:srgbClr val="6D9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58" name="Rektangel: afrundede hjørner 157">
            <a:extLst>
              <a:ext uri="{FF2B5EF4-FFF2-40B4-BE49-F238E27FC236}">
                <a16:creationId xmlns:a16="http://schemas.microsoft.com/office/drawing/2014/main" id="{89EB4A9A-45B4-01D1-54BB-A4331372B7F6}"/>
              </a:ext>
            </a:extLst>
          </p:cNvPr>
          <p:cNvSpPr/>
          <p:nvPr/>
        </p:nvSpPr>
        <p:spPr>
          <a:xfrm>
            <a:off x="519493" y="2849914"/>
            <a:ext cx="406154" cy="210496"/>
          </a:xfrm>
          <a:prstGeom prst="roundRect">
            <a:avLst/>
          </a:prstGeom>
          <a:noFill/>
          <a:ln>
            <a:solidFill>
              <a:srgbClr val="6D9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60" name="Tekstfelt 159">
            <a:extLst>
              <a:ext uri="{FF2B5EF4-FFF2-40B4-BE49-F238E27FC236}">
                <a16:creationId xmlns:a16="http://schemas.microsoft.com/office/drawing/2014/main" id="{DB6A4758-8A01-8FEC-CCB2-D176324642FB}"/>
              </a:ext>
            </a:extLst>
          </p:cNvPr>
          <p:cNvSpPr txBox="1"/>
          <p:nvPr/>
        </p:nvSpPr>
        <p:spPr>
          <a:xfrm>
            <a:off x="2882805" y="1656982"/>
            <a:ext cx="4695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dirty="0">
                <a:solidFill>
                  <a:srgbClr val="6D9480"/>
                </a:solidFill>
                <a:latin typeface="Abc Ny" panose="02000503000000000000" pitchFamily="2" charset="0"/>
              </a:rPr>
              <a:t>TO</a:t>
            </a:r>
          </a:p>
        </p:txBody>
      </p:sp>
      <p:sp>
        <p:nvSpPr>
          <p:cNvPr id="161" name="Rektangel 160">
            <a:extLst>
              <a:ext uri="{FF2B5EF4-FFF2-40B4-BE49-F238E27FC236}">
                <a16:creationId xmlns:a16="http://schemas.microsoft.com/office/drawing/2014/main" id="{9FC46806-9623-EB8C-656F-4B43E5712C2E}"/>
              </a:ext>
            </a:extLst>
          </p:cNvPr>
          <p:cNvSpPr/>
          <p:nvPr/>
        </p:nvSpPr>
        <p:spPr>
          <a:xfrm>
            <a:off x="2917801" y="3284233"/>
            <a:ext cx="341043" cy="358268"/>
          </a:xfrm>
          <a:prstGeom prst="rect">
            <a:avLst/>
          </a:prstGeom>
          <a:noFill/>
          <a:ln w="952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597573597">
                  <a:custGeom>
                    <a:avLst/>
                    <a:gdLst>
                      <a:gd name="connsiteX0" fmla="*/ 0 w 534154"/>
                      <a:gd name="connsiteY0" fmla="*/ 0 h 489768"/>
                      <a:gd name="connsiteX1" fmla="*/ 534154 w 534154"/>
                      <a:gd name="connsiteY1" fmla="*/ 0 h 489768"/>
                      <a:gd name="connsiteX2" fmla="*/ 534154 w 534154"/>
                      <a:gd name="connsiteY2" fmla="*/ 489768 h 489768"/>
                      <a:gd name="connsiteX3" fmla="*/ 0 w 534154"/>
                      <a:gd name="connsiteY3" fmla="*/ 489768 h 489768"/>
                      <a:gd name="connsiteX4" fmla="*/ 0 w 534154"/>
                      <a:gd name="connsiteY4" fmla="*/ 0 h 4897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34154" h="489768" extrusionOk="0">
                        <a:moveTo>
                          <a:pt x="0" y="0"/>
                        </a:moveTo>
                        <a:cubicBezTo>
                          <a:pt x="235477" y="7361"/>
                          <a:pt x="471059" y="19783"/>
                          <a:pt x="534154" y="0"/>
                        </a:cubicBezTo>
                        <a:cubicBezTo>
                          <a:pt x="497032" y="178915"/>
                          <a:pt x="514360" y="292155"/>
                          <a:pt x="534154" y="489768"/>
                        </a:cubicBezTo>
                        <a:cubicBezTo>
                          <a:pt x="389946" y="493332"/>
                          <a:pt x="54122" y="443268"/>
                          <a:pt x="0" y="489768"/>
                        </a:cubicBezTo>
                        <a:cubicBezTo>
                          <a:pt x="-22295" y="393531"/>
                          <a:pt x="-3693" y="16457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62" name="Rektangel 161">
            <a:extLst>
              <a:ext uri="{FF2B5EF4-FFF2-40B4-BE49-F238E27FC236}">
                <a16:creationId xmlns:a16="http://schemas.microsoft.com/office/drawing/2014/main" id="{A9E9C1F7-2BE6-DB70-03FF-EB8AEB3BAB15}"/>
              </a:ext>
            </a:extLst>
          </p:cNvPr>
          <p:cNvSpPr/>
          <p:nvPr/>
        </p:nvSpPr>
        <p:spPr>
          <a:xfrm>
            <a:off x="3258844" y="3284233"/>
            <a:ext cx="341043" cy="358268"/>
          </a:xfrm>
          <a:prstGeom prst="rect">
            <a:avLst/>
          </a:prstGeom>
          <a:noFill/>
          <a:ln w="952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597573597">
                  <a:custGeom>
                    <a:avLst/>
                    <a:gdLst>
                      <a:gd name="connsiteX0" fmla="*/ 0 w 534154"/>
                      <a:gd name="connsiteY0" fmla="*/ 0 h 489768"/>
                      <a:gd name="connsiteX1" fmla="*/ 534154 w 534154"/>
                      <a:gd name="connsiteY1" fmla="*/ 0 h 489768"/>
                      <a:gd name="connsiteX2" fmla="*/ 534154 w 534154"/>
                      <a:gd name="connsiteY2" fmla="*/ 489768 h 489768"/>
                      <a:gd name="connsiteX3" fmla="*/ 0 w 534154"/>
                      <a:gd name="connsiteY3" fmla="*/ 489768 h 489768"/>
                      <a:gd name="connsiteX4" fmla="*/ 0 w 534154"/>
                      <a:gd name="connsiteY4" fmla="*/ 0 h 4897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34154" h="489768" extrusionOk="0">
                        <a:moveTo>
                          <a:pt x="0" y="0"/>
                        </a:moveTo>
                        <a:cubicBezTo>
                          <a:pt x="235477" y="7361"/>
                          <a:pt x="471059" y="19783"/>
                          <a:pt x="534154" y="0"/>
                        </a:cubicBezTo>
                        <a:cubicBezTo>
                          <a:pt x="497032" y="178915"/>
                          <a:pt x="514360" y="292155"/>
                          <a:pt x="534154" y="489768"/>
                        </a:cubicBezTo>
                        <a:cubicBezTo>
                          <a:pt x="389946" y="493332"/>
                          <a:pt x="54122" y="443268"/>
                          <a:pt x="0" y="489768"/>
                        </a:cubicBezTo>
                        <a:cubicBezTo>
                          <a:pt x="-22295" y="393531"/>
                          <a:pt x="-3693" y="16457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169" name="Billede 168" descr="Et billede, der indeholder tekst&#10;&#10;Automatisk genereret beskrivelse">
            <a:extLst>
              <a:ext uri="{FF2B5EF4-FFF2-40B4-BE49-F238E27FC236}">
                <a16:creationId xmlns:a16="http://schemas.microsoft.com/office/drawing/2014/main" id="{FB18526B-525E-4772-BCAE-DE212B757E7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0931" y="3642501"/>
            <a:ext cx="1257375" cy="1257375"/>
          </a:xfrm>
          <a:prstGeom prst="rect">
            <a:avLst/>
          </a:prstGeom>
        </p:spPr>
      </p:pic>
      <p:pic>
        <p:nvPicPr>
          <p:cNvPr id="170" name="Billede 169" descr="Et billede, der indeholder tekst, visitkort&#10;&#10;Automatisk genereret beskrivelse">
            <a:extLst>
              <a:ext uri="{FF2B5EF4-FFF2-40B4-BE49-F238E27FC236}">
                <a16:creationId xmlns:a16="http://schemas.microsoft.com/office/drawing/2014/main" id="{DD489C08-B11C-5055-629D-27A5893942C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64520">
            <a:off x="4370215" y="3221124"/>
            <a:ext cx="289626" cy="412311"/>
          </a:xfrm>
          <a:prstGeom prst="rect">
            <a:avLst/>
          </a:prstGeom>
        </p:spPr>
      </p:pic>
      <p:pic>
        <p:nvPicPr>
          <p:cNvPr id="171" name="Billede 170" descr="Et billede, der indeholder tekst, visitkort&#10;&#10;Automatisk genereret beskrivelse">
            <a:extLst>
              <a:ext uri="{FF2B5EF4-FFF2-40B4-BE49-F238E27FC236}">
                <a16:creationId xmlns:a16="http://schemas.microsoft.com/office/drawing/2014/main" id="{FADD9B19-DF42-AE05-CFFE-245A727ECA6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11228">
            <a:off x="4628823" y="3364177"/>
            <a:ext cx="234348" cy="333617"/>
          </a:xfrm>
          <a:prstGeom prst="rect">
            <a:avLst/>
          </a:prstGeom>
        </p:spPr>
      </p:pic>
      <p:sp>
        <p:nvSpPr>
          <p:cNvPr id="3" name="Rektangel: afrundede hjørner 2">
            <a:extLst>
              <a:ext uri="{FF2B5EF4-FFF2-40B4-BE49-F238E27FC236}">
                <a16:creationId xmlns:a16="http://schemas.microsoft.com/office/drawing/2014/main" id="{369F4076-24DE-9382-0082-6C2C2347DF15}"/>
              </a:ext>
            </a:extLst>
          </p:cNvPr>
          <p:cNvSpPr/>
          <p:nvPr/>
        </p:nvSpPr>
        <p:spPr>
          <a:xfrm>
            <a:off x="3992529" y="7514880"/>
            <a:ext cx="1029563" cy="635803"/>
          </a:xfrm>
          <a:prstGeom prst="roundRect">
            <a:avLst/>
          </a:prstGeom>
          <a:noFill/>
          <a:ln>
            <a:solidFill>
              <a:srgbClr val="6D9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9" name="Rektangel: afrundede hjørner 28">
            <a:extLst>
              <a:ext uri="{FF2B5EF4-FFF2-40B4-BE49-F238E27FC236}">
                <a16:creationId xmlns:a16="http://schemas.microsoft.com/office/drawing/2014/main" id="{D4D754D7-B6D6-7DC2-4938-FFBB0A63B85E}"/>
              </a:ext>
            </a:extLst>
          </p:cNvPr>
          <p:cNvSpPr/>
          <p:nvPr/>
        </p:nvSpPr>
        <p:spPr>
          <a:xfrm>
            <a:off x="3955331" y="9291977"/>
            <a:ext cx="1029563" cy="635803"/>
          </a:xfrm>
          <a:prstGeom prst="roundRect">
            <a:avLst/>
          </a:prstGeom>
          <a:noFill/>
          <a:ln>
            <a:solidFill>
              <a:srgbClr val="6D9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0" name="Rektangel: afrundede hjørner 29">
            <a:extLst>
              <a:ext uri="{FF2B5EF4-FFF2-40B4-BE49-F238E27FC236}">
                <a16:creationId xmlns:a16="http://schemas.microsoft.com/office/drawing/2014/main" id="{5A652EBF-8002-FBDA-6C3A-F9F6D4579D45}"/>
              </a:ext>
            </a:extLst>
          </p:cNvPr>
          <p:cNvSpPr/>
          <p:nvPr/>
        </p:nvSpPr>
        <p:spPr>
          <a:xfrm>
            <a:off x="640314" y="5699257"/>
            <a:ext cx="1029563" cy="821753"/>
          </a:xfrm>
          <a:prstGeom prst="roundRect">
            <a:avLst/>
          </a:prstGeom>
          <a:noFill/>
          <a:ln>
            <a:solidFill>
              <a:srgbClr val="6D9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1" name="Rektangel: afrundede hjørner 30">
            <a:extLst>
              <a:ext uri="{FF2B5EF4-FFF2-40B4-BE49-F238E27FC236}">
                <a16:creationId xmlns:a16="http://schemas.microsoft.com/office/drawing/2014/main" id="{675468A3-462B-4EE6-24C5-3B7A444AD8F2}"/>
              </a:ext>
            </a:extLst>
          </p:cNvPr>
          <p:cNvSpPr/>
          <p:nvPr/>
        </p:nvSpPr>
        <p:spPr>
          <a:xfrm>
            <a:off x="3981536" y="8424793"/>
            <a:ext cx="1029563" cy="635803"/>
          </a:xfrm>
          <a:prstGeom prst="roundRect">
            <a:avLst/>
          </a:prstGeom>
          <a:noFill/>
          <a:ln>
            <a:solidFill>
              <a:srgbClr val="6D9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2" name="Rektangel: afrundede hjørner 31">
            <a:extLst>
              <a:ext uri="{FF2B5EF4-FFF2-40B4-BE49-F238E27FC236}">
                <a16:creationId xmlns:a16="http://schemas.microsoft.com/office/drawing/2014/main" id="{1DFB1320-02EC-F943-BD6E-767FB86CFF19}"/>
              </a:ext>
            </a:extLst>
          </p:cNvPr>
          <p:cNvSpPr/>
          <p:nvPr/>
        </p:nvSpPr>
        <p:spPr>
          <a:xfrm>
            <a:off x="647599" y="6574537"/>
            <a:ext cx="1029563" cy="821753"/>
          </a:xfrm>
          <a:prstGeom prst="roundRect">
            <a:avLst/>
          </a:prstGeom>
          <a:noFill/>
          <a:ln>
            <a:solidFill>
              <a:srgbClr val="6D9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3" name="Rektangel: afrundede hjørner 32">
            <a:extLst>
              <a:ext uri="{FF2B5EF4-FFF2-40B4-BE49-F238E27FC236}">
                <a16:creationId xmlns:a16="http://schemas.microsoft.com/office/drawing/2014/main" id="{4A0AE170-54C8-A2A1-7B0D-445CBA367FCC}"/>
              </a:ext>
            </a:extLst>
          </p:cNvPr>
          <p:cNvSpPr/>
          <p:nvPr/>
        </p:nvSpPr>
        <p:spPr>
          <a:xfrm>
            <a:off x="640314" y="7447129"/>
            <a:ext cx="1029563" cy="821753"/>
          </a:xfrm>
          <a:prstGeom prst="roundRect">
            <a:avLst/>
          </a:prstGeom>
          <a:noFill/>
          <a:ln>
            <a:solidFill>
              <a:srgbClr val="6D9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4" name="Rektangel: afrundede hjørner 33">
            <a:extLst>
              <a:ext uri="{FF2B5EF4-FFF2-40B4-BE49-F238E27FC236}">
                <a16:creationId xmlns:a16="http://schemas.microsoft.com/office/drawing/2014/main" id="{8B1669A1-A8DF-FD07-082E-366FBB757551}"/>
              </a:ext>
            </a:extLst>
          </p:cNvPr>
          <p:cNvSpPr/>
          <p:nvPr/>
        </p:nvSpPr>
        <p:spPr>
          <a:xfrm>
            <a:off x="647599" y="8331819"/>
            <a:ext cx="1029563" cy="821753"/>
          </a:xfrm>
          <a:prstGeom prst="roundRect">
            <a:avLst/>
          </a:prstGeom>
          <a:noFill/>
          <a:ln>
            <a:solidFill>
              <a:srgbClr val="6D9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5" name="Rektangel: afrundede hjørner 34">
            <a:extLst>
              <a:ext uri="{FF2B5EF4-FFF2-40B4-BE49-F238E27FC236}">
                <a16:creationId xmlns:a16="http://schemas.microsoft.com/office/drawing/2014/main" id="{E3E084E0-E504-83B9-407F-948E91ECB639}"/>
              </a:ext>
            </a:extLst>
          </p:cNvPr>
          <p:cNvSpPr/>
          <p:nvPr/>
        </p:nvSpPr>
        <p:spPr>
          <a:xfrm>
            <a:off x="652651" y="9208775"/>
            <a:ext cx="1029563" cy="821753"/>
          </a:xfrm>
          <a:prstGeom prst="roundRect">
            <a:avLst/>
          </a:prstGeom>
          <a:noFill/>
          <a:ln>
            <a:solidFill>
              <a:srgbClr val="6D9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6" name="Rektangel: afrundede hjørner 35">
            <a:extLst>
              <a:ext uri="{FF2B5EF4-FFF2-40B4-BE49-F238E27FC236}">
                <a16:creationId xmlns:a16="http://schemas.microsoft.com/office/drawing/2014/main" id="{407B04F1-629D-3FC5-F525-5B7C7E94BE06}"/>
              </a:ext>
            </a:extLst>
          </p:cNvPr>
          <p:cNvSpPr/>
          <p:nvPr/>
        </p:nvSpPr>
        <p:spPr>
          <a:xfrm>
            <a:off x="3990635" y="6631450"/>
            <a:ext cx="1029563" cy="635803"/>
          </a:xfrm>
          <a:prstGeom prst="roundRect">
            <a:avLst/>
          </a:prstGeom>
          <a:noFill/>
          <a:ln>
            <a:solidFill>
              <a:srgbClr val="6D9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7" name="Rektangel: afrundede hjørner 36">
            <a:extLst>
              <a:ext uri="{FF2B5EF4-FFF2-40B4-BE49-F238E27FC236}">
                <a16:creationId xmlns:a16="http://schemas.microsoft.com/office/drawing/2014/main" id="{C1FD2E41-B065-9CB0-5567-F48CB1622A09}"/>
              </a:ext>
            </a:extLst>
          </p:cNvPr>
          <p:cNvSpPr/>
          <p:nvPr/>
        </p:nvSpPr>
        <p:spPr>
          <a:xfrm>
            <a:off x="3989544" y="5814725"/>
            <a:ext cx="1029563" cy="635803"/>
          </a:xfrm>
          <a:prstGeom prst="roundRect">
            <a:avLst/>
          </a:prstGeom>
          <a:noFill/>
          <a:ln>
            <a:solidFill>
              <a:srgbClr val="6D9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8" name="Tekstfelt 37">
            <a:extLst>
              <a:ext uri="{FF2B5EF4-FFF2-40B4-BE49-F238E27FC236}">
                <a16:creationId xmlns:a16="http://schemas.microsoft.com/office/drawing/2014/main" id="{02938DCD-585E-B63F-AD56-1CFF10090F6D}"/>
              </a:ext>
            </a:extLst>
          </p:cNvPr>
          <p:cNvSpPr txBox="1"/>
          <p:nvPr/>
        </p:nvSpPr>
        <p:spPr>
          <a:xfrm>
            <a:off x="4188139" y="5865753"/>
            <a:ext cx="7263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3200" dirty="0">
                <a:solidFill>
                  <a:srgbClr val="6D9480"/>
                </a:solidFill>
                <a:latin typeface="Abc Ny" panose="02000503000000000000" pitchFamily="2" charset="0"/>
              </a:rPr>
              <a:t>BY</a:t>
            </a:r>
          </a:p>
        </p:txBody>
      </p:sp>
      <p:sp>
        <p:nvSpPr>
          <p:cNvPr id="40" name="Tekstfelt 39">
            <a:extLst>
              <a:ext uri="{FF2B5EF4-FFF2-40B4-BE49-F238E27FC236}">
                <a16:creationId xmlns:a16="http://schemas.microsoft.com/office/drawing/2014/main" id="{A48D060C-8E3B-06ED-C454-726418BF1822}"/>
              </a:ext>
            </a:extLst>
          </p:cNvPr>
          <p:cNvSpPr txBox="1"/>
          <p:nvPr/>
        </p:nvSpPr>
        <p:spPr>
          <a:xfrm>
            <a:off x="4135065" y="6674116"/>
            <a:ext cx="7896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3200" dirty="0">
                <a:solidFill>
                  <a:srgbClr val="6D9480"/>
                </a:solidFill>
                <a:latin typeface="Abc Ny" panose="02000503000000000000" pitchFamily="2" charset="0"/>
              </a:rPr>
              <a:t>MIS</a:t>
            </a:r>
          </a:p>
        </p:txBody>
      </p:sp>
      <p:sp>
        <p:nvSpPr>
          <p:cNvPr id="41" name="Tekstfelt 40">
            <a:extLst>
              <a:ext uri="{FF2B5EF4-FFF2-40B4-BE49-F238E27FC236}">
                <a16:creationId xmlns:a16="http://schemas.microsoft.com/office/drawing/2014/main" id="{49626752-5726-2856-E7F4-9B2251E71779}"/>
              </a:ext>
            </a:extLst>
          </p:cNvPr>
          <p:cNvSpPr txBox="1"/>
          <p:nvPr/>
        </p:nvSpPr>
        <p:spPr>
          <a:xfrm>
            <a:off x="4083072" y="7565908"/>
            <a:ext cx="8651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3200" dirty="0">
                <a:solidFill>
                  <a:srgbClr val="6D9480"/>
                </a:solidFill>
                <a:latin typeface="Abc Ny" panose="02000503000000000000" pitchFamily="2" charset="0"/>
              </a:rPr>
              <a:t>LÅS</a:t>
            </a:r>
          </a:p>
        </p:txBody>
      </p:sp>
      <p:sp>
        <p:nvSpPr>
          <p:cNvPr id="42" name="Tekstfelt 41">
            <a:extLst>
              <a:ext uri="{FF2B5EF4-FFF2-40B4-BE49-F238E27FC236}">
                <a16:creationId xmlns:a16="http://schemas.microsoft.com/office/drawing/2014/main" id="{8424E147-AE26-02B2-A18F-6B8775B136C5}"/>
              </a:ext>
            </a:extLst>
          </p:cNvPr>
          <p:cNvSpPr txBox="1"/>
          <p:nvPr/>
        </p:nvSpPr>
        <p:spPr>
          <a:xfrm>
            <a:off x="4043582" y="8478253"/>
            <a:ext cx="8798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3200" dirty="0">
                <a:solidFill>
                  <a:srgbClr val="6D9480"/>
                </a:solidFill>
                <a:latin typeface="Abc Ny" panose="02000503000000000000" pitchFamily="2" charset="0"/>
              </a:rPr>
              <a:t>T IM</a:t>
            </a:r>
          </a:p>
        </p:txBody>
      </p:sp>
      <p:sp>
        <p:nvSpPr>
          <p:cNvPr id="43" name="Tekstfelt 42">
            <a:extLst>
              <a:ext uri="{FF2B5EF4-FFF2-40B4-BE49-F238E27FC236}">
                <a16:creationId xmlns:a16="http://schemas.microsoft.com/office/drawing/2014/main" id="{09C134DE-1E97-0A3F-F45C-865CD5F48464}"/>
              </a:ext>
            </a:extLst>
          </p:cNvPr>
          <p:cNvSpPr txBox="1"/>
          <p:nvPr/>
        </p:nvSpPr>
        <p:spPr>
          <a:xfrm>
            <a:off x="4135065" y="9343005"/>
            <a:ext cx="8893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3200" dirty="0">
                <a:solidFill>
                  <a:srgbClr val="6D9480"/>
                </a:solidFill>
                <a:latin typeface="Abc Ny" panose="02000503000000000000" pitchFamily="2" charset="0"/>
              </a:rPr>
              <a:t>MY</a:t>
            </a:r>
          </a:p>
        </p:txBody>
      </p:sp>
      <p:sp>
        <p:nvSpPr>
          <p:cNvPr id="59" name="Tekstfelt 58">
            <a:extLst>
              <a:ext uri="{FF2B5EF4-FFF2-40B4-BE49-F238E27FC236}">
                <a16:creationId xmlns:a16="http://schemas.microsoft.com/office/drawing/2014/main" id="{0FDE95BC-08B0-2404-C988-8F45529DD5F9}"/>
              </a:ext>
            </a:extLst>
          </p:cNvPr>
          <p:cNvSpPr txBox="1"/>
          <p:nvPr/>
        </p:nvSpPr>
        <p:spPr>
          <a:xfrm>
            <a:off x="719355" y="5402580"/>
            <a:ext cx="26416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200" dirty="0">
                <a:latin typeface="Abc Ny" panose="02000503000000000000" pitchFamily="2" charset="0"/>
              </a:rPr>
              <a:t>Træk streg til det rigtige ord.</a:t>
            </a:r>
          </a:p>
        </p:txBody>
      </p:sp>
      <p:sp>
        <p:nvSpPr>
          <p:cNvPr id="61" name="Kombinationstegning: figur 60">
            <a:extLst>
              <a:ext uri="{FF2B5EF4-FFF2-40B4-BE49-F238E27FC236}">
                <a16:creationId xmlns:a16="http://schemas.microsoft.com/office/drawing/2014/main" id="{120870E9-1334-75E5-5EB5-3DC23E2220F9}"/>
              </a:ext>
            </a:extLst>
          </p:cNvPr>
          <p:cNvSpPr/>
          <p:nvPr/>
        </p:nvSpPr>
        <p:spPr>
          <a:xfrm rot="963965">
            <a:off x="4945753" y="5522381"/>
            <a:ext cx="131667" cy="103971"/>
          </a:xfrm>
          <a:custGeom>
            <a:avLst/>
            <a:gdLst>
              <a:gd name="connsiteX0" fmla="*/ 22860 w 220028"/>
              <a:gd name="connsiteY0" fmla="*/ 0 h 122873"/>
              <a:gd name="connsiteX1" fmla="*/ 8573 w 220028"/>
              <a:gd name="connsiteY1" fmla="*/ 8573 h 122873"/>
              <a:gd name="connsiteX2" fmla="*/ 5715 w 220028"/>
              <a:gd name="connsiteY2" fmla="*/ 20003 h 122873"/>
              <a:gd name="connsiteX3" fmla="*/ 0 w 220028"/>
              <a:gd name="connsiteY3" fmla="*/ 42863 h 122873"/>
              <a:gd name="connsiteX4" fmla="*/ 11430 w 220028"/>
              <a:gd name="connsiteY4" fmla="*/ 77153 h 122873"/>
              <a:gd name="connsiteX5" fmla="*/ 28575 w 220028"/>
              <a:gd name="connsiteY5" fmla="*/ 82868 h 122873"/>
              <a:gd name="connsiteX6" fmla="*/ 134303 w 220028"/>
              <a:gd name="connsiteY6" fmla="*/ 82868 h 122873"/>
              <a:gd name="connsiteX7" fmla="*/ 151448 w 220028"/>
              <a:gd name="connsiteY7" fmla="*/ 94298 h 122873"/>
              <a:gd name="connsiteX8" fmla="*/ 160020 w 220028"/>
              <a:gd name="connsiteY8" fmla="*/ 105728 h 122873"/>
              <a:gd name="connsiteX9" fmla="*/ 180023 w 220028"/>
              <a:gd name="connsiteY9" fmla="*/ 117158 h 122873"/>
              <a:gd name="connsiteX10" fmla="*/ 197168 w 220028"/>
              <a:gd name="connsiteY10" fmla="*/ 122873 h 122873"/>
              <a:gd name="connsiteX11" fmla="*/ 220028 w 220028"/>
              <a:gd name="connsiteY11" fmla="*/ 120015 h 122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0028" h="122873">
                <a:moveTo>
                  <a:pt x="22860" y="0"/>
                </a:moveTo>
                <a:cubicBezTo>
                  <a:pt x="18098" y="2858"/>
                  <a:pt x="12187" y="4356"/>
                  <a:pt x="8573" y="8573"/>
                </a:cubicBezTo>
                <a:cubicBezTo>
                  <a:pt x="6017" y="11555"/>
                  <a:pt x="6794" y="16227"/>
                  <a:pt x="5715" y="20003"/>
                </a:cubicBezTo>
                <a:cubicBezTo>
                  <a:pt x="-141" y="40500"/>
                  <a:pt x="5809" y="13822"/>
                  <a:pt x="0" y="42863"/>
                </a:cubicBezTo>
                <a:cubicBezTo>
                  <a:pt x="1516" y="54991"/>
                  <a:pt x="-551" y="69166"/>
                  <a:pt x="11430" y="77153"/>
                </a:cubicBezTo>
                <a:cubicBezTo>
                  <a:pt x="16442" y="80495"/>
                  <a:pt x="28575" y="82868"/>
                  <a:pt x="28575" y="82868"/>
                </a:cubicBezTo>
                <a:cubicBezTo>
                  <a:pt x="64962" y="80268"/>
                  <a:pt x="97034" y="76442"/>
                  <a:pt x="134303" y="82868"/>
                </a:cubicBezTo>
                <a:cubicBezTo>
                  <a:pt x="141072" y="84035"/>
                  <a:pt x="151448" y="94298"/>
                  <a:pt x="151448" y="94298"/>
                </a:cubicBezTo>
                <a:cubicBezTo>
                  <a:pt x="154305" y="98108"/>
                  <a:pt x="156652" y="102360"/>
                  <a:pt x="160020" y="105728"/>
                </a:cubicBezTo>
                <a:cubicBezTo>
                  <a:pt x="163456" y="109164"/>
                  <a:pt x="176289" y="115664"/>
                  <a:pt x="180023" y="117158"/>
                </a:cubicBezTo>
                <a:cubicBezTo>
                  <a:pt x="185616" y="119395"/>
                  <a:pt x="197168" y="122873"/>
                  <a:pt x="197168" y="122873"/>
                </a:cubicBezTo>
                <a:lnTo>
                  <a:pt x="220028" y="120015"/>
                </a:lnTo>
              </a:path>
            </a:pathLst>
          </a:custGeom>
          <a:noFill/>
          <a:ln w="127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62" name="Billede 61">
            <a:extLst>
              <a:ext uri="{FF2B5EF4-FFF2-40B4-BE49-F238E27FC236}">
                <a16:creationId xmlns:a16="http://schemas.microsoft.com/office/drawing/2014/main" id="{BD4F5855-E4B1-B9DC-B168-17C0BCB22F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7392">
            <a:off x="5074786" y="5406891"/>
            <a:ext cx="60856" cy="284981"/>
          </a:xfrm>
          <a:prstGeom prst="rect">
            <a:avLst/>
          </a:prstGeom>
        </p:spPr>
      </p:pic>
      <p:pic>
        <p:nvPicPr>
          <p:cNvPr id="65" name="Billede 64" descr="Et billede, der indeholder diagram&#10;&#10;Automatisk genereret beskrivelse">
            <a:extLst>
              <a:ext uri="{FF2B5EF4-FFF2-40B4-BE49-F238E27FC236}">
                <a16:creationId xmlns:a16="http://schemas.microsoft.com/office/drawing/2014/main" id="{1FDDE46B-52F9-3299-D788-2D193E3E527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604" y="8462027"/>
            <a:ext cx="865153" cy="740700"/>
          </a:xfrm>
          <a:prstGeom prst="rect">
            <a:avLst/>
          </a:prstGeom>
        </p:spPr>
      </p:pic>
      <p:pic>
        <p:nvPicPr>
          <p:cNvPr id="67" name="Billede 66" descr="Et billede, der indeholder tekst&#10;&#10;Automatisk genereret beskrivelse">
            <a:extLst>
              <a:ext uri="{FF2B5EF4-FFF2-40B4-BE49-F238E27FC236}">
                <a16:creationId xmlns:a16="http://schemas.microsoft.com/office/drawing/2014/main" id="{E33B5813-4701-66C5-4F0A-BB46F9662A1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021" y="7392155"/>
            <a:ext cx="665506" cy="907118"/>
          </a:xfrm>
          <a:prstGeom prst="rect">
            <a:avLst/>
          </a:prstGeom>
        </p:spPr>
      </p:pic>
      <p:pic>
        <p:nvPicPr>
          <p:cNvPr id="69" name="Billede 68">
            <a:extLst>
              <a:ext uri="{FF2B5EF4-FFF2-40B4-BE49-F238E27FC236}">
                <a16:creationId xmlns:a16="http://schemas.microsoft.com/office/drawing/2014/main" id="{A1C20ECB-8D3D-6458-ACD5-2E0C886EC37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399" y="5747918"/>
            <a:ext cx="500605" cy="821754"/>
          </a:xfrm>
          <a:prstGeom prst="rect">
            <a:avLst/>
          </a:prstGeom>
        </p:spPr>
      </p:pic>
      <p:pic>
        <p:nvPicPr>
          <p:cNvPr id="71" name="Billede 70" descr="Et billede, der indeholder tekst, legetøj, vektorgrafik, dukke&#10;&#10;Automatisk genereret beskrivelse">
            <a:extLst>
              <a:ext uri="{FF2B5EF4-FFF2-40B4-BE49-F238E27FC236}">
                <a16:creationId xmlns:a16="http://schemas.microsoft.com/office/drawing/2014/main" id="{71D5273D-77F3-B14E-2969-12328EB67182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116" y="6553556"/>
            <a:ext cx="484886" cy="841799"/>
          </a:xfrm>
          <a:prstGeom prst="rect">
            <a:avLst/>
          </a:prstGeom>
        </p:spPr>
      </p:pic>
      <p:pic>
        <p:nvPicPr>
          <p:cNvPr id="73" name="Billede 72" descr="Et billede, der indeholder tekst, vektorgrafik&#10;&#10;Automatisk genereret beskrivelse">
            <a:extLst>
              <a:ext uri="{FF2B5EF4-FFF2-40B4-BE49-F238E27FC236}">
                <a16:creationId xmlns:a16="http://schemas.microsoft.com/office/drawing/2014/main" id="{840BECCA-47FB-C324-79E5-AA1D23A0CBB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884" y="9301676"/>
            <a:ext cx="730266" cy="714678"/>
          </a:xfrm>
          <a:prstGeom prst="rect">
            <a:avLst/>
          </a:prstGeom>
        </p:spPr>
      </p:pic>
      <p:sp>
        <p:nvSpPr>
          <p:cNvPr id="74" name="Ellipse 73">
            <a:extLst>
              <a:ext uri="{FF2B5EF4-FFF2-40B4-BE49-F238E27FC236}">
                <a16:creationId xmlns:a16="http://schemas.microsoft.com/office/drawing/2014/main" id="{BC85627B-8BA9-8C88-FF07-1341A310FABC}"/>
              </a:ext>
            </a:extLst>
          </p:cNvPr>
          <p:cNvSpPr/>
          <p:nvPr/>
        </p:nvSpPr>
        <p:spPr>
          <a:xfrm>
            <a:off x="9915015" y="5371016"/>
            <a:ext cx="358408" cy="37738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75" name="Rektangel 74">
            <a:extLst>
              <a:ext uri="{FF2B5EF4-FFF2-40B4-BE49-F238E27FC236}">
                <a16:creationId xmlns:a16="http://schemas.microsoft.com/office/drawing/2014/main" id="{3A4D368C-F524-33D0-F115-A392E434D1D5}"/>
              </a:ext>
            </a:extLst>
          </p:cNvPr>
          <p:cNvSpPr/>
          <p:nvPr/>
        </p:nvSpPr>
        <p:spPr>
          <a:xfrm>
            <a:off x="10091676" y="5526630"/>
            <a:ext cx="78503" cy="78194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76" name="Rektangel 75">
            <a:extLst>
              <a:ext uri="{FF2B5EF4-FFF2-40B4-BE49-F238E27FC236}">
                <a16:creationId xmlns:a16="http://schemas.microsoft.com/office/drawing/2014/main" id="{1A9F3D11-D142-0A02-D710-0EE796248DCC}"/>
              </a:ext>
            </a:extLst>
          </p:cNvPr>
          <p:cNvSpPr/>
          <p:nvPr/>
        </p:nvSpPr>
        <p:spPr>
          <a:xfrm>
            <a:off x="10170179" y="5526630"/>
            <a:ext cx="78503" cy="78194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77" name="Rektangel 76">
            <a:extLst>
              <a:ext uri="{FF2B5EF4-FFF2-40B4-BE49-F238E27FC236}">
                <a16:creationId xmlns:a16="http://schemas.microsoft.com/office/drawing/2014/main" id="{872EF2C5-283F-997F-2EB5-FF5085E6E5E8}"/>
              </a:ext>
            </a:extLst>
          </p:cNvPr>
          <p:cNvSpPr/>
          <p:nvPr/>
        </p:nvSpPr>
        <p:spPr>
          <a:xfrm>
            <a:off x="10091676" y="5604949"/>
            <a:ext cx="78503" cy="78194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79" name="Billede 78">
            <a:extLst>
              <a:ext uri="{FF2B5EF4-FFF2-40B4-BE49-F238E27FC236}">
                <a16:creationId xmlns:a16="http://schemas.microsoft.com/office/drawing/2014/main" id="{85D0129D-D0F4-F5AA-D6E6-174C433D0F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7392">
            <a:off x="10063790" y="5414916"/>
            <a:ext cx="60856" cy="284981"/>
          </a:xfrm>
          <a:prstGeom prst="rect">
            <a:avLst/>
          </a:prstGeom>
        </p:spPr>
      </p:pic>
      <p:sp>
        <p:nvSpPr>
          <p:cNvPr id="81" name="Tekstfelt 80">
            <a:extLst>
              <a:ext uri="{FF2B5EF4-FFF2-40B4-BE49-F238E27FC236}">
                <a16:creationId xmlns:a16="http://schemas.microsoft.com/office/drawing/2014/main" id="{80D9D694-A2DF-32B4-961A-D4503DBD53B9}"/>
              </a:ext>
            </a:extLst>
          </p:cNvPr>
          <p:cNvSpPr txBox="1"/>
          <p:nvPr/>
        </p:nvSpPr>
        <p:spPr>
          <a:xfrm>
            <a:off x="10099719" y="5493549"/>
            <a:ext cx="45719" cy="153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400" dirty="0">
                <a:latin typeface="Abc Ny" panose="02000503000000000000" pitchFamily="2" charset="0"/>
              </a:rPr>
              <a:t>S</a:t>
            </a:r>
          </a:p>
        </p:txBody>
      </p:sp>
      <p:sp>
        <p:nvSpPr>
          <p:cNvPr id="82" name="Tekstfelt 81">
            <a:extLst>
              <a:ext uri="{FF2B5EF4-FFF2-40B4-BE49-F238E27FC236}">
                <a16:creationId xmlns:a16="http://schemas.microsoft.com/office/drawing/2014/main" id="{8B7D313A-EBC4-1143-FC1C-19A2BB5FE77A}"/>
              </a:ext>
            </a:extLst>
          </p:cNvPr>
          <p:cNvSpPr txBox="1"/>
          <p:nvPr/>
        </p:nvSpPr>
        <p:spPr>
          <a:xfrm>
            <a:off x="10179937" y="5495071"/>
            <a:ext cx="45719" cy="153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400" dirty="0">
                <a:latin typeface="Abc Ny" panose="02000503000000000000" pitchFamily="2" charset="0"/>
              </a:rPr>
              <a:t>I</a:t>
            </a:r>
          </a:p>
        </p:txBody>
      </p:sp>
      <p:sp>
        <p:nvSpPr>
          <p:cNvPr id="83" name="Tekstfelt 82">
            <a:extLst>
              <a:ext uri="{FF2B5EF4-FFF2-40B4-BE49-F238E27FC236}">
                <a16:creationId xmlns:a16="http://schemas.microsoft.com/office/drawing/2014/main" id="{DD13077E-2B45-078C-5E41-C4C2D29A24F5}"/>
              </a:ext>
            </a:extLst>
          </p:cNvPr>
          <p:cNvSpPr txBox="1"/>
          <p:nvPr/>
        </p:nvSpPr>
        <p:spPr>
          <a:xfrm>
            <a:off x="10095592" y="5571786"/>
            <a:ext cx="45719" cy="153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400" dirty="0">
                <a:latin typeface="Abc Ny" panose="02000503000000000000" pitchFamily="2" charset="0"/>
              </a:rPr>
              <a:t>Ø</a:t>
            </a:r>
          </a:p>
        </p:txBody>
      </p:sp>
      <p:sp>
        <p:nvSpPr>
          <p:cNvPr id="84" name="Tekstfelt 83">
            <a:extLst>
              <a:ext uri="{FF2B5EF4-FFF2-40B4-BE49-F238E27FC236}">
                <a16:creationId xmlns:a16="http://schemas.microsoft.com/office/drawing/2014/main" id="{94659F6F-3130-EEF3-EF3C-D654AEF803D2}"/>
              </a:ext>
            </a:extLst>
          </p:cNvPr>
          <p:cNvSpPr txBox="1"/>
          <p:nvPr/>
        </p:nvSpPr>
        <p:spPr>
          <a:xfrm>
            <a:off x="5743174" y="5376885"/>
            <a:ext cx="26416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200" dirty="0">
                <a:latin typeface="Abc Ny" panose="02000503000000000000" pitchFamily="2" charset="0"/>
              </a:rPr>
              <a:t>Krydsord. Skriv ordene vandret og lodret.</a:t>
            </a:r>
          </a:p>
        </p:txBody>
      </p:sp>
      <p:sp>
        <p:nvSpPr>
          <p:cNvPr id="85" name="Rektangel 84">
            <a:extLst>
              <a:ext uri="{FF2B5EF4-FFF2-40B4-BE49-F238E27FC236}">
                <a16:creationId xmlns:a16="http://schemas.microsoft.com/office/drawing/2014/main" id="{5D8FCCEA-BBA7-3925-EE31-14EA8466E704}"/>
              </a:ext>
            </a:extLst>
          </p:cNvPr>
          <p:cNvSpPr/>
          <p:nvPr/>
        </p:nvSpPr>
        <p:spPr>
          <a:xfrm>
            <a:off x="6127894" y="6230002"/>
            <a:ext cx="862778" cy="916453"/>
          </a:xfrm>
          <a:prstGeom prst="rect">
            <a:avLst/>
          </a:prstGeom>
          <a:noFill/>
          <a:ln w="952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597573597">
                  <a:custGeom>
                    <a:avLst/>
                    <a:gdLst>
                      <a:gd name="connsiteX0" fmla="*/ 0 w 534154"/>
                      <a:gd name="connsiteY0" fmla="*/ 0 h 489768"/>
                      <a:gd name="connsiteX1" fmla="*/ 534154 w 534154"/>
                      <a:gd name="connsiteY1" fmla="*/ 0 h 489768"/>
                      <a:gd name="connsiteX2" fmla="*/ 534154 w 534154"/>
                      <a:gd name="connsiteY2" fmla="*/ 489768 h 489768"/>
                      <a:gd name="connsiteX3" fmla="*/ 0 w 534154"/>
                      <a:gd name="connsiteY3" fmla="*/ 489768 h 489768"/>
                      <a:gd name="connsiteX4" fmla="*/ 0 w 534154"/>
                      <a:gd name="connsiteY4" fmla="*/ 0 h 4897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34154" h="489768" extrusionOk="0">
                        <a:moveTo>
                          <a:pt x="0" y="0"/>
                        </a:moveTo>
                        <a:cubicBezTo>
                          <a:pt x="235477" y="7361"/>
                          <a:pt x="471059" y="19783"/>
                          <a:pt x="534154" y="0"/>
                        </a:cubicBezTo>
                        <a:cubicBezTo>
                          <a:pt x="497032" y="178915"/>
                          <a:pt x="514360" y="292155"/>
                          <a:pt x="534154" y="489768"/>
                        </a:cubicBezTo>
                        <a:cubicBezTo>
                          <a:pt x="389946" y="493332"/>
                          <a:pt x="54122" y="443268"/>
                          <a:pt x="0" y="489768"/>
                        </a:cubicBezTo>
                        <a:cubicBezTo>
                          <a:pt x="-22295" y="393531"/>
                          <a:pt x="-3693" y="16457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86" name="Rektangel 85">
            <a:extLst>
              <a:ext uri="{FF2B5EF4-FFF2-40B4-BE49-F238E27FC236}">
                <a16:creationId xmlns:a16="http://schemas.microsoft.com/office/drawing/2014/main" id="{E3EC6D2B-8D9D-8DEE-C9A4-7B159546A6FF}"/>
              </a:ext>
            </a:extLst>
          </p:cNvPr>
          <p:cNvSpPr/>
          <p:nvPr/>
        </p:nvSpPr>
        <p:spPr>
          <a:xfrm>
            <a:off x="6127894" y="8059332"/>
            <a:ext cx="862778" cy="916453"/>
          </a:xfrm>
          <a:prstGeom prst="rect">
            <a:avLst/>
          </a:prstGeom>
          <a:noFill/>
          <a:ln w="952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597573597">
                  <a:custGeom>
                    <a:avLst/>
                    <a:gdLst>
                      <a:gd name="connsiteX0" fmla="*/ 0 w 534154"/>
                      <a:gd name="connsiteY0" fmla="*/ 0 h 489768"/>
                      <a:gd name="connsiteX1" fmla="*/ 534154 w 534154"/>
                      <a:gd name="connsiteY1" fmla="*/ 0 h 489768"/>
                      <a:gd name="connsiteX2" fmla="*/ 534154 w 534154"/>
                      <a:gd name="connsiteY2" fmla="*/ 489768 h 489768"/>
                      <a:gd name="connsiteX3" fmla="*/ 0 w 534154"/>
                      <a:gd name="connsiteY3" fmla="*/ 489768 h 489768"/>
                      <a:gd name="connsiteX4" fmla="*/ 0 w 534154"/>
                      <a:gd name="connsiteY4" fmla="*/ 0 h 4897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34154" h="489768" extrusionOk="0">
                        <a:moveTo>
                          <a:pt x="0" y="0"/>
                        </a:moveTo>
                        <a:cubicBezTo>
                          <a:pt x="235477" y="7361"/>
                          <a:pt x="471059" y="19783"/>
                          <a:pt x="534154" y="0"/>
                        </a:cubicBezTo>
                        <a:cubicBezTo>
                          <a:pt x="497032" y="178915"/>
                          <a:pt x="514360" y="292155"/>
                          <a:pt x="534154" y="489768"/>
                        </a:cubicBezTo>
                        <a:cubicBezTo>
                          <a:pt x="389946" y="493332"/>
                          <a:pt x="54122" y="443268"/>
                          <a:pt x="0" y="489768"/>
                        </a:cubicBezTo>
                        <a:cubicBezTo>
                          <a:pt x="-22295" y="393531"/>
                          <a:pt x="-3693" y="16457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88" name="Rektangel 87">
            <a:extLst>
              <a:ext uri="{FF2B5EF4-FFF2-40B4-BE49-F238E27FC236}">
                <a16:creationId xmlns:a16="http://schemas.microsoft.com/office/drawing/2014/main" id="{2C38B2AD-0777-A0D0-1291-A135BEDBC48C}"/>
              </a:ext>
            </a:extLst>
          </p:cNvPr>
          <p:cNvSpPr/>
          <p:nvPr/>
        </p:nvSpPr>
        <p:spPr>
          <a:xfrm>
            <a:off x="6127894" y="7142879"/>
            <a:ext cx="862778" cy="916453"/>
          </a:xfrm>
          <a:prstGeom prst="rect">
            <a:avLst/>
          </a:prstGeom>
          <a:noFill/>
          <a:ln w="952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597573597">
                  <a:custGeom>
                    <a:avLst/>
                    <a:gdLst>
                      <a:gd name="connsiteX0" fmla="*/ 0 w 534154"/>
                      <a:gd name="connsiteY0" fmla="*/ 0 h 489768"/>
                      <a:gd name="connsiteX1" fmla="*/ 534154 w 534154"/>
                      <a:gd name="connsiteY1" fmla="*/ 0 h 489768"/>
                      <a:gd name="connsiteX2" fmla="*/ 534154 w 534154"/>
                      <a:gd name="connsiteY2" fmla="*/ 489768 h 489768"/>
                      <a:gd name="connsiteX3" fmla="*/ 0 w 534154"/>
                      <a:gd name="connsiteY3" fmla="*/ 489768 h 489768"/>
                      <a:gd name="connsiteX4" fmla="*/ 0 w 534154"/>
                      <a:gd name="connsiteY4" fmla="*/ 0 h 4897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34154" h="489768" extrusionOk="0">
                        <a:moveTo>
                          <a:pt x="0" y="0"/>
                        </a:moveTo>
                        <a:cubicBezTo>
                          <a:pt x="235477" y="7361"/>
                          <a:pt x="471059" y="19783"/>
                          <a:pt x="534154" y="0"/>
                        </a:cubicBezTo>
                        <a:cubicBezTo>
                          <a:pt x="497032" y="178915"/>
                          <a:pt x="514360" y="292155"/>
                          <a:pt x="534154" y="489768"/>
                        </a:cubicBezTo>
                        <a:cubicBezTo>
                          <a:pt x="389946" y="493332"/>
                          <a:pt x="54122" y="443268"/>
                          <a:pt x="0" y="489768"/>
                        </a:cubicBezTo>
                        <a:cubicBezTo>
                          <a:pt x="-22295" y="393531"/>
                          <a:pt x="-3693" y="16457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90" name="Pil: højre 89">
            <a:extLst>
              <a:ext uri="{FF2B5EF4-FFF2-40B4-BE49-F238E27FC236}">
                <a16:creationId xmlns:a16="http://schemas.microsoft.com/office/drawing/2014/main" id="{307BE0C9-F2B6-EF6F-B6EC-76BED3A237B4}"/>
              </a:ext>
            </a:extLst>
          </p:cNvPr>
          <p:cNvSpPr/>
          <p:nvPr/>
        </p:nvSpPr>
        <p:spPr>
          <a:xfrm>
            <a:off x="5808291" y="8792554"/>
            <a:ext cx="307863" cy="181691"/>
          </a:xfrm>
          <a:custGeom>
            <a:avLst/>
            <a:gdLst>
              <a:gd name="connsiteX0" fmla="*/ 0 w 307863"/>
              <a:gd name="connsiteY0" fmla="*/ 45423 h 181691"/>
              <a:gd name="connsiteX1" fmla="*/ 217018 w 307863"/>
              <a:gd name="connsiteY1" fmla="*/ 45423 h 181691"/>
              <a:gd name="connsiteX2" fmla="*/ 217018 w 307863"/>
              <a:gd name="connsiteY2" fmla="*/ 0 h 181691"/>
              <a:gd name="connsiteX3" fmla="*/ 307863 w 307863"/>
              <a:gd name="connsiteY3" fmla="*/ 90846 h 181691"/>
              <a:gd name="connsiteX4" fmla="*/ 217018 w 307863"/>
              <a:gd name="connsiteY4" fmla="*/ 181691 h 181691"/>
              <a:gd name="connsiteX5" fmla="*/ 217018 w 307863"/>
              <a:gd name="connsiteY5" fmla="*/ 136268 h 181691"/>
              <a:gd name="connsiteX6" fmla="*/ 0 w 307863"/>
              <a:gd name="connsiteY6" fmla="*/ 136268 h 181691"/>
              <a:gd name="connsiteX7" fmla="*/ 0 w 307863"/>
              <a:gd name="connsiteY7" fmla="*/ 45423 h 181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7863" h="181691" extrusionOk="0">
                <a:moveTo>
                  <a:pt x="0" y="45423"/>
                </a:moveTo>
                <a:cubicBezTo>
                  <a:pt x="90786" y="30819"/>
                  <a:pt x="143779" y="49017"/>
                  <a:pt x="217018" y="45423"/>
                </a:cubicBezTo>
                <a:cubicBezTo>
                  <a:pt x="212305" y="34426"/>
                  <a:pt x="220199" y="14251"/>
                  <a:pt x="217018" y="0"/>
                </a:cubicBezTo>
                <a:cubicBezTo>
                  <a:pt x="255684" y="37112"/>
                  <a:pt x="266173" y="50135"/>
                  <a:pt x="307863" y="90846"/>
                </a:cubicBezTo>
                <a:cubicBezTo>
                  <a:pt x="272758" y="139715"/>
                  <a:pt x="247776" y="141932"/>
                  <a:pt x="217018" y="181691"/>
                </a:cubicBezTo>
                <a:cubicBezTo>
                  <a:pt x="215744" y="171992"/>
                  <a:pt x="219724" y="149359"/>
                  <a:pt x="217018" y="136268"/>
                </a:cubicBezTo>
                <a:cubicBezTo>
                  <a:pt x="126403" y="161214"/>
                  <a:pt x="97993" y="114290"/>
                  <a:pt x="0" y="136268"/>
                </a:cubicBezTo>
                <a:cubicBezTo>
                  <a:pt x="-9919" y="114905"/>
                  <a:pt x="1408" y="69265"/>
                  <a:pt x="0" y="45423"/>
                </a:cubicBezTo>
                <a:close/>
              </a:path>
            </a:pathLst>
          </a:custGeom>
          <a:noFill/>
          <a:ln>
            <a:solidFill>
              <a:srgbClr val="6D9480"/>
            </a:solidFill>
            <a:extLst>
              <a:ext uri="{C807C97D-BFC1-408E-A445-0C87EB9F89A2}">
                <ask:lineSketchStyleProps xmlns:ask="http://schemas.microsoft.com/office/drawing/2018/sketchyshapes" sd="2765677371">
                  <a:prstGeom prst="rightArrow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92" name="Pil: højre 91">
            <a:extLst>
              <a:ext uri="{FF2B5EF4-FFF2-40B4-BE49-F238E27FC236}">
                <a16:creationId xmlns:a16="http://schemas.microsoft.com/office/drawing/2014/main" id="{4983BC0F-4800-36A0-1D10-80E661C226AF}"/>
              </a:ext>
            </a:extLst>
          </p:cNvPr>
          <p:cNvSpPr/>
          <p:nvPr/>
        </p:nvSpPr>
        <p:spPr>
          <a:xfrm rot="5400000">
            <a:off x="6194911" y="5956899"/>
            <a:ext cx="307863" cy="181691"/>
          </a:xfrm>
          <a:custGeom>
            <a:avLst/>
            <a:gdLst>
              <a:gd name="connsiteX0" fmla="*/ 0 w 307863"/>
              <a:gd name="connsiteY0" fmla="*/ 45423 h 181691"/>
              <a:gd name="connsiteX1" fmla="*/ 217018 w 307863"/>
              <a:gd name="connsiteY1" fmla="*/ 45423 h 181691"/>
              <a:gd name="connsiteX2" fmla="*/ 217018 w 307863"/>
              <a:gd name="connsiteY2" fmla="*/ 0 h 181691"/>
              <a:gd name="connsiteX3" fmla="*/ 307863 w 307863"/>
              <a:gd name="connsiteY3" fmla="*/ 90846 h 181691"/>
              <a:gd name="connsiteX4" fmla="*/ 217018 w 307863"/>
              <a:gd name="connsiteY4" fmla="*/ 181691 h 181691"/>
              <a:gd name="connsiteX5" fmla="*/ 217018 w 307863"/>
              <a:gd name="connsiteY5" fmla="*/ 136268 h 181691"/>
              <a:gd name="connsiteX6" fmla="*/ 0 w 307863"/>
              <a:gd name="connsiteY6" fmla="*/ 136268 h 181691"/>
              <a:gd name="connsiteX7" fmla="*/ 0 w 307863"/>
              <a:gd name="connsiteY7" fmla="*/ 45423 h 181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7863" h="181691" extrusionOk="0">
                <a:moveTo>
                  <a:pt x="0" y="45423"/>
                </a:moveTo>
                <a:cubicBezTo>
                  <a:pt x="90786" y="30819"/>
                  <a:pt x="143779" y="49017"/>
                  <a:pt x="217018" y="45423"/>
                </a:cubicBezTo>
                <a:cubicBezTo>
                  <a:pt x="212305" y="34426"/>
                  <a:pt x="220199" y="14251"/>
                  <a:pt x="217018" y="0"/>
                </a:cubicBezTo>
                <a:cubicBezTo>
                  <a:pt x="255684" y="37112"/>
                  <a:pt x="266173" y="50135"/>
                  <a:pt x="307863" y="90846"/>
                </a:cubicBezTo>
                <a:cubicBezTo>
                  <a:pt x="272758" y="139715"/>
                  <a:pt x="247776" y="141932"/>
                  <a:pt x="217018" y="181691"/>
                </a:cubicBezTo>
                <a:cubicBezTo>
                  <a:pt x="215744" y="171992"/>
                  <a:pt x="219724" y="149359"/>
                  <a:pt x="217018" y="136268"/>
                </a:cubicBezTo>
                <a:cubicBezTo>
                  <a:pt x="126403" y="161214"/>
                  <a:pt x="97993" y="114290"/>
                  <a:pt x="0" y="136268"/>
                </a:cubicBezTo>
                <a:cubicBezTo>
                  <a:pt x="-9919" y="114905"/>
                  <a:pt x="1408" y="69265"/>
                  <a:pt x="0" y="45423"/>
                </a:cubicBezTo>
                <a:close/>
              </a:path>
            </a:pathLst>
          </a:custGeom>
          <a:noFill/>
          <a:ln>
            <a:solidFill>
              <a:srgbClr val="6D9480"/>
            </a:solidFill>
            <a:extLst>
              <a:ext uri="{C807C97D-BFC1-408E-A445-0C87EB9F89A2}">
                <ask:lineSketchStyleProps xmlns:ask="http://schemas.microsoft.com/office/drawing/2018/sketchyshapes" sd="2765677371">
                  <a:prstGeom prst="rightArrow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94" name="Rektangel: afrundede hjørner 93">
            <a:extLst>
              <a:ext uri="{FF2B5EF4-FFF2-40B4-BE49-F238E27FC236}">
                <a16:creationId xmlns:a16="http://schemas.microsoft.com/office/drawing/2014/main" id="{F24BBEF0-AB15-9AC0-9B93-5EFB5C538B68}"/>
              </a:ext>
            </a:extLst>
          </p:cNvPr>
          <p:cNvSpPr/>
          <p:nvPr/>
        </p:nvSpPr>
        <p:spPr>
          <a:xfrm>
            <a:off x="5383450" y="8763749"/>
            <a:ext cx="406154" cy="210496"/>
          </a:xfrm>
          <a:prstGeom prst="roundRect">
            <a:avLst/>
          </a:prstGeom>
          <a:noFill/>
          <a:ln>
            <a:solidFill>
              <a:srgbClr val="6D9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95" name="Rektangel: afrundede hjørner 94">
            <a:extLst>
              <a:ext uri="{FF2B5EF4-FFF2-40B4-BE49-F238E27FC236}">
                <a16:creationId xmlns:a16="http://schemas.microsoft.com/office/drawing/2014/main" id="{79A4A8B2-C867-ECC8-7D35-A5AAB334A6CF}"/>
              </a:ext>
            </a:extLst>
          </p:cNvPr>
          <p:cNvSpPr/>
          <p:nvPr/>
        </p:nvSpPr>
        <p:spPr>
          <a:xfrm>
            <a:off x="5857237" y="5872557"/>
            <a:ext cx="406154" cy="210496"/>
          </a:xfrm>
          <a:prstGeom prst="roundRect">
            <a:avLst/>
          </a:prstGeom>
          <a:noFill/>
          <a:ln>
            <a:solidFill>
              <a:srgbClr val="6D9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96" name="Rektangel 95">
            <a:extLst>
              <a:ext uri="{FF2B5EF4-FFF2-40B4-BE49-F238E27FC236}">
                <a16:creationId xmlns:a16="http://schemas.microsoft.com/office/drawing/2014/main" id="{057CDB23-54F3-D1DC-43A0-BEC15E02ED2F}"/>
              </a:ext>
            </a:extLst>
          </p:cNvPr>
          <p:cNvSpPr/>
          <p:nvPr/>
        </p:nvSpPr>
        <p:spPr>
          <a:xfrm>
            <a:off x="6991205" y="8057792"/>
            <a:ext cx="862778" cy="916453"/>
          </a:xfrm>
          <a:prstGeom prst="rect">
            <a:avLst/>
          </a:prstGeom>
          <a:noFill/>
          <a:ln w="952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597573597">
                  <a:custGeom>
                    <a:avLst/>
                    <a:gdLst>
                      <a:gd name="connsiteX0" fmla="*/ 0 w 534154"/>
                      <a:gd name="connsiteY0" fmla="*/ 0 h 489768"/>
                      <a:gd name="connsiteX1" fmla="*/ 534154 w 534154"/>
                      <a:gd name="connsiteY1" fmla="*/ 0 h 489768"/>
                      <a:gd name="connsiteX2" fmla="*/ 534154 w 534154"/>
                      <a:gd name="connsiteY2" fmla="*/ 489768 h 489768"/>
                      <a:gd name="connsiteX3" fmla="*/ 0 w 534154"/>
                      <a:gd name="connsiteY3" fmla="*/ 489768 h 489768"/>
                      <a:gd name="connsiteX4" fmla="*/ 0 w 534154"/>
                      <a:gd name="connsiteY4" fmla="*/ 0 h 4897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34154" h="489768" extrusionOk="0">
                        <a:moveTo>
                          <a:pt x="0" y="0"/>
                        </a:moveTo>
                        <a:cubicBezTo>
                          <a:pt x="235477" y="7361"/>
                          <a:pt x="471059" y="19783"/>
                          <a:pt x="534154" y="0"/>
                        </a:cubicBezTo>
                        <a:cubicBezTo>
                          <a:pt x="497032" y="178915"/>
                          <a:pt x="514360" y="292155"/>
                          <a:pt x="534154" y="489768"/>
                        </a:cubicBezTo>
                        <a:cubicBezTo>
                          <a:pt x="389946" y="493332"/>
                          <a:pt x="54122" y="443268"/>
                          <a:pt x="0" y="489768"/>
                        </a:cubicBezTo>
                        <a:cubicBezTo>
                          <a:pt x="-22295" y="393531"/>
                          <a:pt x="-3693" y="16457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99" name="Billede 98" descr="Et billede, der indeholder tekst, vektorgrafik&#10;&#10;Automatisk genereret beskrivelse">
            <a:extLst>
              <a:ext uri="{FF2B5EF4-FFF2-40B4-BE49-F238E27FC236}">
                <a16:creationId xmlns:a16="http://schemas.microsoft.com/office/drawing/2014/main" id="{4353DC39-9A8D-6288-4C67-6603E6B38C6D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5989" y="5708264"/>
            <a:ext cx="485591" cy="475226"/>
          </a:xfrm>
          <a:prstGeom prst="rect">
            <a:avLst/>
          </a:prstGeom>
        </p:spPr>
      </p:pic>
      <p:pic>
        <p:nvPicPr>
          <p:cNvPr id="101" name="Billede 100" descr="Et billede, der indeholder tekst, legetøj, vektorgrafik, dukke&#10;&#10;Automatisk genereret beskrivelse">
            <a:extLst>
              <a:ext uri="{FF2B5EF4-FFF2-40B4-BE49-F238E27FC236}">
                <a16:creationId xmlns:a16="http://schemas.microsoft.com/office/drawing/2014/main" id="{54E7B7F8-90F6-6883-C0C6-969AAD2C1E2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4160" y="8022348"/>
            <a:ext cx="406154" cy="705114"/>
          </a:xfrm>
          <a:prstGeom prst="rect">
            <a:avLst/>
          </a:prstGeom>
        </p:spPr>
      </p:pic>
      <p:sp>
        <p:nvSpPr>
          <p:cNvPr id="117" name="Rektangel 116">
            <a:extLst>
              <a:ext uri="{FF2B5EF4-FFF2-40B4-BE49-F238E27FC236}">
                <a16:creationId xmlns:a16="http://schemas.microsoft.com/office/drawing/2014/main" id="{D73325C1-7698-F8C9-48BE-FD7DCD935C29}"/>
              </a:ext>
            </a:extLst>
          </p:cNvPr>
          <p:cNvSpPr/>
          <p:nvPr/>
        </p:nvSpPr>
        <p:spPr>
          <a:xfrm>
            <a:off x="8992391" y="6223651"/>
            <a:ext cx="862778" cy="916453"/>
          </a:xfrm>
          <a:prstGeom prst="rect">
            <a:avLst/>
          </a:prstGeom>
          <a:noFill/>
          <a:ln w="952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597573597">
                  <a:custGeom>
                    <a:avLst/>
                    <a:gdLst>
                      <a:gd name="connsiteX0" fmla="*/ 0 w 534154"/>
                      <a:gd name="connsiteY0" fmla="*/ 0 h 489768"/>
                      <a:gd name="connsiteX1" fmla="*/ 534154 w 534154"/>
                      <a:gd name="connsiteY1" fmla="*/ 0 h 489768"/>
                      <a:gd name="connsiteX2" fmla="*/ 534154 w 534154"/>
                      <a:gd name="connsiteY2" fmla="*/ 489768 h 489768"/>
                      <a:gd name="connsiteX3" fmla="*/ 0 w 534154"/>
                      <a:gd name="connsiteY3" fmla="*/ 489768 h 489768"/>
                      <a:gd name="connsiteX4" fmla="*/ 0 w 534154"/>
                      <a:gd name="connsiteY4" fmla="*/ 0 h 4897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34154" h="489768" extrusionOk="0">
                        <a:moveTo>
                          <a:pt x="0" y="0"/>
                        </a:moveTo>
                        <a:cubicBezTo>
                          <a:pt x="235477" y="7361"/>
                          <a:pt x="471059" y="19783"/>
                          <a:pt x="534154" y="0"/>
                        </a:cubicBezTo>
                        <a:cubicBezTo>
                          <a:pt x="497032" y="178915"/>
                          <a:pt x="514360" y="292155"/>
                          <a:pt x="534154" y="489768"/>
                        </a:cubicBezTo>
                        <a:cubicBezTo>
                          <a:pt x="389946" y="493332"/>
                          <a:pt x="54122" y="443268"/>
                          <a:pt x="0" y="489768"/>
                        </a:cubicBezTo>
                        <a:cubicBezTo>
                          <a:pt x="-22295" y="393531"/>
                          <a:pt x="-3693" y="16457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18" name="Rektangel 117">
            <a:extLst>
              <a:ext uri="{FF2B5EF4-FFF2-40B4-BE49-F238E27FC236}">
                <a16:creationId xmlns:a16="http://schemas.microsoft.com/office/drawing/2014/main" id="{16E2142D-B1B6-6329-1664-76DD5CC7B3AC}"/>
              </a:ext>
            </a:extLst>
          </p:cNvPr>
          <p:cNvSpPr/>
          <p:nvPr/>
        </p:nvSpPr>
        <p:spPr>
          <a:xfrm>
            <a:off x="8992391" y="7138602"/>
            <a:ext cx="862778" cy="916453"/>
          </a:xfrm>
          <a:prstGeom prst="rect">
            <a:avLst/>
          </a:prstGeom>
          <a:noFill/>
          <a:ln w="952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597573597">
                  <a:custGeom>
                    <a:avLst/>
                    <a:gdLst>
                      <a:gd name="connsiteX0" fmla="*/ 0 w 534154"/>
                      <a:gd name="connsiteY0" fmla="*/ 0 h 489768"/>
                      <a:gd name="connsiteX1" fmla="*/ 534154 w 534154"/>
                      <a:gd name="connsiteY1" fmla="*/ 0 h 489768"/>
                      <a:gd name="connsiteX2" fmla="*/ 534154 w 534154"/>
                      <a:gd name="connsiteY2" fmla="*/ 489768 h 489768"/>
                      <a:gd name="connsiteX3" fmla="*/ 0 w 534154"/>
                      <a:gd name="connsiteY3" fmla="*/ 489768 h 489768"/>
                      <a:gd name="connsiteX4" fmla="*/ 0 w 534154"/>
                      <a:gd name="connsiteY4" fmla="*/ 0 h 4897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34154" h="489768" extrusionOk="0">
                        <a:moveTo>
                          <a:pt x="0" y="0"/>
                        </a:moveTo>
                        <a:cubicBezTo>
                          <a:pt x="235477" y="7361"/>
                          <a:pt x="471059" y="19783"/>
                          <a:pt x="534154" y="0"/>
                        </a:cubicBezTo>
                        <a:cubicBezTo>
                          <a:pt x="497032" y="178915"/>
                          <a:pt x="514360" y="292155"/>
                          <a:pt x="534154" y="489768"/>
                        </a:cubicBezTo>
                        <a:cubicBezTo>
                          <a:pt x="389946" y="493332"/>
                          <a:pt x="54122" y="443268"/>
                          <a:pt x="0" y="489768"/>
                        </a:cubicBezTo>
                        <a:cubicBezTo>
                          <a:pt x="-22295" y="393531"/>
                          <a:pt x="-3693" y="16457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23" name="Rektangel 122">
            <a:extLst>
              <a:ext uri="{FF2B5EF4-FFF2-40B4-BE49-F238E27FC236}">
                <a16:creationId xmlns:a16="http://schemas.microsoft.com/office/drawing/2014/main" id="{42219E0F-993C-0F82-FEEC-EE6485EBE0C9}"/>
              </a:ext>
            </a:extLst>
          </p:cNvPr>
          <p:cNvSpPr/>
          <p:nvPr/>
        </p:nvSpPr>
        <p:spPr>
          <a:xfrm>
            <a:off x="8129613" y="7138601"/>
            <a:ext cx="862778" cy="916453"/>
          </a:xfrm>
          <a:prstGeom prst="rect">
            <a:avLst/>
          </a:prstGeom>
          <a:noFill/>
          <a:ln w="952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597573597">
                  <a:custGeom>
                    <a:avLst/>
                    <a:gdLst>
                      <a:gd name="connsiteX0" fmla="*/ 0 w 534154"/>
                      <a:gd name="connsiteY0" fmla="*/ 0 h 489768"/>
                      <a:gd name="connsiteX1" fmla="*/ 534154 w 534154"/>
                      <a:gd name="connsiteY1" fmla="*/ 0 h 489768"/>
                      <a:gd name="connsiteX2" fmla="*/ 534154 w 534154"/>
                      <a:gd name="connsiteY2" fmla="*/ 489768 h 489768"/>
                      <a:gd name="connsiteX3" fmla="*/ 0 w 534154"/>
                      <a:gd name="connsiteY3" fmla="*/ 489768 h 489768"/>
                      <a:gd name="connsiteX4" fmla="*/ 0 w 534154"/>
                      <a:gd name="connsiteY4" fmla="*/ 0 h 4897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34154" h="489768" extrusionOk="0">
                        <a:moveTo>
                          <a:pt x="0" y="0"/>
                        </a:moveTo>
                        <a:cubicBezTo>
                          <a:pt x="235477" y="7361"/>
                          <a:pt x="471059" y="19783"/>
                          <a:pt x="534154" y="0"/>
                        </a:cubicBezTo>
                        <a:cubicBezTo>
                          <a:pt x="497032" y="178915"/>
                          <a:pt x="514360" y="292155"/>
                          <a:pt x="534154" y="489768"/>
                        </a:cubicBezTo>
                        <a:cubicBezTo>
                          <a:pt x="389946" y="493332"/>
                          <a:pt x="54122" y="443268"/>
                          <a:pt x="0" y="489768"/>
                        </a:cubicBezTo>
                        <a:cubicBezTo>
                          <a:pt x="-22295" y="393531"/>
                          <a:pt x="-3693" y="16457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24" name="Rektangel: afrundede hjørner 123">
            <a:extLst>
              <a:ext uri="{FF2B5EF4-FFF2-40B4-BE49-F238E27FC236}">
                <a16:creationId xmlns:a16="http://schemas.microsoft.com/office/drawing/2014/main" id="{7DC6C84D-3A7A-1255-CE35-B726262587E1}"/>
              </a:ext>
            </a:extLst>
          </p:cNvPr>
          <p:cNvSpPr/>
          <p:nvPr/>
        </p:nvSpPr>
        <p:spPr>
          <a:xfrm>
            <a:off x="8779131" y="5876622"/>
            <a:ext cx="406154" cy="210496"/>
          </a:xfrm>
          <a:prstGeom prst="roundRect">
            <a:avLst/>
          </a:prstGeom>
          <a:noFill/>
          <a:ln>
            <a:solidFill>
              <a:srgbClr val="6D9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25" name="Pil: højre 124">
            <a:extLst>
              <a:ext uri="{FF2B5EF4-FFF2-40B4-BE49-F238E27FC236}">
                <a16:creationId xmlns:a16="http://schemas.microsoft.com/office/drawing/2014/main" id="{DFE5E4B4-DDB9-A61F-4492-E105AA0FC439}"/>
              </a:ext>
            </a:extLst>
          </p:cNvPr>
          <p:cNvSpPr/>
          <p:nvPr/>
        </p:nvSpPr>
        <p:spPr>
          <a:xfrm rot="5400000">
            <a:off x="9112183" y="5957000"/>
            <a:ext cx="307863" cy="181691"/>
          </a:xfrm>
          <a:custGeom>
            <a:avLst/>
            <a:gdLst>
              <a:gd name="connsiteX0" fmla="*/ 0 w 307863"/>
              <a:gd name="connsiteY0" fmla="*/ 45423 h 181691"/>
              <a:gd name="connsiteX1" fmla="*/ 217018 w 307863"/>
              <a:gd name="connsiteY1" fmla="*/ 45423 h 181691"/>
              <a:gd name="connsiteX2" fmla="*/ 217018 w 307863"/>
              <a:gd name="connsiteY2" fmla="*/ 0 h 181691"/>
              <a:gd name="connsiteX3" fmla="*/ 307863 w 307863"/>
              <a:gd name="connsiteY3" fmla="*/ 90846 h 181691"/>
              <a:gd name="connsiteX4" fmla="*/ 217018 w 307863"/>
              <a:gd name="connsiteY4" fmla="*/ 181691 h 181691"/>
              <a:gd name="connsiteX5" fmla="*/ 217018 w 307863"/>
              <a:gd name="connsiteY5" fmla="*/ 136268 h 181691"/>
              <a:gd name="connsiteX6" fmla="*/ 0 w 307863"/>
              <a:gd name="connsiteY6" fmla="*/ 136268 h 181691"/>
              <a:gd name="connsiteX7" fmla="*/ 0 w 307863"/>
              <a:gd name="connsiteY7" fmla="*/ 45423 h 181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7863" h="181691" extrusionOk="0">
                <a:moveTo>
                  <a:pt x="0" y="45423"/>
                </a:moveTo>
                <a:cubicBezTo>
                  <a:pt x="90786" y="30819"/>
                  <a:pt x="143779" y="49017"/>
                  <a:pt x="217018" y="45423"/>
                </a:cubicBezTo>
                <a:cubicBezTo>
                  <a:pt x="212305" y="34426"/>
                  <a:pt x="220199" y="14251"/>
                  <a:pt x="217018" y="0"/>
                </a:cubicBezTo>
                <a:cubicBezTo>
                  <a:pt x="255684" y="37112"/>
                  <a:pt x="266173" y="50135"/>
                  <a:pt x="307863" y="90846"/>
                </a:cubicBezTo>
                <a:cubicBezTo>
                  <a:pt x="272758" y="139715"/>
                  <a:pt x="247776" y="141932"/>
                  <a:pt x="217018" y="181691"/>
                </a:cubicBezTo>
                <a:cubicBezTo>
                  <a:pt x="215744" y="171992"/>
                  <a:pt x="219724" y="149359"/>
                  <a:pt x="217018" y="136268"/>
                </a:cubicBezTo>
                <a:cubicBezTo>
                  <a:pt x="126403" y="161214"/>
                  <a:pt x="97993" y="114290"/>
                  <a:pt x="0" y="136268"/>
                </a:cubicBezTo>
                <a:cubicBezTo>
                  <a:pt x="-9919" y="114905"/>
                  <a:pt x="1408" y="69265"/>
                  <a:pt x="0" y="45423"/>
                </a:cubicBezTo>
                <a:close/>
              </a:path>
            </a:pathLst>
          </a:custGeom>
          <a:noFill/>
          <a:ln>
            <a:solidFill>
              <a:srgbClr val="6D9480"/>
            </a:solidFill>
            <a:extLst>
              <a:ext uri="{C807C97D-BFC1-408E-A445-0C87EB9F89A2}">
                <ask:lineSketchStyleProps xmlns:ask="http://schemas.microsoft.com/office/drawing/2018/sketchyshapes" sd="2765677371">
                  <a:prstGeom prst="rightArrow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26" name="Rektangel: afrundede hjørner 125">
            <a:extLst>
              <a:ext uri="{FF2B5EF4-FFF2-40B4-BE49-F238E27FC236}">
                <a16:creationId xmlns:a16="http://schemas.microsoft.com/office/drawing/2014/main" id="{38B90B18-5114-1D1C-6D58-2CB2427FDEF8}"/>
              </a:ext>
            </a:extLst>
          </p:cNvPr>
          <p:cNvSpPr/>
          <p:nvPr/>
        </p:nvSpPr>
        <p:spPr>
          <a:xfrm>
            <a:off x="7364791" y="7136309"/>
            <a:ext cx="406154" cy="210496"/>
          </a:xfrm>
          <a:prstGeom prst="roundRect">
            <a:avLst/>
          </a:prstGeom>
          <a:noFill/>
          <a:ln>
            <a:solidFill>
              <a:srgbClr val="6D9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29" name="Pil: højre 128">
            <a:extLst>
              <a:ext uri="{FF2B5EF4-FFF2-40B4-BE49-F238E27FC236}">
                <a16:creationId xmlns:a16="http://schemas.microsoft.com/office/drawing/2014/main" id="{B5269414-F521-921C-65EB-F85E974011F6}"/>
              </a:ext>
            </a:extLst>
          </p:cNvPr>
          <p:cNvSpPr/>
          <p:nvPr/>
        </p:nvSpPr>
        <p:spPr>
          <a:xfrm>
            <a:off x="7797889" y="7124136"/>
            <a:ext cx="307863" cy="181691"/>
          </a:xfrm>
          <a:custGeom>
            <a:avLst/>
            <a:gdLst>
              <a:gd name="connsiteX0" fmla="*/ 0 w 307863"/>
              <a:gd name="connsiteY0" fmla="*/ 45423 h 181691"/>
              <a:gd name="connsiteX1" fmla="*/ 217018 w 307863"/>
              <a:gd name="connsiteY1" fmla="*/ 45423 h 181691"/>
              <a:gd name="connsiteX2" fmla="*/ 217018 w 307863"/>
              <a:gd name="connsiteY2" fmla="*/ 0 h 181691"/>
              <a:gd name="connsiteX3" fmla="*/ 307863 w 307863"/>
              <a:gd name="connsiteY3" fmla="*/ 90846 h 181691"/>
              <a:gd name="connsiteX4" fmla="*/ 217018 w 307863"/>
              <a:gd name="connsiteY4" fmla="*/ 181691 h 181691"/>
              <a:gd name="connsiteX5" fmla="*/ 217018 w 307863"/>
              <a:gd name="connsiteY5" fmla="*/ 136268 h 181691"/>
              <a:gd name="connsiteX6" fmla="*/ 0 w 307863"/>
              <a:gd name="connsiteY6" fmla="*/ 136268 h 181691"/>
              <a:gd name="connsiteX7" fmla="*/ 0 w 307863"/>
              <a:gd name="connsiteY7" fmla="*/ 45423 h 181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7863" h="181691" extrusionOk="0">
                <a:moveTo>
                  <a:pt x="0" y="45423"/>
                </a:moveTo>
                <a:cubicBezTo>
                  <a:pt x="90786" y="30819"/>
                  <a:pt x="143779" y="49017"/>
                  <a:pt x="217018" y="45423"/>
                </a:cubicBezTo>
                <a:cubicBezTo>
                  <a:pt x="212305" y="34426"/>
                  <a:pt x="220199" y="14251"/>
                  <a:pt x="217018" y="0"/>
                </a:cubicBezTo>
                <a:cubicBezTo>
                  <a:pt x="255684" y="37112"/>
                  <a:pt x="266173" y="50135"/>
                  <a:pt x="307863" y="90846"/>
                </a:cubicBezTo>
                <a:cubicBezTo>
                  <a:pt x="272758" y="139715"/>
                  <a:pt x="247776" y="141932"/>
                  <a:pt x="217018" y="181691"/>
                </a:cubicBezTo>
                <a:cubicBezTo>
                  <a:pt x="215744" y="171992"/>
                  <a:pt x="219724" y="149359"/>
                  <a:pt x="217018" y="136268"/>
                </a:cubicBezTo>
                <a:cubicBezTo>
                  <a:pt x="126403" y="161214"/>
                  <a:pt x="97993" y="114290"/>
                  <a:pt x="0" y="136268"/>
                </a:cubicBezTo>
                <a:cubicBezTo>
                  <a:pt x="-9919" y="114905"/>
                  <a:pt x="1408" y="69265"/>
                  <a:pt x="0" y="45423"/>
                </a:cubicBezTo>
                <a:close/>
              </a:path>
            </a:pathLst>
          </a:custGeom>
          <a:noFill/>
          <a:ln>
            <a:solidFill>
              <a:srgbClr val="6D9480"/>
            </a:solidFill>
            <a:extLst>
              <a:ext uri="{C807C97D-BFC1-408E-A445-0C87EB9F89A2}">
                <ask:lineSketchStyleProps xmlns:ask="http://schemas.microsoft.com/office/drawing/2018/sketchyshapes" sd="2765677371">
                  <a:prstGeom prst="rightArrow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31" name="Rektangel 130">
            <a:extLst>
              <a:ext uri="{FF2B5EF4-FFF2-40B4-BE49-F238E27FC236}">
                <a16:creationId xmlns:a16="http://schemas.microsoft.com/office/drawing/2014/main" id="{F904413C-A5F3-FA75-C666-1BA74D2A7BBA}"/>
              </a:ext>
            </a:extLst>
          </p:cNvPr>
          <p:cNvSpPr/>
          <p:nvPr/>
        </p:nvSpPr>
        <p:spPr>
          <a:xfrm>
            <a:off x="7267537" y="9063548"/>
            <a:ext cx="862778" cy="916453"/>
          </a:xfrm>
          <a:prstGeom prst="rect">
            <a:avLst/>
          </a:prstGeom>
          <a:noFill/>
          <a:ln w="952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597573597">
                  <a:custGeom>
                    <a:avLst/>
                    <a:gdLst>
                      <a:gd name="connsiteX0" fmla="*/ 0 w 534154"/>
                      <a:gd name="connsiteY0" fmla="*/ 0 h 489768"/>
                      <a:gd name="connsiteX1" fmla="*/ 534154 w 534154"/>
                      <a:gd name="connsiteY1" fmla="*/ 0 h 489768"/>
                      <a:gd name="connsiteX2" fmla="*/ 534154 w 534154"/>
                      <a:gd name="connsiteY2" fmla="*/ 489768 h 489768"/>
                      <a:gd name="connsiteX3" fmla="*/ 0 w 534154"/>
                      <a:gd name="connsiteY3" fmla="*/ 489768 h 489768"/>
                      <a:gd name="connsiteX4" fmla="*/ 0 w 534154"/>
                      <a:gd name="connsiteY4" fmla="*/ 0 h 4897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34154" h="489768" extrusionOk="0">
                        <a:moveTo>
                          <a:pt x="0" y="0"/>
                        </a:moveTo>
                        <a:cubicBezTo>
                          <a:pt x="235477" y="7361"/>
                          <a:pt x="471059" y="19783"/>
                          <a:pt x="534154" y="0"/>
                        </a:cubicBezTo>
                        <a:cubicBezTo>
                          <a:pt x="497032" y="178915"/>
                          <a:pt x="514360" y="292155"/>
                          <a:pt x="534154" y="489768"/>
                        </a:cubicBezTo>
                        <a:cubicBezTo>
                          <a:pt x="389946" y="493332"/>
                          <a:pt x="54122" y="443268"/>
                          <a:pt x="0" y="489768"/>
                        </a:cubicBezTo>
                        <a:cubicBezTo>
                          <a:pt x="-22295" y="393531"/>
                          <a:pt x="-3693" y="16457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33" name="Rektangel 132">
            <a:extLst>
              <a:ext uri="{FF2B5EF4-FFF2-40B4-BE49-F238E27FC236}">
                <a16:creationId xmlns:a16="http://schemas.microsoft.com/office/drawing/2014/main" id="{EA4BCB9C-740C-C6B9-37AC-89333A3EAF97}"/>
              </a:ext>
            </a:extLst>
          </p:cNvPr>
          <p:cNvSpPr/>
          <p:nvPr/>
        </p:nvSpPr>
        <p:spPr>
          <a:xfrm>
            <a:off x="8132989" y="9062579"/>
            <a:ext cx="862778" cy="916453"/>
          </a:xfrm>
          <a:prstGeom prst="rect">
            <a:avLst/>
          </a:prstGeom>
          <a:noFill/>
          <a:ln w="952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597573597">
                  <a:custGeom>
                    <a:avLst/>
                    <a:gdLst>
                      <a:gd name="connsiteX0" fmla="*/ 0 w 534154"/>
                      <a:gd name="connsiteY0" fmla="*/ 0 h 489768"/>
                      <a:gd name="connsiteX1" fmla="*/ 534154 w 534154"/>
                      <a:gd name="connsiteY1" fmla="*/ 0 h 489768"/>
                      <a:gd name="connsiteX2" fmla="*/ 534154 w 534154"/>
                      <a:gd name="connsiteY2" fmla="*/ 489768 h 489768"/>
                      <a:gd name="connsiteX3" fmla="*/ 0 w 534154"/>
                      <a:gd name="connsiteY3" fmla="*/ 489768 h 489768"/>
                      <a:gd name="connsiteX4" fmla="*/ 0 w 534154"/>
                      <a:gd name="connsiteY4" fmla="*/ 0 h 4897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34154" h="489768" extrusionOk="0">
                        <a:moveTo>
                          <a:pt x="0" y="0"/>
                        </a:moveTo>
                        <a:cubicBezTo>
                          <a:pt x="235477" y="7361"/>
                          <a:pt x="471059" y="19783"/>
                          <a:pt x="534154" y="0"/>
                        </a:cubicBezTo>
                        <a:cubicBezTo>
                          <a:pt x="497032" y="178915"/>
                          <a:pt x="514360" y="292155"/>
                          <a:pt x="534154" y="489768"/>
                        </a:cubicBezTo>
                        <a:cubicBezTo>
                          <a:pt x="389946" y="493332"/>
                          <a:pt x="54122" y="443268"/>
                          <a:pt x="0" y="489768"/>
                        </a:cubicBezTo>
                        <a:cubicBezTo>
                          <a:pt x="-22295" y="393531"/>
                          <a:pt x="-3693" y="16457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34" name="Rektangel 133">
            <a:extLst>
              <a:ext uri="{FF2B5EF4-FFF2-40B4-BE49-F238E27FC236}">
                <a16:creationId xmlns:a16="http://schemas.microsoft.com/office/drawing/2014/main" id="{DC8EF776-35F5-0F20-98E1-6D6C737BC232}"/>
              </a:ext>
            </a:extLst>
          </p:cNvPr>
          <p:cNvSpPr/>
          <p:nvPr/>
        </p:nvSpPr>
        <p:spPr>
          <a:xfrm>
            <a:off x="8998441" y="9061329"/>
            <a:ext cx="862778" cy="916453"/>
          </a:xfrm>
          <a:prstGeom prst="rect">
            <a:avLst/>
          </a:prstGeom>
          <a:noFill/>
          <a:ln w="952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597573597">
                  <a:custGeom>
                    <a:avLst/>
                    <a:gdLst>
                      <a:gd name="connsiteX0" fmla="*/ 0 w 534154"/>
                      <a:gd name="connsiteY0" fmla="*/ 0 h 489768"/>
                      <a:gd name="connsiteX1" fmla="*/ 534154 w 534154"/>
                      <a:gd name="connsiteY1" fmla="*/ 0 h 489768"/>
                      <a:gd name="connsiteX2" fmla="*/ 534154 w 534154"/>
                      <a:gd name="connsiteY2" fmla="*/ 489768 h 489768"/>
                      <a:gd name="connsiteX3" fmla="*/ 0 w 534154"/>
                      <a:gd name="connsiteY3" fmla="*/ 489768 h 489768"/>
                      <a:gd name="connsiteX4" fmla="*/ 0 w 534154"/>
                      <a:gd name="connsiteY4" fmla="*/ 0 h 4897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34154" h="489768" extrusionOk="0">
                        <a:moveTo>
                          <a:pt x="0" y="0"/>
                        </a:moveTo>
                        <a:cubicBezTo>
                          <a:pt x="235477" y="7361"/>
                          <a:pt x="471059" y="19783"/>
                          <a:pt x="534154" y="0"/>
                        </a:cubicBezTo>
                        <a:cubicBezTo>
                          <a:pt x="497032" y="178915"/>
                          <a:pt x="514360" y="292155"/>
                          <a:pt x="534154" y="489768"/>
                        </a:cubicBezTo>
                        <a:cubicBezTo>
                          <a:pt x="389946" y="493332"/>
                          <a:pt x="54122" y="443268"/>
                          <a:pt x="0" y="489768"/>
                        </a:cubicBezTo>
                        <a:cubicBezTo>
                          <a:pt x="-22295" y="393531"/>
                          <a:pt x="-3693" y="16457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35" name="Pil: højre 134">
            <a:extLst>
              <a:ext uri="{FF2B5EF4-FFF2-40B4-BE49-F238E27FC236}">
                <a16:creationId xmlns:a16="http://schemas.microsoft.com/office/drawing/2014/main" id="{C2623928-EA76-172D-693A-990E2544856C}"/>
              </a:ext>
            </a:extLst>
          </p:cNvPr>
          <p:cNvSpPr/>
          <p:nvPr/>
        </p:nvSpPr>
        <p:spPr>
          <a:xfrm>
            <a:off x="6906525" y="9746089"/>
            <a:ext cx="307863" cy="181691"/>
          </a:xfrm>
          <a:custGeom>
            <a:avLst/>
            <a:gdLst>
              <a:gd name="connsiteX0" fmla="*/ 0 w 307863"/>
              <a:gd name="connsiteY0" fmla="*/ 45423 h 181691"/>
              <a:gd name="connsiteX1" fmla="*/ 217018 w 307863"/>
              <a:gd name="connsiteY1" fmla="*/ 45423 h 181691"/>
              <a:gd name="connsiteX2" fmla="*/ 217018 w 307863"/>
              <a:gd name="connsiteY2" fmla="*/ 0 h 181691"/>
              <a:gd name="connsiteX3" fmla="*/ 307863 w 307863"/>
              <a:gd name="connsiteY3" fmla="*/ 90846 h 181691"/>
              <a:gd name="connsiteX4" fmla="*/ 217018 w 307863"/>
              <a:gd name="connsiteY4" fmla="*/ 181691 h 181691"/>
              <a:gd name="connsiteX5" fmla="*/ 217018 w 307863"/>
              <a:gd name="connsiteY5" fmla="*/ 136268 h 181691"/>
              <a:gd name="connsiteX6" fmla="*/ 0 w 307863"/>
              <a:gd name="connsiteY6" fmla="*/ 136268 h 181691"/>
              <a:gd name="connsiteX7" fmla="*/ 0 w 307863"/>
              <a:gd name="connsiteY7" fmla="*/ 45423 h 181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7863" h="181691" extrusionOk="0">
                <a:moveTo>
                  <a:pt x="0" y="45423"/>
                </a:moveTo>
                <a:cubicBezTo>
                  <a:pt x="90786" y="30819"/>
                  <a:pt x="143779" y="49017"/>
                  <a:pt x="217018" y="45423"/>
                </a:cubicBezTo>
                <a:cubicBezTo>
                  <a:pt x="212305" y="34426"/>
                  <a:pt x="220199" y="14251"/>
                  <a:pt x="217018" y="0"/>
                </a:cubicBezTo>
                <a:cubicBezTo>
                  <a:pt x="255684" y="37112"/>
                  <a:pt x="266173" y="50135"/>
                  <a:pt x="307863" y="90846"/>
                </a:cubicBezTo>
                <a:cubicBezTo>
                  <a:pt x="272758" y="139715"/>
                  <a:pt x="247776" y="141932"/>
                  <a:pt x="217018" y="181691"/>
                </a:cubicBezTo>
                <a:cubicBezTo>
                  <a:pt x="215744" y="171992"/>
                  <a:pt x="219724" y="149359"/>
                  <a:pt x="217018" y="136268"/>
                </a:cubicBezTo>
                <a:cubicBezTo>
                  <a:pt x="126403" y="161214"/>
                  <a:pt x="97993" y="114290"/>
                  <a:pt x="0" y="136268"/>
                </a:cubicBezTo>
                <a:cubicBezTo>
                  <a:pt x="-9919" y="114905"/>
                  <a:pt x="1408" y="69265"/>
                  <a:pt x="0" y="45423"/>
                </a:cubicBezTo>
                <a:close/>
              </a:path>
            </a:pathLst>
          </a:custGeom>
          <a:noFill/>
          <a:ln>
            <a:solidFill>
              <a:srgbClr val="6D9480"/>
            </a:solidFill>
            <a:extLst>
              <a:ext uri="{C807C97D-BFC1-408E-A445-0C87EB9F89A2}">
                <ask:lineSketchStyleProps xmlns:ask="http://schemas.microsoft.com/office/drawing/2018/sketchyshapes" sd="2765677371">
                  <a:prstGeom prst="rightArrow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36" name="Rektangel: afrundede hjørner 135">
            <a:extLst>
              <a:ext uri="{FF2B5EF4-FFF2-40B4-BE49-F238E27FC236}">
                <a16:creationId xmlns:a16="http://schemas.microsoft.com/office/drawing/2014/main" id="{C44B5B68-F4DA-B42A-95F7-8544214994B8}"/>
              </a:ext>
            </a:extLst>
          </p:cNvPr>
          <p:cNvSpPr/>
          <p:nvPr/>
        </p:nvSpPr>
        <p:spPr>
          <a:xfrm>
            <a:off x="6465905" y="9728976"/>
            <a:ext cx="406154" cy="210496"/>
          </a:xfrm>
          <a:prstGeom prst="roundRect">
            <a:avLst/>
          </a:prstGeom>
          <a:noFill/>
          <a:ln>
            <a:solidFill>
              <a:srgbClr val="6D9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37" name="Rektangel: afrundede hjørner 136">
            <a:extLst>
              <a:ext uri="{FF2B5EF4-FFF2-40B4-BE49-F238E27FC236}">
                <a16:creationId xmlns:a16="http://schemas.microsoft.com/office/drawing/2014/main" id="{AB57475F-6DF8-48F7-8DB1-02BCFC63C9FB}"/>
              </a:ext>
            </a:extLst>
          </p:cNvPr>
          <p:cNvSpPr/>
          <p:nvPr/>
        </p:nvSpPr>
        <p:spPr>
          <a:xfrm>
            <a:off x="7942210" y="8704245"/>
            <a:ext cx="406154" cy="210496"/>
          </a:xfrm>
          <a:prstGeom prst="roundRect">
            <a:avLst/>
          </a:prstGeom>
          <a:noFill/>
          <a:ln>
            <a:solidFill>
              <a:srgbClr val="6D9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38" name="Pil: højre 137">
            <a:extLst>
              <a:ext uri="{FF2B5EF4-FFF2-40B4-BE49-F238E27FC236}">
                <a16:creationId xmlns:a16="http://schemas.microsoft.com/office/drawing/2014/main" id="{2909EE76-44EA-078C-6ED5-573576445E99}"/>
              </a:ext>
            </a:extLst>
          </p:cNvPr>
          <p:cNvSpPr/>
          <p:nvPr/>
        </p:nvSpPr>
        <p:spPr>
          <a:xfrm rot="5400000">
            <a:off x="8285278" y="8794899"/>
            <a:ext cx="307863" cy="181691"/>
          </a:xfrm>
          <a:custGeom>
            <a:avLst/>
            <a:gdLst>
              <a:gd name="connsiteX0" fmla="*/ 0 w 307863"/>
              <a:gd name="connsiteY0" fmla="*/ 45423 h 181691"/>
              <a:gd name="connsiteX1" fmla="*/ 217018 w 307863"/>
              <a:gd name="connsiteY1" fmla="*/ 45423 h 181691"/>
              <a:gd name="connsiteX2" fmla="*/ 217018 w 307863"/>
              <a:gd name="connsiteY2" fmla="*/ 0 h 181691"/>
              <a:gd name="connsiteX3" fmla="*/ 307863 w 307863"/>
              <a:gd name="connsiteY3" fmla="*/ 90846 h 181691"/>
              <a:gd name="connsiteX4" fmla="*/ 217018 w 307863"/>
              <a:gd name="connsiteY4" fmla="*/ 181691 h 181691"/>
              <a:gd name="connsiteX5" fmla="*/ 217018 w 307863"/>
              <a:gd name="connsiteY5" fmla="*/ 136268 h 181691"/>
              <a:gd name="connsiteX6" fmla="*/ 0 w 307863"/>
              <a:gd name="connsiteY6" fmla="*/ 136268 h 181691"/>
              <a:gd name="connsiteX7" fmla="*/ 0 w 307863"/>
              <a:gd name="connsiteY7" fmla="*/ 45423 h 181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7863" h="181691" extrusionOk="0">
                <a:moveTo>
                  <a:pt x="0" y="45423"/>
                </a:moveTo>
                <a:cubicBezTo>
                  <a:pt x="90786" y="30819"/>
                  <a:pt x="143779" y="49017"/>
                  <a:pt x="217018" y="45423"/>
                </a:cubicBezTo>
                <a:cubicBezTo>
                  <a:pt x="212305" y="34426"/>
                  <a:pt x="220199" y="14251"/>
                  <a:pt x="217018" y="0"/>
                </a:cubicBezTo>
                <a:cubicBezTo>
                  <a:pt x="255684" y="37112"/>
                  <a:pt x="266173" y="50135"/>
                  <a:pt x="307863" y="90846"/>
                </a:cubicBezTo>
                <a:cubicBezTo>
                  <a:pt x="272758" y="139715"/>
                  <a:pt x="247776" y="141932"/>
                  <a:pt x="217018" y="181691"/>
                </a:cubicBezTo>
                <a:cubicBezTo>
                  <a:pt x="215744" y="171992"/>
                  <a:pt x="219724" y="149359"/>
                  <a:pt x="217018" y="136268"/>
                </a:cubicBezTo>
                <a:cubicBezTo>
                  <a:pt x="126403" y="161214"/>
                  <a:pt x="97993" y="114290"/>
                  <a:pt x="0" y="136268"/>
                </a:cubicBezTo>
                <a:cubicBezTo>
                  <a:pt x="-9919" y="114905"/>
                  <a:pt x="1408" y="69265"/>
                  <a:pt x="0" y="45423"/>
                </a:cubicBezTo>
                <a:close/>
              </a:path>
            </a:pathLst>
          </a:custGeom>
          <a:noFill/>
          <a:ln>
            <a:solidFill>
              <a:srgbClr val="6D9480"/>
            </a:solidFill>
            <a:extLst>
              <a:ext uri="{C807C97D-BFC1-408E-A445-0C87EB9F89A2}">
                <ask:lineSketchStyleProps xmlns:ask="http://schemas.microsoft.com/office/drawing/2018/sketchyshapes" sd="2765677371">
                  <a:prstGeom prst="rightArrow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139" name="Billede 138">
            <a:extLst>
              <a:ext uri="{FF2B5EF4-FFF2-40B4-BE49-F238E27FC236}">
                <a16:creationId xmlns:a16="http://schemas.microsoft.com/office/drawing/2014/main" id="{59EDAB22-672A-416D-4BB4-903E2EA7E4B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6309" y="9186318"/>
            <a:ext cx="389060" cy="638650"/>
          </a:xfrm>
          <a:prstGeom prst="rect">
            <a:avLst/>
          </a:prstGeom>
        </p:spPr>
      </p:pic>
      <p:pic>
        <p:nvPicPr>
          <p:cNvPr id="141" name="Billede 140" descr="Et billede, der indeholder diagram&#10;&#10;Automatisk genereret beskrivelse">
            <a:extLst>
              <a:ext uri="{FF2B5EF4-FFF2-40B4-BE49-F238E27FC236}">
                <a16:creationId xmlns:a16="http://schemas.microsoft.com/office/drawing/2014/main" id="{29BA0939-A0A9-9C61-E66E-C0FEE0A192D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1444" y="7378056"/>
            <a:ext cx="674308" cy="577308"/>
          </a:xfrm>
          <a:prstGeom prst="rect">
            <a:avLst/>
          </a:prstGeom>
        </p:spPr>
      </p:pic>
      <p:pic>
        <p:nvPicPr>
          <p:cNvPr id="144" name="Billede 143" descr="Et billede, der indeholder tekst, legetøj, vektorgrafik, dukke&#10;&#10;Automatisk genereret beskrivelse">
            <a:extLst>
              <a:ext uri="{FF2B5EF4-FFF2-40B4-BE49-F238E27FC236}">
                <a16:creationId xmlns:a16="http://schemas.microsoft.com/office/drawing/2014/main" id="{A17B8E75-EEA6-EC45-2000-BA6742B728E7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3228" y="5653854"/>
            <a:ext cx="323458" cy="561547"/>
          </a:xfrm>
          <a:prstGeom prst="rect">
            <a:avLst/>
          </a:prstGeom>
        </p:spPr>
      </p:pic>
      <p:pic>
        <p:nvPicPr>
          <p:cNvPr id="146" name="Billede 145" descr="Et billede, der indeholder silhuet&#10;&#10;Automatisk genereret beskrivelse">
            <a:extLst>
              <a:ext uri="{FF2B5EF4-FFF2-40B4-BE49-F238E27FC236}">
                <a16:creationId xmlns:a16="http://schemas.microsoft.com/office/drawing/2014/main" id="{66683808-AA9A-928E-55A1-45A4968A379E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8355194" y="8298885"/>
            <a:ext cx="644426" cy="660974"/>
          </a:xfrm>
          <a:prstGeom prst="rect">
            <a:avLst/>
          </a:prstGeom>
        </p:spPr>
      </p:pic>
      <p:sp>
        <p:nvSpPr>
          <p:cNvPr id="147" name="Tekstfelt 146">
            <a:extLst>
              <a:ext uri="{FF2B5EF4-FFF2-40B4-BE49-F238E27FC236}">
                <a16:creationId xmlns:a16="http://schemas.microsoft.com/office/drawing/2014/main" id="{B19CB08E-3EAD-0018-91E7-72B7582786D8}"/>
              </a:ext>
            </a:extLst>
          </p:cNvPr>
          <p:cNvSpPr txBox="1"/>
          <p:nvPr/>
        </p:nvSpPr>
        <p:spPr>
          <a:xfrm>
            <a:off x="5386183" y="8731899"/>
            <a:ext cx="5529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dirty="0">
                <a:solidFill>
                  <a:srgbClr val="6D9480"/>
                </a:solidFill>
                <a:latin typeface="Abc Ny" panose="02000503000000000000" pitchFamily="2" charset="0"/>
              </a:rPr>
              <a:t>MY</a:t>
            </a:r>
          </a:p>
        </p:txBody>
      </p:sp>
      <p:sp>
        <p:nvSpPr>
          <p:cNvPr id="148" name="Tekstfelt 147">
            <a:extLst>
              <a:ext uri="{FF2B5EF4-FFF2-40B4-BE49-F238E27FC236}">
                <a16:creationId xmlns:a16="http://schemas.microsoft.com/office/drawing/2014/main" id="{FCF00A6B-04D9-2C60-522E-764594E6647B}"/>
              </a:ext>
            </a:extLst>
          </p:cNvPr>
          <p:cNvSpPr txBox="1"/>
          <p:nvPr/>
        </p:nvSpPr>
        <p:spPr>
          <a:xfrm>
            <a:off x="5801027" y="5839432"/>
            <a:ext cx="5529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dirty="0">
                <a:solidFill>
                  <a:srgbClr val="6D9480"/>
                </a:solidFill>
                <a:latin typeface="Abc Ny" panose="02000503000000000000" pitchFamily="2" charset="0"/>
              </a:rPr>
              <a:t>T IM</a:t>
            </a:r>
          </a:p>
        </p:txBody>
      </p:sp>
      <p:sp>
        <p:nvSpPr>
          <p:cNvPr id="149" name="Tekstfelt 148">
            <a:extLst>
              <a:ext uri="{FF2B5EF4-FFF2-40B4-BE49-F238E27FC236}">
                <a16:creationId xmlns:a16="http://schemas.microsoft.com/office/drawing/2014/main" id="{FFE3DA82-E6B5-82EC-8313-6943F3E516C5}"/>
              </a:ext>
            </a:extLst>
          </p:cNvPr>
          <p:cNvSpPr txBox="1"/>
          <p:nvPr/>
        </p:nvSpPr>
        <p:spPr>
          <a:xfrm>
            <a:off x="6434436" y="9688700"/>
            <a:ext cx="5529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dirty="0">
                <a:solidFill>
                  <a:srgbClr val="6D9480"/>
                </a:solidFill>
                <a:latin typeface="Abc Ny" panose="02000503000000000000" pitchFamily="2" charset="0"/>
              </a:rPr>
              <a:t>LÅS</a:t>
            </a:r>
          </a:p>
        </p:txBody>
      </p:sp>
      <p:sp>
        <p:nvSpPr>
          <p:cNvPr id="150" name="Tekstfelt 149">
            <a:extLst>
              <a:ext uri="{FF2B5EF4-FFF2-40B4-BE49-F238E27FC236}">
                <a16:creationId xmlns:a16="http://schemas.microsoft.com/office/drawing/2014/main" id="{09027943-AD35-B631-972B-6E0891241815}"/>
              </a:ext>
            </a:extLst>
          </p:cNvPr>
          <p:cNvSpPr txBox="1"/>
          <p:nvPr/>
        </p:nvSpPr>
        <p:spPr>
          <a:xfrm>
            <a:off x="8002805" y="8669208"/>
            <a:ext cx="5529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dirty="0">
                <a:solidFill>
                  <a:srgbClr val="6D9480"/>
                </a:solidFill>
                <a:latin typeface="Abc Ny" panose="02000503000000000000" pitchFamily="2" charset="0"/>
              </a:rPr>
              <a:t>Å</a:t>
            </a:r>
          </a:p>
        </p:txBody>
      </p:sp>
      <p:sp>
        <p:nvSpPr>
          <p:cNvPr id="151" name="Tekstfelt 150">
            <a:extLst>
              <a:ext uri="{FF2B5EF4-FFF2-40B4-BE49-F238E27FC236}">
                <a16:creationId xmlns:a16="http://schemas.microsoft.com/office/drawing/2014/main" id="{722C3FB8-2469-A85B-A5D9-BF08236BCCAC}"/>
              </a:ext>
            </a:extLst>
          </p:cNvPr>
          <p:cNvSpPr txBox="1"/>
          <p:nvPr/>
        </p:nvSpPr>
        <p:spPr>
          <a:xfrm>
            <a:off x="7379148" y="7097638"/>
            <a:ext cx="5529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dirty="0">
                <a:solidFill>
                  <a:srgbClr val="6D9480"/>
                </a:solidFill>
                <a:latin typeface="Abc Ny" panose="02000503000000000000" pitchFamily="2" charset="0"/>
              </a:rPr>
              <a:t>BY</a:t>
            </a:r>
          </a:p>
        </p:txBody>
      </p:sp>
      <p:sp>
        <p:nvSpPr>
          <p:cNvPr id="152" name="Tekstfelt 151">
            <a:extLst>
              <a:ext uri="{FF2B5EF4-FFF2-40B4-BE49-F238E27FC236}">
                <a16:creationId xmlns:a16="http://schemas.microsoft.com/office/drawing/2014/main" id="{A3E5B460-29ED-EFD2-3809-A1D4096E244B}"/>
              </a:ext>
            </a:extLst>
          </p:cNvPr>
          <p:cNvSpPr txBox="1"/>
          <p:nvPr/>
        </p:nvSpPr>
        <p:spPr>
          <a:xfrm>
            <a:off x="8782393" y="5839432"/>
            <a:ext cx="5529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dirty="0">
                <a:solidFill>
                  <a:srgbClr val="6D9480"/>
                </a:solidFill>
                <a:latin typeface="Abc Ny" panose="02000503000000000000" pitchFamily="2" charset="0"/>
              </a:rPr>
              <a:t>MY</a:t>
            </a:r>
          </a:p>
        </p:txBody>
      </p:sp>
      <p:sp>
        <p:nvSpPr>
          <p:cNvPr id="153" name="Ellipse 152">
            <a:extLst>
              <a:ext uri="{FF2B5EF4-FFF2-40B4-BE49-F238E27FC236}">
                <a16:creationId xmlns:a16="http://schemas.microsoft.com/office/drawing/2014/main" id="{C61CE325-0FA2-18CA-E3D1-F9BDB0B1FA3D}"/>
              </a:ext>
            </a:extLst>
          </p:cNvPr>
          <p:cNvSpPr/>
          <p:nvPr/>
        </p:nvSpPr>
        <p:spPr>
          <a:xfrm>
            <a:off x="570153" y="10855137"/>
            <a:ext cx="718694" cy="707886"/>
          </a:xfrm>
          <a:custGeom>
            <a:avLst/>
            <a:gdLst>
              <a:gd name="connsiteX0" fmla="*/ 0 w 718694"/>
              <a:gd name="connsiteY0" fmla="*/ 353943 h 707886"/>
              <a:gd name="connsiteX1" fmla="*/ 359347 w 718694"/>
              <a:gd name="connsiteY1" fmla="*/ 0 h 707886"/>
              <a:gd name="connsiteX2" fmla="*/ 718694 w 718694"/>
              <a:gd name="connsiteY2" fmla="*/ 353943 h 707886"/>
              <a:gd name="connsiteX3" fmla="*/ 359347 w 718694"/>
              <a:gd name="connsiteY3" fmla="*/ 707886 h 707886"/>
              <a:gd name="connsiteX4" fmla="*/ 0 w 718694"/>
              <a:gd name="connsiteY4" fmla="*/ 353943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8694" h="707886" extrusionOk="0">
                <a:moveTo>
                  <a:pt x="0" y="353943"/>
                </a:moveTo>
                <a:cubicBezTo>
                  <a:pt x="-29200" y="124129"/>
                  <a:pt x="174924" y="-5097"/>
                  <a:pt x="359347" y="0"/>
                </a:cubicBezTo>
                <a:cubicBezTo>
                  <a:pt x="516781" y="23052"/>
                  <a:pt x="745197" y="150557"/>
                  <a:pt x="718694" y="353943"/>
                </a:cubicBezTo>
                <a:cubicBezTo>
                  <a:pt x="708384" y="528865"/>
                  <a:pt x="543341" y="752904"/>
                  <a:pt x="359347" y="707886"/>
                </a:cubicBezTo>
                <a:cubicBezTo>
                  <a:pt x="182983" y="677401"/>
                  <a:pt x="21650" y="547638"/>
                  <a:pt x="0" y="353943"/>
                </a:cubicBezTo>
                <a:close/>
              </a:path>
            </a:pathLst>
          </a:custGeom>
          <a:noFill/>
          <a:ln w="19050">
            <a:solidFill>
              <a:srgbClr val="6D9480"/>
            </a:solidFill>
            <a:extLst>
              <a:ext uri="{C807C97D-BFC1-408E-A445-0C87EB9F89A2}">
                <ask:lineSketchStyleProps xmlns:ask="http://schemas.microsoft.com/office/drawing/2018/sketchyshapes" sd="879248734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54" name="Ellipse 153">
            <a:extLst>
              <a:ext uri="{FF2B5EF4-FFF2-40B4-BE49-F238E27FC236}">
                <a16:creationId xmlns:a16="http://schemas.microsoft.com/office/drawing/2014/main" id="{1AE2ADE7-2D8E-8BD6-FD54-0C271E405A01}"/>
              </a:ext>
            </a:extLst>
          </p:cNvPr>
          <p:cNvSpPr/>
          <p:nvPr/>
        </p:nvSpPr>
        <p:spPr>
          <a:xfrm>
            <a:off x="1971069" y="11141398"/>
            <a:ext cx="718694" cy="707886"/>
          </a:xfrm>
          <a:custGeom>
            <a:avLst/>
            <a:gdLst>
              <a:gd name="connsiteX0" fmla="*/ 0 w 718694"/>
              <a:gd name="connsiteY0" fmla="*/ 353943 h 707886"/>
              <a:gd name="connsiteX1" fmla="*/ 359347 w 718694"/>
              <a:gd name="connsiteY1" fmla="*/ 0 h 707886"/>
              <a:gd name="connsiteX2" fmla="*/ 718694 w 718694"/>
              <a:gd name="connsiteY2" fmla="*/ 353943 h 707886"/>
              <a:gd name="connsiteX3" fmla="*/ 359347 w 718694"/>
              <a:gd name="connsiteY3" fmla="*/ 707886 h 707886"/>
              <a:gd name="connsiteX4" fmla="*/ 0 w 718694"/>
              <a:gd name="connsiteY4" fmla="*/ 353943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8694" h="707886" extrusionOk="0">
                <a:moveTo>
                  <a:pt x="0" y="353943"/>
                </a:moveTo>
                <a:cubicBezTo>
                  <a:pt x="-29200" y="124129"/>
                  <a:pt x="174924" y="-5097"/>
                  <a:pt x="359347" y="0"/>
                </a:cubicBezTo>
                <a:cubicBezTo>
                  <a:pt x="516781" y="23052"/>
                  <a:pt x="745197" y="150557"/>
                  <a:pt x="718694" y="353943"/>
                </a:cubicBezTo>
                <a:cubicBezTo>
                  <a:pt x="708384" y="528865"/>
                  <a:pt x="543341" y="752904"/>
                  <a:pt x="359347" y="707886"/>
                </a:cubicBezTo>
                <a:cubicBezTo>
                  <a:pt x="182983" y="677401"/>
                  <a:pt x="21650" y="547638"/>
                  <a:pt x="0" y="353943"/>
                </a:cubicBezTo>
                <a:close/>
              </a:path>
            </a:pathLst>
          </a:custGeom>
          <a:noFill/>
          <a:ln w="19050">
            <a:solidFill>
              <a:srgbClr val="6D9480"/>
            </a:solidFill>
            <a:extLst>
              <a:ext uri="{C807C97D-BFC1-408E-A445-0C87EB9F89A2}">
                <ask:lineSketchStyleProps xmlns:ask="http://schemas.microsoft.com/office/drawing/2018/sketchyshapes" sd="879248734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59" name="Ellipse 158">
            <a:extLst>
              <a:ext uri="{FF2B5EF4-FFF2-40B4-BE49-F238E27FC236}">
                <a16:creationId xmlns:a16="http://schemas.microsoft.com/office/drawing/2014/main" id="{A2855362-30C3-55DC-FEA0-45B208B65734}"/>
              </a:ext>
            </a:extLst>
          </p:cNvPr>
          <p:cNvSpPr/>
          <p:nvPr/>
        </p:nvSpPr>
        <p:spPr>
          <a:xfrm>
            <a:off x="2579324" y="12040255"/>
            <a:ext cx="718694" cy="707886"/>
          </a:xfrm>
          <a:custGeom>
            <a:avLst/>
            <a:gdLst>
              <a:gd name="connsiteX0" fmla="*/ 0 w 718694"/>
              <a:gd name="connsiteY0" fmla="*/ 353943 h 707886"/>
              <a:gd name="connsiteX1" fmla="*/ 359347 w 718694"/>
              <a:gd name="connsiteY1" fmla="*/ 0 h 707886"/>
              <a:gd name="connsiteX2" fmla="*/ 718694 w 718694"/>
              <a:gd name="connsiteY2" fmla="*/ 353943 h 707886"/>
              <a:gd name="connsiteX3" fmla="*/ 359347 w 718694"/>
              <a:gd name="connsiteY3" fmla="*/ 707886 h 707886"/>
              <a:gd name="connsiteX4" fmla="*/ 0 w 718694"/>
              <a:gd name="connsiteY4" fmla="*/ 353943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8694" h="707886" extrusionOk="0">
                <a:moveTo>
                  <a:pt x="0" y="353943"/>
                </a:moveTo>
                <a:cubicBezTo>
                  <a:pt x="-29200" y="124129"/>
                  <a:pt x="174924" y="-5097"/>
                  <a:pt x="359347" y="0"/>
                </a:cubicBezTo>
                <a:cubicBezTo>
                  <a:pt x="516781" y="23052"/>
                  <a:pt x="745197" y="150557"/>
                  <a:pt x="718694" y="353943"/>
                </a:cubicBezTo>
                <a:cubicBezTo>
                  <a:pt x="708384" y="528865"/>
                  <a:pt x="543341" y="752904"/>
                  <a:pt x="359347" y="707886"/>
                </a:cubicBezTo>
                <a:cubicBezTo>
                  <a:pt x="182983" y="677401"/>
                  <a:pt x="21650" y="547638"/>
                  <a:pt x="0" y="353943"/>
                </a:cubicBezTo>
                <a:close/>
              </a:path>
            </a:pathLst>
          </a:custGeom>
          <a:noFill/>
          <a:ln w="19050">
            <a:solidFill>
              <a:srgbClr val="6D9480"/>
            </a:solidFill>
            <a:extLst>
              <a:ext uri="{C807C97D-BFC1-408E-A445-0C87EB9F89A2}">
                <ask:lineSketchStyleProps xmlns:ask="http://schemas.microsoft.com/office/drawing/2018/sketchyshapes" sd="879248734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63" name="Ellipse 162">
            <a:extLst>
              <a:ext uri="{FF2B5EF4-FFF2-40B4-BE49-F238E27FC236}">
                <a16:creationId xmlns:a16="http://schemas.microsoft.com/office/drawing/2014/main" id="{0E302D08-E49C-1714-6A93-FE57DD30EDEE}"/>
              </a:ext>
            </a:extLst>
          </p:cNvPr>
          <p:cNvSpPr/>
          <p:nvPr/>
        </p:nvSpPr>
        <p:spPr>
          <a:xfrm>
            <a:off x="3010047" y="10744118"/>
            <a:ext cx="718694" cy="707886"/>
          </a:xfrm>
          <a:custGeom>
            <a:avLst/>
            <a:gdLst>
              <a:gd name="connsiteX0" fmla="*/ 0 w 718694"/>
              <a:gd name="connsiteY0" fmla="*/ 353943 h 707886"/>
              <a:gd name="connsiteX1" fmla="*/ 359347 w 718694"/>
              <a:gd name="connsiteY1" fmla="*/ 0 h 707886"/>
              <a:gd name="connsiteX2" fmla="*/ 718694 w 718694"/>
              <a:gd name="connsiteY2" fmla="*/ 353943 h 707886"/>
              <a:gd name="connsiteX3" fmla="*/ 359347 w 718694"/>
              <a:gd name="connsiteY3" fmla="*/ 707886 h 707886"/>
              <a:gd name="connsiteX4" fmla="*/ 0 w 718694"/>
              <a:gd name="connsiteY4" fmla="*/ 353943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8694" h="707886" extrusionOk="0">
                <a:moveTo>
                  <a:pt x="0" y="353943"/>
                </a:moveTo>
                <a:cubicBezTo>
                  <a:pt x="-29200" y="124129"/>
                  <a:pt x="174924" y="-5097"/>
                  <a:pt x="359347" y="0"/>
                </a:cubicBezTo>
                <a:cubicBezTo>
                  <a:pt x="516781" y="23052"/>
                  <a:pt x="745197" y="150557"/>
                  <a:pt x="718694" y="353943"/>
                </a:cubicBezTo>
                <a:cubicBezTo>
                  <a:pt x="708384" y="528865"/>
                  <a:pt x="543341" y="752904"/>
                  <a:pt x="359347" y="707886"/>
                </a:cubicBezTo>
                <a:cubicBezTo>
                  <a:pt x="182983" y="677401"/>
                  <a:pt x="21650" y="547638"/>
                  <a:pt x="0" y="353943"/>
                </a:cubicBezTo>
                <a:close/>
              </a:path>
            </a:pathLst>
          </a:custGeom>
          <a:noFill/>
          <a:ln w="19050">
            <a:solidFill>
              <a:srgbClr val="6D9480"/>
            </a:solidFill>
            <a:extLst>
              <a:ext uri="{C807C97D-BFC1-408E-A445-0C87EB9F89A2}">
                <ask:lineSketchStyleProps xmlns:ask="http://schemas.microsoft.com/office/drawing/2018/sketchyshapes" sd="879248734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64" name="Ellipse 163">
            <a:extLst>
              <a:ext uri="{FF2B5EF4-FFF2-40B4-BE49-F238E27FC236}">
                <a16:creationId xmlns:a16="http://schemas.microsoft.com/office/drawing/2014/main" id="{9CF69E9F-E64E-8194-5239-9F32E59AE025}"/>
              </a:ext>
            </a:extLst>
          </p:cNvPr>
          <p:cNvSpPr/>
          <p:nvPr/>
        </p:nvSpPr>
        <p:spPr>
          <a:xfrm>
            <a:off x="3754300" y="11298605"/>
            <a:ext cx="718694" cy="707886"/>
          </a:xfrm>
          <a:custGeom>
            <a:avLst/>
            <a:gdLst>
              <a:gd name="connsiteX0" fmla="*/ 0 w 718694"/>
              <a:gd name="connsiteY0" fmla="*/ 353943 h 707886"/>
              <a:gd name="connsiteX1" fmla="*/ 359347 w 718694"/>
              <a:gd name="connsiteY1" fmla="*/ 0 h 707886"/>
              <a:gd name="connsiteX2" fmla="*/ 718694 w 718694"/>
              <a:gd name="connsiteY2" fmla="*/ 353943 h 707886"/>
              <a:gd name="connsiteX3" fmla="*/ 359347 w 718694"/>
              <a:gd name="connsiteY3" fmla="*/ 707886 h 707886"/>
              <a:gd name="connsiteX4" fmla="*/ 0 w 718694"/>
              <a:gd name="connsiteY4" fmla="*/ 353943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8694" h="707886" extrusionOk="0">
                <a:moveTo>
                  <a:pt x="0" y="353943"/>
                </a:moveTo>
                <a:cubicBezTo>
                  <a:pt x="-29200" y="124129"/>
                  <a:pt x="174924" y="-5097"/>
                  <a:pt x="359347" y="0"/>
                </a:cubicBezTo>
                <a:cubicBezTo>
                  <a:pt x="516781" y="23052"/>
                  <a:pt x="745197" y="150557"/>
                  <a:pt x="718694" y="353943"/>
                </a:cubicBezTo>
                <a:cubicBezTo>
                  <a:pt x="708384" y="528865"/>
                  <a:pt x="543341" y="752904"/>
                  <a:pt x="359347" y="707886"/>
                </a:cubicBezTo>
                <a:cubicBezTo>
                  <a:pt x="182983" y="677401"/>
                  <a:pt x="21650" y="547638"/>
                  <a:pt x="0" y="353943"/>
                </a:cubicBezTo>
                <a:close/>
              </a:path>
            </a:pathLst>
          </a:custGeom>
          <a:noFill/>
          <a:ln w="19050">
            <a:solidFill>
              <a:srgbClr val="6D9480"/>
            </a:solidFill>
            <a:extLst>
              <a:ext uri="{C807C97D-BFC1-408E-A445-0C87EB9F89A2}">
                <ask:lineSketchStyleProps xmlns:ask="http://schemas.microsoft.com/office/drawing/2018/sketchyshapes" sd="879248734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65" name="Ellipse 164">
            <a:extLst>
              <a:ext uri="{FF2B5EF4-FFF2-40B4-BE49-F238E27FC236}">
                <a16:creationId xmlns:a16="http://schemas.microsoft.com/office/drawing/2014/main" id="{8BD723D5-B05D-5D14-F0B6-5F47405EC61F}"/>
              </a:ext>
            </a:extLst>
          </p:cNvPr>
          <p:cNvSpPr/>
          <p:nvPr/>
        </p:nvSpPr>
        <p:spPr>
          <a:xfrm>
            <a:off x="4290235" y="10875459"/>
            <a:ext cx="718694" cy="707886"/>
          </a:xfrm>
          <a:custGeom>
            <a:avLst/>
            <a:gdLst>
              <a:gd name="connsiteX0" fmla="*/ 0 w 718694"/>
              <a:gd name="connsiteY0" fmla="*/ 353943 h 707886"/>
              <a:gd name="connsiteX1" fmla="*/ 359347 w 718694"/>
              <a:gd name="connsiteY1" fmla="*/ 0 h 707886"/>
              <a:gd name="connsiteX2" fmla="*/ 718694 w 718694"/>
              <a:gd name="connsiteY2" fmla="*/ 353943 h 707886"/>
              <a:gd name="connsiteX3" fmla="*/ 359347 w 718694"/>
              <a:gd name="connsiteY3" fmla="*/ 707886 h 707886"/>
              <a:gd name="connsiteX4" fmla="*/ 0 w 718694"/>
              <a:gd name="connsiteY4" fmla="*/ 353943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8694" h="707886" extrusionOk="0">
                <a:moveTo>
                  <a:pt x="0" y="353943"/>
                </a:moveTo>
                <a:cubicBezTo>
                  <a:pt x="-29200" y="124129"/>
                  <a:pt x="174924" y="-5097"/>
                  <a:pt x="359347" y="0"/>
                </a:cubicBezTo>
                <a:cubicBezTo>
                  <a:pt x="516781" y="23052"/>
                  <a:pt x="745197" y="150557"/>
                  <a:pt x="718694" y="353943"/>
                </a:cubicBezTo>
                <a:cubicBezTo>
                  <a:pt x="708384" y="528865"/>
                  <a:pt x="543341" y="752904"/>
                  <a:pt x="359347" y="707886"/>
                </a:cubicBezTo>
                <a:cubicBezTo>
                  <a:pt x="182983" y="677401"/>
                  <a:pt x="21650" y="547638"/>
                  <a:pt x="0" y="353943"/>
                </a:cubicBezTo>
                <a:close/>
              </a:path>
            </a:pathLst>
          </a:custGeom>
          <a:noFill/>
          <a:ln w="19050">
            <a:solidFill>
              <a:srgbClr val="6D9480"/>
            </a:solidFill>
            <a:extLst>
              <a:ext uri="{C807C97D-BFC1-408E-A445-0C87EB9F89A2}">
                <ask:lineSketchStyleProps xmlns:ask="http://schemas.microsoft.com/office/drawing/2018/sketchyshapes" sd="879248734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66" name="Ellipse 165">
            <a:extLst>
              <a:ext uri="{FF2B5EF4-FFF2-40B4-BE49-F238E27FC236}">
                <a16:creationId xmlns:a16="http://schemas.microsoft.com/office/drawing/2014/main" id="{05797D07-C273-9773-3298-8B3894D7C92F}"/>
              </a:ext>
            </a:extLst>
          </p:cNvPr>
          <p:cNvSpPr/>
          <p:nvPr/>
        </p:nvSpPr>
        <p:spPr>
          <a:xfrm>
            <a:off x="1193364" y="11686312"/>
            <a:ext cx="718694" cy="707886"/>
          </a:xfrm>
          <a:custGeom>
            <a:avLst/>
            <a:gdLst>
              <a:gd name="connsiteX0" fmla="*/ 0 w 718694"/>
              <a:gd name="connsiteY0" fmla="*/ 353943 h 707886"/>
              <a:gd name="connsiteX1" fmla="*/ 359347 w 718694"/>
              <a:gd name="connsiteY1" fmla="*/ 0 h 707886"/>
              <a:gd name="connsiteX2" fmla="*/ 718694 w 718694"/>
              <a:gd name="connsiteY2" fmla="*/ 353943 h 707886"/>
              <a:gd name="connsiteX3" fmla="*/ 359347 w 718694"/>
              <a:gd name="connsiteY3" fmla="*/ 707886 h 707886"/>
              <a:gd name="connsiteX4" fmla="*/ 0 w 718694"/>
              <a:gd name="connsiteY4" fmla="*/ 353943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8694" h="707886" extrusionOk="0">
                <a:moveTo>
                  <a:pt x="0" y="353943"/>
                </a:moveTo>
                <a:cubicBezTo>
                  <a:pt x="-29200" y="124129"/>
                  <a:pt x="174924" y="-5097"/>
                  <a:pt x="359347" y="0"/>
                </a:cubicBezTo>
                <a:cubicBezTo>
                  <a:pt x="516781" y="23052"/>
                  <a:pt x="745197" y="150557"/>
                  <a:pt x="718694" y="353943"/>
                </a:cubicBezTo>
                <a:cubicBezTo>
                  <a:pt x="708384" y="528865"/>
                  <a:pt x="543341" y="752904"/>
                  <a:pt x="359347" y="707886"/>
                </a:cubicBezTo>
                <a:cubicBezTo>
                  <a:pt x="182983" y="677401"/>
                  <a:pt x="21650" y="547638"/>
                  <a:pt x="0" y="353943"/>
                </a:cubicBezTo>
                <a:close/>
              </a:path>
            </a:pathLst>
          </a:custGeom>
          <a:noFill/>
          <a:ln w="19050">
            <a:solidFill>
              <a:srgbClr val="6D9480"/>
            </a:solidFill>
            <a:extLst>
              <a:ext uri="{C807C97D-BFC1-408E-A445-0C87EB9F89A2}">
                <ask:lineSketchStyleProps xmlns:ask="http://schemas.microsoft.com/office/drawing/2018/sketchyshapes" sd="879248734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67" name="Ellipse 166">
            <a:extLst>
              <a:ext uri="{FF2B5EF4-FFF2-40B4-BE49-F238E27FC236}">
                <a16:creationId xmlns:a16="http://schemas.microsoft.com/office/drawing/2014/main" id="{887E02B3-2095-5507-0E27-108B0CC8B87D}"/>
              </a:ext>
            </a:extLst>
          </p:cNvPr>
          <p:cNvSpPr/>
          <p:nvPr/>
        </p:nvSpPr>
        <p:spPr>
          <a:xfrm>
            <a:off x="483841" y="11550614"/>
            <a:ext cx="718694" cy="707886"/>
          </a:xfrm>
          <a:custGeom>
            <a:avLst/>
            <a:gdLst>
              <a:gd name="connsiteX0" fmla="*/ 0 w 718694"/>
              <a:gd name="connsiteY0" fmla="*/ 353943 h 707886"/>
              <a:gd name="connsiteX1" fmla="*/ 359347 w 718694"/>
              <a:gd name="connsiteY1" fmla="*/ 0 h 707886"/>
              <a:gd name="connsiteX2" fmla="*/ 718694 w 718694"/>
              <a:gd name="connsiteY2" fmla="*/ 353943 h 707886"/>
              <a:gd name="connsiteX3" fmla="*/ 359347 w 718694"/>
              <a:gd name="connsiteY3" fmla="*/ 707886 h 707886"/>
              <a:gd name="connsiteX4" fmla="*/ 0 w 718694"/>
              <a:gd name="connsiteY4" fmla="*/ 353943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8694" h="707886" extrusionOk="0">
                <a:moveTo>
                  <a:pt x="0" y="353943"/>
                </a:moveTo>
                <a:cubicBezTo>
                  <a:pt x="-29200" y="124129"/>
                  <a:pt x="174924" y="-5097"/>
                  <a:pt x="359347" y="0"/>
                </a:cubicBezTo>
                <a:cubicBezTo>
                  <a:pt x="516781" y="23052"/>
                  <a:pt x="745197" y="150557"/>
                  <a:pt x="718694" y="353943"/>
                </a:cubicBezTo>
                <a:cubicBezTo>
                  <a:pt x="708384" y="528865"/>
                  <a:pt x="543341" y="752904"/>
                  <a:pt x="359347" y="707886"/>
                </a:cubicBezTo>
                <a:cubicBezTo>
                  <a:pt x="182983" y="677401"/>
                  <a:pt x="21650" y="547638"/>
                  <a:pt x="0" y="353943"/>
                </a:cubicBezTo>
                <a:close/>
              </a:path>
            </a:pathLst>
          </a:custGeom>
          <a:noFill/>
          <a:ln w="19050">
            <a:solidFill>
              <a:srgbClr val="6D9480"/>
            </a:solidFill>
            <a:extLst>
              <a:ext uri="{C807C97D-BFC1-408E-A445-0C87EB9F89A2}">
                <ask:lineSketchStyleProps xmlns:ask="http://schemas.microsoft.com/office/drawing/2018/sketchyshapes" sd="879248734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68" name="Ellipse 167">
            <a:extLst>
              <a:ext uri="{FF2B5EF4-FFF2-40B4-BE49-F238E27FC236}">
                <a16:creationId xmlns:a16="http://schemas.microsoft.com/office/drawing/2014/main" id="{23816AC7-7614-C17B-5D91-C54E6323A97A}"/>
              </a:ext>
            </a:extLst>
          </p:cNvPr>
          <p:cNvSpPr/>
          <p:nvPr/>
        </p:nvSpPr>
        <p:spPr>
          <a:xfrm>
            <a:off x="4507408" y="11792931"/>
            <a:ext cx="718694" cy="707886"/>
          </a:xfrm>
          <a:custGeom>
            <a:avLst/>
            <a:gdLst>
              <a:gd name="connsiteX0" fmla="*/ 0 w 718694"/>
              <a:gd name="connsiteY0" fmla="*/ 353943 h 707886"/>
              <a:gd name="connsiteX1" fmla="*/ 359347 w 718694"/>
              <a:gd name="connsiteY1" fmla="*/ 0 h 707886"/>
              <a:gd name="connsiteX2" fmla="*/ 718694 w 718694"/>
              <a:gd name="connsiteY2" fmla="*/ 353943 h 707886"/>
              <a:gd name="connsiteX3" fmla="*/ 359347 w 718694"/>
              <a:gd name="connsiteY3" fmla="*/ 707886 h 707886"/>
              <a:gd name="connsiteX4" fmla="*/ 0 w 718694"/>
              <a:gd name="connsiteY4" fmla="*/ 353943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8694" h="707886" extrusionOk="0">
                <a:moveTo>
                  <a:pt x="0" y="353943"/>
                </a:moveTo>
                <a:cubicBezTo>
                  <a:pt x="-29200" y="124129"/>
                  <a:pt x="174924" y="-5097"/>
                  <a:pt x="359347" y="0"/>
                </a:cubicBezTo>
                <a:cubicBezTo>
                  <a:pt x="516781" y="23052"/>
                  <a:pt x="745197" y="150557"/>
                  <a:pt x="718694" y="353943"/>
                </a:cubicBezTo>
                <a:cubicBezTo>
                  <a:pt x="708384" y="528865"/>
                  <a:pt x="543341" y="752904"/>
                  <a:pt x="359347" y="707886"/>
                </a:cubicBezTo>
                <a:cubicBezTo>
                  <a:pt x="182983" y="677401"/>
                  <a:pt x="21650" y="547638"/>
                  <a:pt x="0" y="353943"/>
                </a:cubicBezTo>
                <a:close/>
              </a:path>
            </a:pathLst>
          </a:custGeom>
          <a:noFill/>
          <a:ln w="19050">
            <a:solidFill>
              <a:srgbClr val="6D9480"/>
            </a:solidFill>
            <a:extLst>
              <a:ext uri="{C807C97D-BFC1-408E-A445-0C87EB9F89A2}">
                <ask:lineSketchStyleProps xmlns:ask="http://schemas.microsoft.com/office/drawing/2018/sketchyshapes" sd="879248734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72" name="Ellipse 171">
            <a:extLst>
              <a:ext uri="{FF2B5EF4-FFF2-40B4-BE49-F238E27FC236}">
                <a16:creationId xmlns:a16="http://schemas.microsoft.com/office/drawing/2014/main" id="{196F67DD-AC76-11DB-C9D7-E62B022D86CD}"/>
              </a:ext>
            </a:extLst>
          </p:cNvPr>
          <p:cNvSpPr/>
          <p:nvPr/>
        </p:nvSpPr>
        <p:spPr>
          <a:xfrm>
            <a:off x="2682273" y="11349292"/>
            <a:ext cx="718694" cy="707886"/>
          </a:xfrm>
          <a:custGeom>
            <a:avLst/>
            <a:gdLst>
              <a:gd name="connsiteX0" fmla="*/ 0 w 718694"/>
              <a:gd name="connsiteY0" fmla="*/ 353943 h 707886"/>
              <a:gd name="connsiteX1" fmla="*/ 359347 w 718694"/>
              <a:gd name="connsiteY1" fmla="*/ 0 h 707886"/>
              <a:gd name="connsiteX2" fmla="*/ 718694 w 718694"/>
              <a:gd name="connsiteY2" fmla="*/ 353943 h 707886"/>
              <a:gd name="connsiteX3" fmla="*/ 359347 w 718694"/>
              <a:gd name="connsiteY3" fmla="*/ 707886 h 707886"/>
              <a:gd name="connsiteX4" fmla="*/ 0 w 718694"/>
              <a:gd name="connsiteY4" fmla="*/ 353943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8694" h="707886" extrusionOk="0">
                <a:moveTo>
                  <a:pt x="0" y="353943"/>
                </a:moveTo>
                <a:cubicBezTo>
                  <a:pt x="-29200" y="124129"/>
                  <a:pt x="174924" y="-5097"/>
                  <a:pt x="359347" y="0"/>
                </a:cubicBezTo>
                <a:cubicBezTo>
                  <a:pt x="516781" y="23052"/>
                  <a:pt x="745197" y="150557"/>
                  <a:pt x="718694" y="353943"/>
                </a:cubicBezTo>
                <a:cubicBezTo>
                  <a:pt x="708384" y="528865"/>
                  <a:pt x="543341" y="752904"/>
                  <a:pt x="359347" y="707886"/>
                </a:cubicBezTo>
                <a:cubicBezTo>
                  <a:pt x="182983" y="677401"/>
                  <a:pt x="21650" y="547638"/>
                  <a:pt x="0" y="353943"/>
                </a:cubicBezTo>
                <a:close/>
              </a:path>
            </a:pathLst>
          </a:custGeom>
          <a:noFill/>
          <a:ln w="19050">
            <a:solidFill>
              <a:srgbClr val="6D9480"/>
            </a:solidFill>
            <a:extLst>
              <a:ext uri="{C807C97D-BFC1-408E-A445-0C87EB9F89A2}">
                <ask:lineSketchStyleProps xmlns:ask="http://schemas.microsoft.com/office/drawing/2018/sketchyshapes" sd="879248734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73" name="Ellipse 172">
            <a:extLst>
              <a:ext uri="{FF2B5EF4-FFF2-40B4-BE49-F238E27FC236}">
                <a16:creationId xmlns:a16="http://schemas.microsoft.com/office/drawing/2014/main" id="{C9CD274E-853A-FE12-46C9-0CC338889B9C}"/>
              </a:ext>
            </a:extLst>
          </p:cNvPr>
          <p:cNvSpPr/>
          <p:nvPr/>
        </p:nvSpPr>
        <p:spPr>
          <a:xfrm>
            <a:off x="3312817" y="12130382"/>
            <a:ext cx="718694" cy="707886"/>
          </a:xfrm>
          <a:custGeom>
            <a:avLst/>
            <a:gdLst>
              <a:gd name="connsiteX0" fmla="*/ 0 w 718694"/>
              <a:gd name="connsiteY0" fmla="*/ 353943 h 707886"/>
              <a:gd name="connsiteX1" fmla="*/ 359347 w 718694"/>
              <a:gd name="connsiteY1" fmla="*/ 0 h 707886"/>
              <a:gd name="connsiteX2" fmla="*/ 718694 w 718694"/>
              <a:gd name="connsiteY2" fmla="*/ 353943 h 707886"/>
              <a:gd name="connsiteX3" fmla="*/ 359347 w 718694"/>
              <a:gd name="connsiteY3" fmla="*/ 707886 h 707886"/>
              <a:gd name="connsiteX4" fmla="*/ 0 w 718694"/>
              <a:gd name="connsiteY4" fmla="*/ 353943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8694" h="707886" extrusionOk="0">
                <a:moveTo>
                  <a:pt x="0" y="353943"/>
                </a:moveTo>
                <a:cubicBezTo>
                  <a:pt x="-29200" y="124129"/>
                  <a:pt x="174924" y="-5097"/>
                  <a:pt x="359347" y="0"/>
                </a:cubicBezTo>
                <a:cubicBezTo>
                  <a:pt x="516781" y="23052"/>
                  <a:pt x="745197" y="150557"/>
                  <a:pt x="718694" y="353943"/>
                </a:cubicBezTo>
                <a:cubicBezTo>
                  <a:pt x="708384" y="528865"/>
                  <a:pt x="543341" y="752904"/>
                  <a:pt x="359347" y="707886"/>
                </a:cubicBezTo>
                <a:cubicBezTo>
                  <a:pt x="182983" y="677401"/>
                  <a:pt x="21650" y="547638"/>
                  <a:pt x="0" y="353943"/>
                </a:cubicBezTo>
                <a:close/>
              </a:path>
            </a:pathLst>
          </a:custGeom>
          <a:noFill/>
          <a:ln w="19050">
            <a:solidFill>
              <a:srgbClr val="6D9480"/>
            </a:solidFill>
            <a:extLst>
              <a:ext uri="{C807C97D-BFC1-408E-A445-0C87EB9F89A2}">
                <ask:lineSketchStyleProps xmlns:ask="http://schemas.microsoft.com/office/drawing/2018/sketchyshapes" sd="879248734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74" name="Ellipse 173">
            <a:extLst>
              <a:ext uri="{FF2B5EF4-FFF2-40B4-BE49-F238E27FC236}">
                <a16:creationId xmlns:a16="http://schemas.microsoft.com/office/drawing/2014/main" id="{9489DD27-A9EC-36A0-AEF8-3E60BC38B16C}"/>
              </a:ext>
            </a:extLst>
          </p:cNvPr>
          <p:cNvSpPr/>
          <p:nvPr/>
        </p:nvSpPr>
        <p:spPr>
          <a:xfrm>
            <a:off x="1701713" y="12214337"/>
            <a:ext cx="718694" cy="707886"/>
          </a:xfrm>
          <a:custGeom>
            <a:avLst/>
            <a:gdLst>
              <a:gd name="connsiteX0" fmla="*/ 0 w 718694"/>
              <a:gd name="connsiteY0" fmla="*/ 353943 h 707886"/>
              <a:gd name="connsiteX1" fmla="*/ 359347 w 718694"/>
              <a:gd name="connsiteY1" fmla="*/ 0 h 707886"/>
              <a:gd name="connsiteX2" fmla="*/ 718694 w 718694"/>
              <a:gd name="connsiteY2" fmla="*/ 353943 h 707886"/>
              <a:gd name="connsiteX3" fmla="*/ 359347 w 718694"/>
              <a:gd name="connsiteY3" fmla="*/ 707886 h 707886"/>
              <a:gd name="connsiteX4" fmla="*/ 0 w 718694"/>
              <a:gd name="connsiteY4" fmla="*/ 353943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8694" h="707886" extrusionOk="0">
                <a:moveTo>
                  <a:pt x="0" y="353943"/>
                </a:moveTo>
                <a:cubicBezTo>
                  <a:pt x="-29200" y="124129"/>
                  <a:pt x="174924" y="-5097"/>
                  <a:pt x="359347" y="0"/>
                </a:cubicBezTo>
                <a:cubicBezTo>
                  <a:pt x="516781" y="23052"/>
                  <a:pt x="745197" y="150557"/>
                  <a:pt x="718694" y="353943"/>
                </a:cubicBezTo>
                <a:cubicBezTo>
                  <a:pt x="708384" y="528865"/>
                  <a:pt x="543341" y="752904"/>
                  <a:pt x="359347" y="707886"/>
                </a:cubicBezTo>
                <a:cubicBezTo>
                  <a:pt x="182983" y="677401"/>
                  <a:pt x="21650" y="547638"/>
                  <a:pt x="0" y="353943"/>
                </a:cubicBezTo>
                <a:close/>
              </a:path>
            </a:pathLst>
          </a:custGeom>
          <a:noFill/>
          <a:ln w="19050">
            <a:solidFill>
              <a:srgbClr val="6D9480"/>
            </a:solidFill>
            <a:extLst>
              <a:ext uri="{C807C97D-BFC1-408E-A445-0C87EB9F89A2}">
                <ask:lineSketchStyleProps xmlns:ask="http://schemas.microsoft.com/office/drawing/2018/sketchyshapes" sd="879248734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75" name="Tekstfelt 174">
            <a:extLst>
              <a:ext uri="{FF2B5EF4-FFF2-40B4-BE49-F238E27FC236}">
                <a16:creationId xmlns:a16="http://schemas.microsoft.com/office/drawing/2014/main" id="{AAFB0D11-85EE-7AFA-6F55-B8302998E616}"/>
              </a:ext>
            </a:extLst>
          </p:cNvPr>
          <p:cNvSpPr txBox="1"/>
          <p:nvPr/>
        </p:nvSpPr>
        <p:spPr>
          <a:xfrm>
            <a:off x="3862678" y="11323680"/>
            <a:ext cx="8162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4000" dirty="0">
                <a:solidFill>
                  <a:srgbClr val="6D9480"/>
                </a:solidFill>
                <a:latin typeface="Abc Ny" panose="02000503000000000000" pitchFamily="2" charset="0"/>
              </a:rPr>
              <a:t>E</a:t>
            </a:r>
          </a:p>
        </p:txBody>
      </p:sp>
      <p:sp>
        <p:nvSpPr>
          <p:cNvPr id="176" name="Tekstfelt 175">
            <a:extLst>
              <a:ext uri="{FF2B5EF4-FFF2-40B4-BE49-F238E27FC236}">
                <a16:creationId xmlns:a16="http://schemas.microsoft.com/office/drawing/2014/main" id="{7205EBA6-72D8-0393-EB6E-2CD18974801D}"/>
              </a:ext>
            </a:extLst>
          </p:cNvPr>
          <p:cNvSpPr txBox="1"/>
          <p:nvPr/>
        </p:nvSpPr>
        <p:spPr>
          <a:xfrm>
            <a:off x="2066685" y="11158959"/>
            <a:ext cx="8162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4000" dirty="0">
                <a:solidFill>
                  <a:srgbClr val="6D9480"/>
                </a:solidFill>
                <a:latin typeface="Abc Ny" panose="02000503000000000000" pitchFamily="2" charset="0"/>
              </a:rPr>
              <a:t>Å</a:t>
            </a:r>
          </a:p>
        </p:txBody>
      </p:sp>
      <p:sp>
        <p:nvSpPr>
          <p:cNvPr id="177" name="Tekstfelt 176">
            <a:extLst>
              <a:ext uri="{FF2B5EF4-FFF2-40B4-BE49-F238E27FC236}">
                <a16:creationId xmlns:a16="http://schemas.microsoft.com/office/drawing/2014/main" id="{DC2C485E-4658-D4C5-D1D5-72FB0F573891}"/>
              </a:ext>
            </a:extLst>
          </p:cNvPr>
          <p:cNvSpPr txBox="1"/>
          <p:nvPr/>
        </p:nvSpPr>
        <p:spPr>
          <a:xfrm>
            <a:off x="2707185" y="12048717"/>
            <a:ext cx="8162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4000" dirty="0">
                <a:solidFill>
                  <a:srgbClr val="6D9480"/>
                </a:solidFill>
                <a:latin typeface="Abc Ny" panose="02000503000000000000" pitchFamily="2" charset="0"/>
              </a:rPr>
              <a:t>L</a:t>
            </a:r>
          </a:p>
        </p:txBody>
      </p:sp>
      <p:sp>
        <p:nvSpPr>
          <p:cNvPr id="178" name="Tekstfelt 177">
            <a:extLst>
              <a:ext uri="{FF2B5EF4-FFF2-40B4-BE49-F238E27FC236}">
                <a16:creationId xmlns:a16="http://schemas.microsoft.com/office/drawing/2014/main" id="{F7E6EA91-2B36-6723-6434-2F08E9532D93}"/>
              </a:ext>
            </a:extLst>
          </p:cNvPr>
          <p:cNvSpPr txBox="1"/>
          <p:nvPr/>
        </p:nvSpPr>
        <p:spPr>
          <a:xfrm>
            <a:off x="890503" y="12237743"/>
            <a:ext cx="8162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4000" dirty="0">
                <a:solidFill>
                  <a:srgbClr val="6D9480"/>
                </a:solidFill>
                <a:latin typeface="Abc Ny" panose="02000503000000000000" pitchFamily="2" charset="0"/>
              </a:rPr>
              <a:t>M</a:t>
            </a:r>
          </a:p>
        </p:txBody>
      </p:sp>
      <p:sp>
        <p:nvSpPr>
          <p:cNvPr id="179" name="Tekstfelt 178">
            <a:extLst>
              <a:ext uri="{FF2B5EF4-FFF2-40B4-BE49-F238E27FC236}">
                <a16:creationId xmlns:a16="http://schemas.microsoft.com/office/drawing/2014/main" id="{9725FC4E-C9C3-2853-1926-A711C9916697}"/>
              </a:ext>
            </a:extLst>
          </p:cNvPr>
          <p:cNvSpPr txBox="1"/>
          <p:nvPr/>
        </p:nvSpPr>
        <p:spPr>
          <a:xfrm>
            <a:off x="1303849" y="11701332"/>
            <a:ext cx="8162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4000" dirty="0">
                <a:solidFill>
                  <a:srgbClr val="6D9480"/>
                </a:solidFill>
                <a:latin typeface="Abc Ny" panose="02000503000000000000" pitchFamily="2" charset="0"/>
              </a:rPr>
              <a:t>L</a:t>
            </a:r>
          </a:p>
        </p:txBody>
      </p:sp>
      <p:sp>
        <p:nvSpPr>
          <p:cNvPr id="180" name="Tekstfelt 179">
            <a:extLst>
              <a:ext uri="{FF2B5EF4-FFF2-40B4-BE49-F238E27FC236}">
                <a16:creationId xmlns:a16="http://schemas.microsoft.com/office/drawing/2014/main" id="{8B8F497A-3AEB-6127-CE3B-BA42E95A2CCE}"/>
              </a:ext>
            </a:extLst>
          </p:cNvPr>
          <p:cNvSpPr txBox="1"/>
          <p:nvPr/>
        </p:nvSpPr>
        <p:spPr>
          <a:xfrm>
            <a:off x="689510" y="10870157"/>
            <a:ext cx="8162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4000" dirty="0">
                <a:solidFill>
                  <a:srgbClr val="6D9480"/>
                </a:solidFill>
                <a:latin typeface="Abc Ny" panose="02000503000000000000" pitchFamily="2" charset="0"/>
              </a:rPr>
              <a:t>N</a:t>
            </a:r>
          </a:p>
        </p:txBody>
      </p:sp>
      <p:sp>
        <p:nvSpPr>
          <p:cNvPr id="181" name="Tekstfelt 180">
            <a:extLst>
              <a:ext uri="{FF2B5EF4-FFF2-40B4-BE49-F238E27FC236}">
                <a16:creationId xmlns:a16="http://schemas.microsoft.com/office/drawing/2014/main" id="{C71CE529-DF20-0E96-2A36-5098FF949150}"/>
              </a:ext>
            </a:extLst>
          </p:cNvPr>
          <p:cNvSpPr txBox="1"/>
          <p:nvPr/>
        </p:nvSpPr>
        <p:spPr>
          <a:xfrm>
            <a:off x="3146264" y="10739253"/>
            <a:ext cx="8162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4000" dirty="0">
                <a:solidFill>
                  <a:srgbClr val="6D9480"/>
                </a:solidFill>
                <a:latin typeface="Abc Ny" panose="02000503000000000000" pitchFamily="2" charset="0"/>
              </a:rPr>
              <a:t>N</a:t>
            </a:r>
          </a:p>
        </p:txBody>
      </p:sp>
      <p:sp>
        <p:nvSpPr>
          <p:cNvPr id="182" name="Tekstfelt 181">
            <a:extLst>
              <a:ext uri="{FF2B5EF4-FFF2-40B4-BE49-F238E27FC236}">
                <a16:creationId xmlns:a16="http://schemas.microsoft.com/office/drawing/2014/main" id="{41C3C83A-F6A2-6DE1-C8AD-FFEC5AB5263D}"/>
              </a:ext>
            </a:extLst>
          </p:cNvPr>
          <p:cNvSpPr txBox="1"/>
          <p:nvPr/>
        </p:nvSpPr>
        <p:spPr>
          <a:xfrm>
            <a:off x="1441298" y="10781610"/>
            <a:ext cx="8162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4000" dirty="0">
                <a:solidFill>
                  <a:srgbClr val="6D9480"/>
                </a:solidFill>
                <a:latin typeface="Abc Ny" panose="02000503000000000000" pitchFamily="2" charset="0"/>
              </a:rPr>
              <a:t>S</a:t>
            </a:r>
          </a:p>
        </p:txBody>
      </p:sp>
      <p:sp>
        <p:nvSpPr>
          <p:cNvPr id="183" name="Tekstfelt 182">
            <a:extLst>
              <a:ext uri="{FF2B5EF4-FFF2-40B4-BE49-F238E27FC236}">
                <a16:creationId xmlns:a16="http://schemas.microsoft.com/office/drawing/2014/main" id="{3397104D-70E4-3E2C-126C-EA42FB858B8D}"/>
              </a:ext>
            </a:extLst>
          </p:cNvPr>
          <p:cNvSpPr txBox="1"/>
          <p:nvPr/>
        </p:nvSpPr>
        <p:spPr>
          <a:xfrm>
            <a:off x="1814400" y="12228685"/>
            <a:ext cx="8162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4000" dirty="0">
                <a:solidFill>
                  <a:srgbClr val="6D9480"/>
                </a:solidFill>
                <a:latin typeface="Abc Ny" panose="02000503000000000000" pitchFamily="2" charset="0"/>
              </a:rPr>
              <a:t>Å</a:t>
            </a:r>
          </a:p>
        </p:txBody>
      </p:sp>
      <p:sp>
        <p:nvSpPr>
          <p:cNvPr id="184" name="Tekstfelt 183">
            <a:extLst>
              <a:ext uri="{FF2B5EF4-FFF2-40B4-BE49-F238E27FC236}">
                <a16:creationId xmlns:a16="http://schemas.microsoft.com/office/drawing/2014/main" id="{CC31B41F-9075-5FEA-58C4-9723CA031B6C}"/>
              </a:ext>
            </a:extLst>
          </p:cNvPr>
          <p:cNvSpPr txBox="1"/>
          <p:nvPr/>
        </p:nvSpPr>
        <p:spPr>
          <a:xfrm>
            <a:off x="4406356" y="10883479"/>
            <a:ext cx="8162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4000" dirty="0">
                <a:solidFill>
                  <a:srgbClr val="6D9480"/>
                </a:solidFill>
                <a:latin typeface="Abc Ny" panose="02000503000000000000" pitchFamily="2" charset="0"/>
              </a:rPr>
              <a:t>M</a:t>
            </a:r>
          </a:p>
        </p:txBody>
      </p:sp>
      <p:sp>
        <p:nvSpPr>
          <p:cNvPr id="185" name="Tekstfelt 184">
            <a:extLst>
              <a:ext uri="{FF2B5EF4-FFF2-40B4-BE49-F238E27FC236}">
                <a16:creationId xmlns:a16="http://schemas.microsoft.com/office/drawing/2014/main" id="{86AE7033-A205-4F61-50FE-B9E4A5911D62}"/>
              </a:ext>
            </a:extLst>
          </p:cNvPr>
          <p:cNvSpPr txBox="1"/>
          <p:nvPr/>
        </p:nvSpPr>
        <p:spPr>
          <a:xfrm>
            <a:off x="558716" y="11578634"/>
            <a:ext cx="8162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4000" dirty="0">
                <a:solidFill>
                  <a:srgbClr val="6D9480"/>
                </a:solidFill>
                <a:latin typeface="Abc Ny" panose="02000503000000000000" pitchFamily="2" charset="0"/>
              </a:rPr>
              <a:t>A</a:t>
            </a:r>
          </a:p>
        </p:txBody>
      </p:sp>
      <p:sp>
        <p:nvSpPr>
          <p:cNvPr id="186" name="Tekstfelt 185">
            <a:extLst>
              <a:ext uri="{FF2B5EF4-FFF2-40B4-BE49-F238E27FC236}">
                <a16:creationId xmlns:a16="http://schemas.microsoft.com/office/drawing/2014/main" id="{32E65AD2-9D1A-29BD-FBF7-A95737D962D3}"/>
              </a:ext>
            </a:extLst>
          </p:cNvPr>
          <p:cNvSpPr txBox="1"/>
          <p:nvPr/>
        </p:nvSpPr>
        <p:spPr>
          <a:xfrm>
            <a:off x="2842316" y="11369197"/>
            <a:ext cx="8162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4000" dirty="0">
                <a:solidFill>
                  <a:srgbClr val="6D9480"/>
                </a:solidFill>
                <a:latin typeface="Abc Ny" panose="02000503000000000000" pitchFamily="2" charset="0"/>
              </a:rPr>
              <a:t>B</a:t>
            </a:r>
          </a:p>
        </p:txBody>
      </p:sp>
      <p:sp>
        <p:nvSpPr>
          <p:cNvPr id="187" name="Tekstfelt 186">
            <a:extLst>
              <a:ext uri="{FF2B5EF4-FFF2-40B4-BE49-F238E27FC236}">
                <a16:creationId xmlns:a16="http://schemas.microsoft.com/office/drawing/2014/main" id="{D0F00D56-0B09-49D1-4177-6984739D2C40}"/>
              </a:ext>
            </a:extLst>
          </p:cNvPr>
          <p:cNvSpPr txBox="1"/>
          <p:nvPr/>
        </p:nvSpPr>
        <p:spPr>
          <a:xfrm>
            <a:off x="3403023" y="12134941"/>
            <a:ext cx="8162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4000" dirty="0">
                <a:solidFill>
                  <a:srgbClr val="6D9480"/>
                </a:solidFill>
                <a:latin typeface="Abc Ny" panose="02000503000000000000" pitchFamily="2" charset="0"/>
              </a:rPr>
              <a:t>A</a:t>
            </a:r>
          </a:p>
        </p:txBody>
      </p:sp>
      <p:sp>
        <p:nvSpPr>
          <p:cNvPr id="188" name="Ellipse 187">
            <a:extLst>
              <a:ext uri="{FF2B5EF4-FFF2-40B4-BE49-F238E27FC236}">
                <a16:creationId xmlns:a16="http://schemas.microsoft.com/office/drawing/2014/main" id="{1CC10945-3141-B666-9987-839EDB7C779C}"/>
              </a:ext>
            </a:extLst>
          </p:cNvPr>
          <p:cNvSpPr/>
          <p:nvPr/>
        </p:nvSpPr>
        <p:spPr>
          <a:xfrm>
            <a:off x="1327151" y="10783723"/>
            <a:ext cx="718694" cy="707886"/>
          </a:xfrm>
          <a:custGeom>
            <a:avLst/>
            <a:gdLst>
              <a:gd name="connsiteX0" fmla="*/ 0 w 718694"/>
              <a:gd name="connsiteY0" fmla="*/ 353943 h 707886"/>
              <a:gd name="connsiteX1" fmla="*/ 359347 w 718694"/>
              <a:gd name="connsiteY1" fmla="*/ 0 h 707886"/>
              <a:gd name="connsiteX2" fmla="*/ 718694 w 718694"/>
              <a:gd name="connsiteY2" fmla="*/ 353943 h 707886"/>
              <a:gd name="connsiteX3" fmla="*/ 359347 w 718694"/>
              <a:gd name="connsiteY3" fmla="*/ 707886 h 707886"/>
              <a:gd name="connsiteX4" fmla="*/ 0 w 718694"/>
              <a:gd name="connsiteY4" fmla="*/ 353943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8694" h="707886" extrusionOk="0">
                <a:moveTo>
                  <a:pt x="0" y="353943"/>
                </a:moveTo>
                <a:cubicBezTo>
                  <a:pt x="-29200" y="124129"/>
                  <a:pt x="174924" y="-5097"/>
                  <a:pt x="359347" y="0"/>
                </a:cubicBezTo>
                <a:cubicBezTo>
                  <a:pt x="516781" y="23052"/>
                  <a:pt x="745197" y="150557"/>
                  <a:pt x="718694" y="353943"/>
                </a:cubicBezTo>
                <a:cubicBezTo>
                  <a:pt x="708384" y="528865"/>
                  <a:pt x="543341" y="752904"/>
                  <a:pt x="359347" y="707886"/>
                </a:cubicBezTo>
                <a:cubicBezTo>
                  <a:pt x="182983" y="677401"/>
                  <a:pt x="21650" y="547638"/>
                  <a:pt x="0" y="353943"/>
                </a:cubicBezTo>
                <a:close/>
              </a:path>
            </a:pathLst>
          </a:custGeom>
          <a:noFill/>
          <a:ln w="19050">
            <a:solidFill>
              <a:srgbClr val="6D9480"/>
            </a:solidFill>
            <a:extLst>
              <a:ext uri="{C807C97D-BFC1-408E-A445-0C87EB9F89A2}">
                <ask:lineSketchStyleProps xmlns:ask="http://schemas.microsoft.com/office/drawing/2018/sketchyshapes" sd="879248734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91" name="Tekstfelt 190">
            <a:extLst>
              <a:ext uri="{FF2B5EF4-FFF2-40B4-BE49-F238E27FC236}">
                <a16:creationId xmlns:a16="http://schemas.microsoft.com/office/drawing/2014/main" id="{705EADB6-60CE-03E3-ACCD-AA158170C831}"/>
              </a:ext>
            </a:extLst>
          </p:cNvPr>
          <p:cNvSpPr txBox="1"/>
          <p:nvPr/>
        </p:nvSpPr>
        <p:spPr>
          <a:xfrm>
            <a:off x="2290641" y="14105327"/>
            <a:ext cx="11258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4000" dirty="0">
                <a:solidFill>
                  <a:srgbClr val="6D9480"/>
                </a:solidFill>
                <a:latin typeface="Abc Ny" panose="02000503000000000000" pitchFamily="2" charset="0"/>
              </a:rPr>
              <a:t>BÅL</a:t>
            </a:r>
          </a:p>
        </p:txBody>
      </p:sp>
      <p:sp>
        <p:nvSpPr>
          <p:cNvPr id="193" name="Rektangel: afrundede hjørner 192">
            <a:extLst>
              <a:ext uri="{FF2B5EF4-FFF2-40B4-BE49-F238E27FC236}">
                <a16:creationId xmlns:a16="http://schemas.microsoft.com/office/drawing/2014/main" id="{B6A8315E-20B1-9C72-1007-EA6C0D3CB5E2}"/>
              </a:ext>
            </a:extLst>
          </p:cNvPr>
          <p:cNvSpPr/>
          <p:nvPr/>
        </p:nvSpPr>
        <p:spPr>
          <a:xfrm>
            <a:off x="2247791" y="14130522"/>
            <a:ext cx="1003500" cy="589300"/>
          </a:xfrm>
          <a:prstGeom prst="roundRect">
            <a:avLst/>
          </a:prstGeom>
          <a:noFill/>
          <a:ln>
            <a:solidFill>
              <a:srgbClr val="6D9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94" name="Rektangel: afrundede hjørner 193">
            <a:extLst>
              <a:ext uri="{FF2B5EF4-FFF2-40B4-BE49-F238E27FC236}">
                <a16:creationId xmlns:a16="http://schemas.microsoft.com/office/drawing/2014/main" id="{243F8A26-59BB-7C6C-9570-300B78A3C1CD}"/>
              </a:ext>
            </a:extLst>
          </p:cNvPr>
          <p:cNvSpPr/>
          <p:nvPr/>
        </p:nvSpPr>
        <p:spPr>
          <a:xfrm>
            <a:off x="3891870" y="14133282"/>
            <a:ext cx="1003500" cy="589300"/>
          </a:xfrm>
          <a:prstGeom prst="roundRect">
            <a:avLst/>
          </a:prstGeom>
          <a:noFill/>
          <a:ln>
            <a:solidFill>
              <a:srgbClr val="6D9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95" name="Rektangel: afrundede hjørner 194">
            <a:extLst>
              <a:ext uri="{FF2B5EF4-FFF2-40B4-BE49-F238E27FC236}">
                <a16:creationId xmlns:a16="http://schemas.microsoft.com/office/drawing/2014/main" id="{5E1135E6-FC19-D66A-57F1-80AC60C7D003}"/>
              </a:ext>
            </a:extLst>
          </p:cNvPr>
          <p:cNvSpPr/>
          <p:nvPr/>
        </p:nvSpPr>
        <p:spPr>
          <a:xfrm>
            <a:off x="698213" y="14130522"/>
            <a:ext cx="1003500" cy="589300"/>
          </a:xfrm>
          <a:prstGeom prst="roundRect">
            <a:avLst/>
          </a:prstGeom>
          <a:noFill/>
          <a:ln>
            <a:solidFill>
              <a:srgbClr val="6D9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96" name="Tekstfelt 195">
            <a:extLst>
              <a:ext uri="{FF2B5EF4-FFF2-40B4-BE49-F238E27FC236}">
                <a16:creationId xmlns:a16="http://schemas.microsoft.com/office/drawing/2014/main" id="{4DE77AC9-73DA-4740-F41E-24A89AD58C9F}"/>
              </a:ext>
            </a:extLst>
          </p:cNvPr>
          <p:cNvSpPr txBox="1"/>
          <p:nvPr/>
        </p:nvSpPr>
        <p:spPr>
          <a:xfrm>
            <a:off x="725899" y="14105327"/>
            <a:ext cx="11258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4000" dirty="0">
                <a:solidFill>
                  <a:srgbClr val="6D9480"/>
                </a:solidFill>
                <a:latin typeface="Abc Ny" panose="02000503000000000000" pitchFamily="2" charset="0"/>
              </a:rPr>
              <a:t>NÅL</a:t>
            </a:r>
          </a:p>
        </p:txBody>
      </p:sp>
      <p:sp>
        <p:nvSpPr>
          <p:cNvPr id="201" name="Rektangel: afrundede hjørner 200">
            <a:extLst>
              <a:ext uri="{FF2B5EF4-FFF2-40B4-BE49-F238E27FC236}">
                <a16:creationId xmlns:a16="http://schemas.microsoft.com/office/drawing/2014/main" id="{CBE3F403-0213-68DA-978B-E750CEA3EBCF}"/>
              </a:ext>
            </a:extLst>
          </p:cNvPr>
          <p:cNvSpPr/>
          <p:nvPr/>
        </p:nvSpPr>
        <p:spPr>
          <a:xfrm>
            <a:off x="2247791" y="14130522"/>
            <a:ext cx="1003500" cy="589300"/>
          </a:xfrm>
          <a:prstGeom prst="roundRect">
            <a:avLst/>
          </a:prstGeom>
          <a:noFill/>
          <a:ln>
            <a:solidFill>
              <a:srgbClr val="6D9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02" name="Rektangel: afrundede hjørner 201">
            <a:extLst>
              <a:ext uri="{FF2B5EF4-FFF2-40B4-BE49-F238E27FC236}">
                <a16:creationId xmlns:a16="http://schemas.microsoft.com/office/drawing/2014/main" id="{87716FE4-8355-B412-9AE9-A23F502E8C4B}"/>
              </a:ext>
            </a:extLst>
          </p:cNvPr>
          <p:cNvSpPr/>
          <p:nvPr/>
        </p:nvSpPr>
        <p:spPr>
          <a:xfrm>
            <a:off x="3891870" y="14133282"/>
            <a:ext cx="1003500" cy="589300"/>
          </a:xfrm>
          <a:prstGeom prst="roundRect">
            <a:avLst/>
          </a:prstGeom>
          <a:noFill/>
          <a:ln>
            <a:solidFill>
              <a:srgbClr val="6D9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07" name="Tekstfelt 206">
            <a:extLst>
              <a:ext uri="{FF2B5EF4-FFF2-40B4-BE49-F238E27FC236}">
                <a16:creationId xmlns:a16="http://schemas.microsoft.com/office/drawing/2014/main" id="{E890ED23-BB72-2318-CB8F-2F370886689D}"/>
              </a:ext>
            </a:extLst>
          </p:cNvPr>
          <p:cNvSpPr txBox="1"/>
          <p:nvPr/>
        </p:nvSpPr>
        <p:spPr>
          <a:xfrm>
            <a:off x="3933369" y="14117243"/>
            <a:ext cx="11258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4000" dirty="0">
                <a:solidFill>
                  <a:srgbClr val="6D9480"/>
                </a:solidFill>
                <a:latin typeface="Abc Ny" panose="02000503000000000000" pitchFamily="2" charset="0"/>
              </a:rPr>
              <a:t>BEN</a:t>
            </a:r>
          </a:p>
        </p:txBody>
      </p:sp>
      <p:sp>
        <p:nvSpPr>
          <p:cNvPr id="208" name="Tekstfelt 207">
            <a:extLst>
              <a:ext uri="{FF2B5EF4-FFF2-40B4-BE49-F238E27FC236}">
                <a16:creationId xmlns:a16="http://schemas.microsoft.com/office/drawing/2014/main" id="{554CB632-9FD7-5320-F3C9-AD14E89C3861}"/>
              </a:ext>
            </a:extLst>
          </p:cNvPr>
          <p:cNvSpPr txBox="1"/>
          <p:nvPr/>
        </p:nvSpPr>
        <p:spPr>
          <a:xfrm>
            <a:off x="4660205" y="11808970"/>
            <a:ext cx="8162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4000" dirty="0">
                <a:solidFill>
                  <a:srgbClr val="6D9480"/>
                </a:solidFill>
                <a:latin typeface="Abc Ny" panose="02000503000000000000" pitchFamily="2" charset="0"/>
              </a:rPr>
              <a:t>B</a:t>
            </a:r>
          </a:p>
        </p:txBody>
      </p:sp>
      <p:sp>
        <p:nvSpPr>
          <p:cNvPr id="209" name="Ellipse 208">
            <a:extLst>
              <a:ext uri="{FF2B5EF4-FFF2-40B4-BE49-F238E27FC236}">
                <a16:creationId xmlns:a16="http://schemas.microsoft.com/office/drawing/2014/main" id="{D8701372-F13A-9026-198E-CD232B161E00}"/>
              </a:ext>
            </a:extLst>
          </p:cNvPr>
          <p:cNvSpPr/>
          <p:nvPr/>
        </p:nvSpPr>
        <p:spPr>
          <a:xfrm>
            <a:off x="774968" y="12222723"/>
            <a:ext cx="718694" cy="707886"/>
          </a:xfrm>
          <a:custGeom>
            <a:avLst/>
            <a:gdLst>
              <a:gd name="connsiteX0" fmla="*/ 0 w 718694"/>
              <a:gd name="connsiteY0" fmla="*/ 353943 h 707886"/>
              <a:gd name="connsiteX1" fmla="*/ 359347 w 718694"/>
              <a:gd name="connsiteY1" fmla="*/ 0 h 707886"/>
              <a:gd name="connsiteX2" fmla="*/ 718694 w 718694"/>
              <a:gd name="connsiteY2" fmla="*/ 353943 h 707886"/>
              <a:gd name="connsiteX3" fmla="*/ 359347 w 718694"/>
              <a:gd name="connsiteY3" fmla="*/ 707886 h 707886"/>
              <a:gd name="connsiteX4" fmla="*/ 0 w 718694"/>
              <a:gd name="connsiteY4" fmla="*/ 353943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8694" h="707886" extrusionOk="0">
                <a:moveTo>
                  <a:pt x="0" y="353943"/>
                </a:moveTo>
                <a:cubicBezTo>
                  <a:pt x="-29200" y="124129"/>
                  <a:pt x="174924" y="-5097"/>
                  <a:pt x="359347" y="0"/>
                </a:cubicBezTo>
                <a:cubicBezTo>
                  <a:pt x="516781" y="23052"/>
                  <a:pt x="745197" y="150557"/>
                  <a:pt x="718694" y="353943"/>
                </a:cubicBezTo>
                <a:cubicBezTo>
                  <a:pt x="708384" y="528865"/>
                  <a:pt x="543341" y="752904"/>
                  <a:pt x="359347" y="707886"/>
                </a:cubicBezTo>
                <a:cubicBezTo>
                  <a:pt x="182983" y="677401"/>
                  <a:pt x="21650" y="547638"/>
                  <a:pt x="0" y="353943"/>
                </a:cubicBezTo>
                <a:close/>
              </a:path>
            </a:pathLst>
          </a:custGeom>
          <a:noFill/>
          <a:ln w="19050">
            <a:solidFill>
              <a:srgbClr val="6D9480"/>
            </a:solidFill>
            <a:extLst>
              <a:ext uri="{C807C97D-BFC1-408E-A445-0C87EB9F89A2}">
                <ask:lineSketchStyleProps xmlns:ask="http://schemas.microsoft.com/office/drawing/2018/sketchyshapes" sd="879248734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216" name="Billede 215" descr="Et billede, der indeholder pil&#10;&#10;Automatisk genereret beskrivelse">
            <a:extLst>
              <a:ext uri="{FF2B5EF4-FFF2-40B4-BE49-F238E27FC236}">
                <a16:creationId xmlns:a16="http://schemas.microsoft.com/office/drawing/2014/main" id="{F72F23C2-23CA-63BB-BD81-A5B8362EEA90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33093" flipH="1">
            <a:off x="833227" y="13533031"/>
            <a:ext cx="593572" cy="762517"/>
          </a:xfrm>
          <a:prstGeom prst="rect">
            <a:avLst/>
          </a:prstGeom>
        </p:spPr>
      </p:pic>
      <p:pic>
        <p:nvPicPr>
          <p:cNvPr id="218" name="Billede 217" descr="Et billede, der indeholder logo&#10;&#10;Automatisk genereret beskrivelse">
            <a:extLst>
              <a:ext uri="{FF2B5EF4-FFF2-40B4-BE49-F238E27FC236}">
                <a16:creationId xmlns:a16="http://schemas.microsoft.com/office/drawing/2014/main" id="{E57C1865-E8BC-185D-8E21-344C91D32A4C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3298" y="13377536"/>
            <a:ext cx="468761" cy="728752"/>
          </a:xfrm>
          <a:prstGeom prst="rect">
            <a:avLst/>
          </a:prstGeom>
        </p:spPr>
      </p:pic>
      <p:pic>
        <p:nvPicPr>
          <p:cNvPr id="220" name="Billede 219">
            <a:extLst>
              <a:ext uri="{FF2B5EF4-FFF2-40B4-BE49-F238E27FC236}">
                <a16:creationId xmlns:a16="http://schemas.microsoft.com/office/drawing/2014/main" id="{F684E98D-B58D-C145-C414-9766BFB17606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8651" y="13552021"/>
            <a:ext cx="607614" cy="565222"/>
          </a:xfrm>
          <a:prstGeom prst="rect">
            <a:avLst/>
          </a:prstGeom>
        </p:spPr>
      </p:pic>
      <p:sp>
        <p:nvSpPr>
          <p:cNvPr id="221" name="Tekstfelt 220">
            <a:extLst>
              <a:ext uri="{FF2B5EF4-FFF2-40B4-BE49-F238E27FC236}">
                <a16:creationId xmlns:a16="http://schemas.microsoft.com/office/drawing/2014/main" id="{24DBCF6A-F7DF-EF8F-283D-F5498C4E71FB}"/>
              </a:ext>
            </a:extLst>
          </p:cNvPr>
          <p:cNvSpPr txBox="1"/>
          <p:nvPr/>
        </p:nvSpPr>
        <p:spPr>
          <a:xfrm>
            <a:off x="5743173" y="10446239"/>
            <a:ext cx="26416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200" dirty="0">
                <a:latin typeface="Abc Ny" panose="02000503000000000000" pitchFamily="2" charset="0"/>
              </a:rPr>
              <a:t>Hvad bliver ordet?</a:t>
            </a:r>
          </a:p>
        </p:txBody>
      </p:sp>
      <p:sp>
        <p:nvSpPr>
          <p:cNvPr id="222" name="Rektangel: afrundede hjørner 221">
            <a:extLst>
              <a:ext uri="{FF2B5EF4-FFF2-40B4-BE49-F238E27FC236}">
                <a16:creationId xmlns:a16="http://schemas.microsoft.com/office/drawing/2014/main" id="{C8BA2312-C87A-D227-C404-2C52899FBD05}"/>
              </a:ext>
            </a:extLst>
          </p:cNvPr>
          <p:cNvSpPr/>
          <p:nvPr/>
        </p:nvSpPr>
        <p:spPr>
          <a:xfrm>
            <a:off x="5585515" y="10972800"/>
            <a:ext cx="2212374" cy="836170"/>
          </a:xfrm>
          <a:prstGeom prst="roundRect">
            <a:avLst/>
          </a:prstGeom>
          <a:noFill/>
          <a:ln w="19050">
            <a:solidFill>
              <a:srgbClr val="6D948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23" name="Rektangel: afrundede hjørner 222">
            <a:extLst>
              <a:ext uri="{FF2B5EF4-FFF2-40B4-BE49-F238E27FC236}">
                <a16:creationId xmlns:a16="http://schemas.microsoft.com/office/drawing/2014/main" id="{1DC64C9A-C20A-46E1-2DE9-FEF0C47F4F19}"/>
              </a:ext>
            </a:extLst>
          </p:cNvPr>
          <p:cNvSpPr/>
          <p:nvPr/>
        </p:nvSpPr>
        <p:spPr>
          <a:xfrm>
            <a:off x="5586508" y="12019864"/>
            <a:ext cx="2212374" cy="836170"/>
          </a:xfrm>
          <a:prstGeom prst="roundRect">
            <a:avLst/>
          </a:prstGeom>
          <a:noFill/>
          <a:ln w="19050">
            <a:solidFill>
              <a:srgbClr val="6D948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24" name="Rektangel: afrundede hjørner 223">
            <a:extLst>
              <a:ext uri="{FF2B5EF4-FFF2-40B4-BE49-F238E27FC236}">
                <a16:creationId xmlns:a16="http://schemas.microsoft.com/office/drawing/2014/main" id="{05822109-89ED-A7DF-ED84-FE6D83FF2080}"/>
              </a:ext>
            </a:extLst>
          </p:cNvPr>
          <p:cNvSpPr/>
          <p:nvPr/>
        </p:nvSpPr>
        <p:spPr>
          <a:xfrm>
            <a:off x="5579996" y="13092762"/>
            <a:ext cx="2212374" cy="836170"/>
          </a:xfrm>
          <a:prstGeom prst="roundRect">
            <a:avLst/>
          </a:prstGeom>
          <a:noFill/>
          <a:ln w="19050">
            <a:solidFill>
              <a:srgbClr val="6D948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25" name="Rektangel: afrundede hjørner 224">
            <a:extLst>
              <a:ext uri="{FF2B5EF4-FFF2-40B4-BE49-F238E27FC236}">
                <a16:creationId xmlns:a16="http://schemas.microsoft.com/office/drawing/2014/main" id="{AF485F7A-398B-151D-2F02-0B819AFC5C23}"/>
              </a:ext>
            </a:extLst>
          </p:cNvPr>
          <p:cNvSpPr/>
          <p:nvPr/>
        </p:nvSpPr>
        <p:spPr>
          <a:xfrm>
            <a:off x="5576097" y="14167876"/>
            <a:ext cx="2212374" cy="836170"/>
          </a:xfrm>
          <a:prstGeom prst="roundRect">
            <a:avLst/>
          </a:prstGeom>
          <a:noFill/>
          <a:ln w="19050">
            <a:solidFill>
              <a:srgbClr val="6D948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226" name="Billede 225" descr="Et billede, der indeholder logo&#10;&#10;Automatisk genereret beskrivelse">
            <a:extLst>
              <a:ext uri="{FF2B5EF4-FFF2-40B4-BE49-F238E27FC236}">
                <a16:creationId xmlns:a16="http://schemas.microsoft.com/office/drawing/2014/main" id="{60A0DFF5-3CEE-5098-C4D9-2818AE3B95FE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7734" y="11770210"/>
            <a:ext cx="728424" cy="1132433"/>
          </a:xfrm>
          <a:prstGeom prst="rect">
            <a:avLst/>
          </a:prstGeom>
        </p:spPr>
      </p:pic>
      <p:pic>
        <p:nvPicPr>
          <p:cNvPr id="227" name="Billede 226" descr="Et billede, der indeholder pil&#10;&#10;Automatisk genereret beskrivelse">
            <a:extLst>
              <a:ext uri="{FF2B5EF4-FFF2-40B4-BE49-F238E27FC236}">
                <a16:creationId xmlns:a16="http://schemas.microsoft.com/office/drawing/2014/main" id="{91D5BCC1-D30D-5B30-9381-415EB8AB8693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10420" flipH="1">
            <a:off x="9245714" y="13057046"/>
            <a:ext cx="706512" cy="907602"/>
          </a:xfrm>
          <a:prstGeom prst="rect">
            <a:avLst/>
          </a:prstGeom>
        </p:spPr>
      </p:pic>
      <p:pic>
        <p:nvPicPr>
          <p:cNvPr id="229" name="Billede 228">
            <a:extLst>
              <a:ext uri="{FF2B5EF4-FFF2-40B4-BE49-F238E27FC236}">
                <a16:creationId xmlns:a16="http://schemas.microsoft.com/office/drawing/2014/main" id="{E6B5A160-8646-0708-3CBB-5BB689A432DE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214519">
            <a:off x="9368073" y="14057048"/>
            <a:ext cx="571745" cy="912820"/>
          </a:xfrm>
          <a:prstGeom prst="rect">
            <a:avLst/>
          </a:prstGeom>
        </p:spPr>
      </p:pic>
      <p:pic>
        <p:nvPicPr>
          <p:cNvPr id="231" name="Billede 230">
            <a:extLst>
              <a:ext uri="{FF2B5EF4-FFF2-40B4-BE49-F238E27FC236}">
                <a16:creationId xmlns:a16="http://schemas.microsoft.com/office/drawing/2014/main" id="{929F33B5-6FCC-ABCB-EE2C-FEE3DCA2E301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7085" y="11007942"/>
            <a:ext cx="1259769" cy="647813"/>
          </a:xfrm>
          <a:prstGeom prst="rect">
            <a:avLst/>
          </a:prstGeom>
        </p:spPr>
      </p:pic>
      <p:sp>
        <p:nvSpPr>
          <p:cNvPr id="232" name="Tekstfelt 231">
            <a:extLst>
              <a:ext uri="{FF2B5EF4-FFF2-40B4-BE49-F238E27FC236}">
                <a16:creationId xmlns:a16="http://schemas.microsoft.com/office/drawing/2014/main" id="{1EEA09C9-A7BC-8152-FC5F-5BB249DAACEA}"/>
              </a:ext>
            </a:extLst>
          </p:cNvPr>
          <p:cNvSpPr txBox="1"/>
          <p:nvPr/>
        </p:nvSpPr>
        <p:spPr>
          <a:xfrm>
            <a:off x="5780271" y="11036942"/>
            <a:ext cx="8162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4000" dirty="0">
                <a:solidFill>
                  <a:srgbClr val="6D9480"/>
                </a:solidFill>
                <a:latin typeface="Abc Ny" panose="02000503000000000000" pitchFamily="2" charset="0"/>
              </a:rPr>
              <a:t>B</a:t>
            </a:r>
          </a:p>
        </p:txBody>
      </p:sp>
      <p:sp>
        <p:nvSpPr>
          <p:cNvPr id="233" name="Tekstfelt 232">
            <a:extLst>
              <a:ext uri="{FF2B5EF4-FFF2-40B4-BE49-F238E27FC236}">
                <a16:creationId xmlns:a16="http://schemas.microsoft.com/office/drawing/2014/main" id="{1E1A7426-D2BB-49DA-57A6-384E09EE720D}"/>
              </a:ext>
            </a:extLst>
          </p:cNvPr>
          <p:cNvSpPr txBox="1"/>
          <p:nvPr/>
        </p:nvSpPr>
        <p:spPr>
          <a:xfrm>
            <a:off x="5758591" y="12115867"/>
            <a:ext cx="8162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4000" dirty="0">
                <a:solidFill>
                  <a:srgbClr val="6D9480"/>
                </a:solidFill>
                <a:latin typeface="Abc Ny" panose="02000503000000000000" pitchFamily="2" charset="0"/>
              </a:rPr>
              <a:t>N</a:t>
            </a:r>
          </a:p>
        </p:txBody>
      </p:sp>
      <p:sp>
        <p:nvSpPr>
          <p:cNvPr id="234" name="Tekstfelt 233">
            <a:extLst>
              <a:ext uri="{FF2B5EF4-FFF2-40B4-BE49-F238E27FC236}">
                <a16:creationId xmlns:a16="http://schemas.microsoft.com/office/drawing/2014/main" id="{69A1E151-596B-567D-D72F-7319053BAC6D}"/>
              </a:ext>
            </a:extLst>
          </p:cNvPr>
          <p:cNvSpPr txBox="1"/>
          <p:nvPr/>
        </p:nvSpPr>
        <p:spPr>
          <a:xfrm>
            <a:off x="5774684" y="13166247"/>
            <a:ext cx="8162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4000" dirty="0">
                <a:solidFill>
                  <a:srgbClr val="6D9480"/>
                </a:solidFill>
                <a:latin typeface="Abc Ny" panose="02000503000000000000" pitchFamily="2" charset="0"/>
              </a:rPr>
              <a:t>K</a:t>
            </a:r>
          </a:p>
        </p:txBody>
      </p:sp>
      <p:sp>
        <p:nvSpPr>
          <p:cNvPr id="235" name="Tekstfelt 234">
            <a:extLst>
              <a:ext uri="{FF2B5EF4-FFF2-40B4-BE49-F238E27FC236}">
                <a16:creationId xmlns:a16="http://schemas.microsoft.com/office/drawing/2014/main" id="{C52F9081-6056-670F-7693-9ADBF26C5326}"/>
              </a:ext>
            </a:extLst>
          </p:cNvPr>
          <p:cNvSpPr txBox="1"/>
          <p:nvPr/>
        </p:nvSpPr>
        <p:spPr>
          <a:xfrm>
            <a:off x="5774684" y="14297750"/>
            <a:ext cx="8162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4000" dirty="0">
                <a:solidFill>
                  <a:srgbClr val="6D9480"/>
                </a:solidFill>
                <a:latin typeface="Abc Ny" panose="02000503000000000000" pitchFamily="2" charset="0"/>
              </a:rPr>
              <a:t>M</a:t>
            </a:r>
          </a:p>
        </p:txBody>
      </p:sp>
      <p:sp>
        <p:nvSpPr>
          <p:cNvPr id="236" name="Tekstfelt 235">
            <a:extLst>
              <a:ext uri="{FF2B5EF4-FFF2-40B4-BE49-F238E27FC236}">
                <a16:creationId xmlns:a16="http://schemas.microsoft.com/office/drawing/2014/main" id="{24A3384D-B13A-E36B-3C53-A8167CFC10F0}"/>
              </a:ext>
            </a:extLst>
          </p:cNvPr>
          <p:cNvSpPr txBox="1"/>
          <p:nvPr/>
        </p:nvSpPr>
        <p:spPr>
          <a:xfrm>
            <a:off x="6206579" y="10839926"/>
            <a:ext cx="3832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7200" dirty="0">
                <a:solidFill>
                  <a:srgbClr val="6D9480"/>
                </a:solidFill>
                <a:latin typeface="Abc Ny" panose="02000503000000000000" pitchFamily="2" charset="0"/>
              </a:rPr>
              <a:t>+</a:t>
            </a:r>
          </a:p>
        </p:txBody>
      </p:sp>
      <p:sp>
        <p:nvSpPr>
          <p:cNvPr id="237" name="Tekstfelt 236">
            <a:extLst>
              <a:ext uri="{FF2B5EF4-FFF2-40B4-BE49-F238E27FC236}">
                <a16:creationId xmlns:a16="http://schemas.microsoft.com/office/drawing/2014/main" id="{5806D978-1C52-EA32-4A54-A00AFDDF31DC}"/>
              </a:ext>
            </a:extLst>
          </p:cNvPr>
          <p:cNvSpPr txBox="1"/>
          <p:nvPr/>
        </p:nvSpPr>
        <p:spPr>
          <a:xfrm>
            <a:off x="6194740" y="12949611"/>
            <a:ext cx="3832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7200" dirty="0">
                <a:solidFill>
                  <a:srgbClr val="6D9480"/>
                </a:solidFill>
                <a:latin typeface="Abc Ny" panose="02000503000000000000" pitchFamily="2" charset="0"/>
              </a:rPr>
              <a:t>+</a:t>
            </a:r>
          </a:p>
        </p:txBody>
      </p:sp>
      <p:sp>
        <p:nvSpPr>
          <p:cNvPr id="238" name="Tekstfelt 237">
            <a:extLst>
              <a:ext uri="{FF2B5EF4-FFF2-40B4-BE49-F238E27FC236}">
                <a16:creationId xmlns:a16="http://schemas.microsoft.com/office/drawing/2014/main" id="{80C73B87-C979-81E3-F367-5C56994E4FCF}"/>
              </a:ext>
            </a:extLst>
          </p:cNvPr>
          <p:cNvSpPr txBox="1"/>
          <p:nvPr/>
        </p:nvSpPr>
        <p:spPr>
          <a:xfrm>
            <a:off x="6217333" y="14051529"/>
            <a:ext cx="3832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7200" dirty="0">
                <a:solidFill>
                  <a:srgbClr val="6D9480"/>
                </a:solidFill>
                <a:latin typeface="Abc Ny" panose="02000503000000000000" pitchFamily="2" charset="0"/>
              </a:rPr>
              <a:t>+</a:t>
            </a:r>
          </a:p>
        </p:txBody>
      </p:sp>
      <p:sp>
        <p:nvSpPr>
          <p:cNvPr id="239" name="Tekstfelt 238">
            <a:extLst>
              <a:ext uri="{FF2B5EF4-FFF2-40B4-BE49-F238E27FC236}">
                <a16:creationId xmlns:a16="http://schemas.microsoft.com/office/drawing/2014/main" id="{E0A745F0-B13A-055F-59A1-6CAFD1D8811A}"/>
              </a:ext>
            </a:extLst>
          </p:cNvPr>
          <p:cNvSpPr txBox="1"/>
          <p:nvPr/>
        </p:nvSpPr>
        <p:spPr>
          <a:xfrm>
            <a:off x="6219255" y="11907744"/>
            <a:ext cx="3832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7200" dirty="0">
                <a:solidFill>
                  <a:srgbClr val="6D9480"/>
                </a:solidFill>
                <a:latin typeface="Abc Ny" panose="02000503000000000000" pitchFamily="2" charset="0"/>
              </a:rPr>
              <a:t>+</a:t>
            </a:r>
          </a:p>
        </p:txBody>
      </p:sp>
      <p:pic>
        <p:nvPicPr>
          <p:cNvPr id="242" name="Billede 241" descr="Et billede, der indeholder logo, pil&#10;&#10;Automatisk genereret beskrivelse">
            <a:extLst>
              <a:ext uri="{FF2B5EF4-FFF2-40B4-BE49-F238E27FC236}">
                <a16:creationId xmlns:a16="http://schemas.microsoft.com/office/drawing/2014/main" id="{14EBB948-E653-7322-233D-DB615988456C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4351" y="11033242"/>
            <a:ext cx="767574" cy="715286"/>
          </a:xfrm>
          <a:prstGeom prst="rect">
            <a:avLst/>
          </a:prstGeom>
        </p:spPr>
      </p:pic>
      <p:pic>
        <p:nvPicPr>
          <p:cNvPr id="243" name="Billede 242" descr="Et billede, der indeholder logo, pil&#10;&#10;Automatisk genereret beskrivelse">
            <a:extLst>
              <a:ext uri="{FF2B5EF4-FFF2-40B4-BE49-F238E27FC236}">
                <a16:creationId xmlns:a16="http://schemas.microsoft.com/office/drawing/2014/main" id="{E55C3494-0827-6509-B67A-BB5B3DCF3144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6598" y="13120349"/>
            <a:ext cx="767574" cy="715286"/>
          </a:xfrm>
          <a:prstGeom prst="rect">
            <a:avLst/>
          </a:prstGeom>
        </p:spPr>
      </p:pic>
      <p:pic>
        <p:nvPicPr>
          <p:cNvPr id="244" name="Billede 243" descr="Et billede, der indeholder logo, pil&#10;&#10;Automatisk genereret beskrivelse">
            <a:extLst>
              <a:ext uri="{FF2B5EF4-FFF2-40B4-BE49-F238E27FC236}">
                <a16:creationId xmlns:a16="http://schemas.microsoft.com/office/drawing/2014/main" id="{530C995C-3EDB-F7DC-2CFF-826F72EE9FB1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0294" y="12037560"/>
            <a:ext cx="767574" cy="715286"/>
          </a:xfrm>
          <a:prstGeom prst="rect">
            <a:avLst/>
          </a:prstGeom>
        </p:spPr>
      </p:pic>
      <p:pic>
        <p:nvPicPr>
          <p:cNvPr id="245" name="Billede 244" descr="Et billede, der indeholder logo, pil&#10;&#10;Automatisk genereret beskrivelse">
            <a:extLst>
              <a:ext uri="{FF2B5EF4-FFF2-40B4-BE49-F238E27FC236}">
                <a16:creationId xmlns:a16="http://schemas.microsoft.com/office/drawing/2014/main" id="{6725F341-59C3-52CF-B79B-8A2156862B92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6309" y="14176076"/>
            <a:ext cx="767574" cy="715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3436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Billede 57">
            <a:extLst>
              <a:ext uri="{FF2B5EF4-FFF2-40B4-BE49-F238E27FC236}">
                <a16:creationId xmlns:a16="http://schemas.microsoft.com/office/drawing/2014/main" id="{664AB11A-52B0-CC2C-EC8C-7CA2F6E75A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48071">
            <a:off x="3786693" y="8154040"/>
            <a:ext cx="222072" cy="213420"/>
          </a:xfrm>
          <a:prstGeom prst="rect">
            <a:avLst/>
          </a:prstGeom>
        </p:spPr>
      </p:pic>
      <p:pic>
        <p:nvPicPr>
          <p:cNvPr id="54" name="Billede 53">
            <a:extLst>
              <a:ext uri="{FF2B5EF4-FFF2-40B4-BE49-F238E27FC236}">
                <a16:creationId xmlns:a16="http://schemas.microsoft.com/office/drawing/2014/main" id="{F67C9874-9784-0711-703E-788C3D0DFE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28402">
            <a:off x="4025039" y="8012744"/>
            <a:ext cx="401954" cy="407588"/>
          </a:xfrm>
          <a:prstGeom prst="rect">
            <a:avLst/>
          </a:prstGeom>
        </p:spPr>
      </p:pic>
      <p:pic>
        <p:nvPicPr>
          <p:cNvPr id="108" name="Billede 107">
            <a:extLst>
              <a:ext uri="{FF2B5EF4-FFF2-40B4-BE49-F238E27FC236}">
                <a16:creationId xmlns:a16="http://schemas.microsoft.com/office/drawing/2014/main" id="{19A4C2A2-9712-936B-4D83-0DB2F366DB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51256">
            <a:off x="7486014" y="7586993"/>
            <a:ext cx="338814" cy="325613"/>
          </a:xfrm>
          <a:prstGeom prst="rect">
            <a:avLst/>
          </a:prstGeom>
        </p:spPr>
      </p:pic>
      <p:sp>
        <p:nvSpPr>
          <p:cNvPr id="22" name="Rektangel: afrundede hjørner 21">
            <a:extLst>
              <a:ext uri="{FF2B5EF4-FFF2-40B4-BE49-F238E27FC236}">
                <a16:creationId xmlns:a16="http://schemas.microsoft.com/office/drawing/2014/main" id="{AD66620A-53F6-C7FD-90B5-607301BD5680}"/>
              </a:ext>
            </a:extLst>
          </p:cNvPr>
          <p:cNvSpPr/>
          <p:nvPr/>
        </p:nvSpPr>
        <p:spPr>
          <a:xfrm>
            <a:off x="7062174" y="1148024"/>
            <a:ext cx="1751958" cy="412567"/>
          </a:xfrm>
          <a:prstGeom prst="roundRect">
            <a:avLst/>
          </a:prstGeom>
          <a:solidFill>
            <a:srgbClr val="6D948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CA80D2D9-4B06-DFC9-1792-4A6C4FEDD7E6}"/>
              </a:ext>
            </a:extLst>
          </p:cNvPr>
          <p:cNvSpPr/>
          <p:nvPr/>
        </p:nvSpPr>
        <p:spPr>
          <a:xfrm>
            <a:off x="305906" y="0"/>
            <a:ext cx="5040000" cy="5040000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A8B2310E-AAEC-92BF-E543-D94659B7153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345906" y="0"/>
            <a:ext cx="5040000" cy="5040000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FDF2D507-28DE-E0E9-E537-6D1B22C5B21F}"/>
              </a:ext>
            </a:extLst>
          </p:cNvPr>
          <p:cNvSpPr/>
          <p:nvPr/>
        </p:nvSpPr>
        <p:spPr>
          <a:xfrm>
            <a:off x="305906" y="5048250"/>
            <a:ext cx="5040000" cy="5040000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25105504-F17A-CEC8-3EB2-B21180E2A0A9}"/>
              </a:ext>
            </a:extLst>
          </p:cNvPr>
          <p:cNvSpPr/>
          <p:nvPr/>
        </p:nvSpPr>
        <p:spPr>
          <a:xfrm>
            <a:off x="5345906" y="5048250"/>
            <a:ext cx="5040000" cy="5040000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32F91996-5C62-C334-ABFB-8D77973CB014}"/>
              </a:ext>
            </a:extLst>
          </p:cNvPr>
          <p:cNvSpPr/>
          <p:nvPr/>
        </p:nvSpPr>
        <p:spPr>
          <a:xfrm>
            <a:off x="305906" y="10096500"/>
            <a:ext cx="5040000" cy="5040000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3" name="Rektangel 12">
            <a:extLst>
              <a:ext uri="{FF2B5EF4-FFF2-40B4-BE49-F238E27FC236}">
                <a16:creationId xmlns:a16="http://schemas.microsoft.com/office/drawing/2014/main" id="{23852E92-4B72-BE3E-9DF3-3B2C34C3EB01}"/>
              </a:ext>
            </a:extLst>
          </p:cNvPr>
          <p:cNvSpPr/>
          <p:nvPr/>
        </p:nvSpPr>
        <p:spPr>
          <a:xfrm>
            <a:off x="5345906" y="10096500"/>
            <a:ext cx="5040000" cy="5040000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7" name="Tekstfelt 16">
            <a:extLst>
              <a:ext uri="{FF2B5EF4-FFF2-40B4-BE49-F238E27FC236}">
                <a16:creationId xmlns:a16="http://schemas.microsoft.com/office/drawing/2014/main" id="{49D18914-1D27-9102-F83B-1CC6D9A3EB08}"/>
              </a:ext>
            </a:extLst>
          </p:cNvPr>
          <p:cNvSpPr txBox="1"/>
          <p:nvPr/>
        </p:nvSpPr>
        <p:spPr>
          <a:xfrm>
            <a:off x="5738672" y="739664"/>
            <a:ext cx="42415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2000" b="1" dirty="0">
                <a:latin typeface="Chelsea Market" panose="02000000000000000000" pitchFamily="2" charset="0"/>
              </a:rPr>
              <a:t>BOGSTAVREJSENS MINILÆS</a:t>
            </a:r>
          </a:p>
        </p:txBody>
      </p:sp>
      <p:sp>
        <p:nvSpPr>
          <p:cNvPr id="18" name="Tekstfelt 17">
            <a:extLst>
              <a:ext uri="{FF2B5EF4-FFF2-40B4-BE49-F238E27FC236}">
                <a16:creationId xmlns:a16="http://schemas.microsoft.com/office/drawing/2014/main" id="{B623F9DC-E147-E4B1-2AAA-DA022614BFF2}"/>
              </a:ext>
            </a:extLst>
          </p:cNvPr>
          <p:cNvSpPr txBox="1"/>
          <p:nvPr/>
        </p:nvSpPr>
        <p:spPr>
          <a:xfrm>
            <a:off x="7287072" y="176800"/>
            <a:ext cx="15598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dirty="0">
                <a:latin typeface="Abc Ny" panose="02000503000000000000" pitchFamily="2" charset="0"/>
              </a:rPr>
              <a:t>Forlaget Pingo</a:t>
            </a:r>
          </a:p>
        </p:txBody>
      </p:sp>
      <p:sp>
        <p:nvSpPr>
          <p:cNvPr id="19" name="Tekstfelt 18">
            <a:extLst>
              <a:ext uri="{FF2B5EF4-FFF2-40B4-BE49-F238E27FC236}">
                <a16:creationId xmlns:a16="http://schemas.microsoft.com/office/drawing/2014/main" id="{9FD9B643-6A27-9474-AC16-D22F053834A3}"/>
              </a:ext>
            </a:extLst>
          </p:cNvPr>
          <p:cNvSpPr txBox="1"/>
          <p:nvPr/>
        </p:nvSpPr>
        <p:spPr>
          <a:xfrm>
            <a:off x="6989927" y="1152439"/>
            <a:ext cx="17519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dirty="0">
                <a:latin typeface="Chelsea Market" panose="02000000000000000000" pitchFamily="2" charset="0"/>
              </a:rPr>
              <a:t>LÆS OG LØS</a:t>
            </a: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9C6D5D18-7F49-6676-9D5E-0AC3038A552D}"/>
              </a:ext>
            </a:extLst>
          </p:cNvPr>
          <p:cNvSpPr/>
          <p:nvPr/>
        </p:nvSpPr>
        <p:spPr>
          <a:xfrm>
            <a:off x="9590311" y="126133"/>
            <a:ext cx="499462" cy="491778"/>
          </a:xfrm>
          <a:prstGeom prst="ellipse">
            <a:avLst/>
          </a:prstGeom>
          <a:noFill/>
          <a:ln w="38100">
            <a:solidFill>
              <a:srgbClr val="6D9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1" name="Tekstfelt 20">
            <a:extLst>
              <a:ext uri="{FF2B5EF4-FFF2-40B4-BE49-F238E27FC236}">
                <a16:creationId xmlns:a16="http://schemas.microsoft.com/office/drawing/2014/main" id="{283BD73C-1B80-6663-DB96-41E3BC7EEA18}"/>
              </a:ext>
            </a:extLst>
          </p:cNvPr>
          <p:cNvSpPr txBox="1"/>
          <p:nvPr/>
        </p:nvSpPr>
        <p:spPr>
          <a:xfrm>
            <a:off x="9628413" y="153921"/>
            <a:ext cx="4994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400" dirty="0">
                <a:latin typeface="Abc Ny" panose="02000503000000000000" pitchFamily="2" charset="0"/>
              </a:rPr>
              <a:t>10</a:t>
            </a:r>
          </a:p>
        </p:txBody>
      </p:sp>
      <p:sp>
        <p:nvSpPr>
          <p:cNvPr id="23" name="Tekstfelt 22">
            <a:extLst>
              <a:ext uri="{FF2B5EF4-FFF2-40B4-BE49-F238E27FC236}">
                <a16:creationId xmlns:a16="http://schemas.microsoft.com/office/drawing/2014/main" id="{4010E21C-C9A0-213D-E70B-41AB03C7A885}"/>
              </a:ext>
            </a:extLst>
          </p:cNvPr>
          <p:cNvSpPr txBox="1"/>
          <p:nvPr/>
        </p:nvSpPr>
        <p:spPr>
          <a:xfrm>
            <a:off x="6552894" y="1502642"/>
            <a:ext cx="26260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4000" dirty="0">
                <a:latin typeface="Chelsea Market" panose="02000000000000000000" pitchFamily="2" charset="0"/>
              </a:rPr>
              <a:t>FE I UFO</a:t>
            </a: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40EF5AEE-590A-2E92-7049-E340593CDD73}"/>
              </a:ext>
            </a:extLst>
          </p:cNvPr>
          <p:cNvSpPr/>
          <p:nvPr/>
        </p:nvSpPr>
        <p:spPr>
          <a:xfrm>
            <a:off x="7222073" y="2196444"/>
            <a:ext cx="1260181" cy="1253965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5" name="Rektangel: afrundede hjørner 34">
            <a:extLst>
              <a:ext uri="{FF2B5EF4-FFF2-40B4-BE49-F238E27FC236}">
                <a16:creationId xmlns:a16="http://schemas.microsoft.com/office/drawing/2014/main" id="{2FD54D17-F557-989F-618A-1E5FABD92E88}"/>
              </a:ext>
            </a:extLst>
          </p:cNvPr>
          <p:cNvSpPr/>
          <p:nvPr/>
        </p:nvSpPr>
        <p:spPr>
          <a:xfrm>
            <a:off x="5840787" y="532403"/>
            <a:ext cx="4037357" cy="4113516"/>
          </a:xfrm>
          <a:custGeom>
            <a:avLst/>
            <a:gdLst>
              <a:gd name="connsiteX0" fmla="*/ 0 w 4037357"/>
              <a:gd name="connsiteY0" fmla="*/ 672906 h 4113516"/>
              <a:gd name="connsiteX1" fmla="*/ 672906 w 4037357"/>
              <a:gd name="connsiteY1" fmla="*/ 0 h 4113516"/>
              <a:gd name="connsiteX2" fmla="*/ 1345792 w 4037357"/>
              <a:gd name="connsiteY2" fmla="*/ 0 h 4113516"/>
              <a:gd name="connsiteX3" fmla="*/ 1937932 w 4037357"/>
              <a:gd name="connsiteY3" fmla="*/ 0 h 4113516"/>
              <a:gd name="connsiteX4" fmla="*/ 2556987 w 4037357"/>
              <a:gd name="connsiteY4" fmla="*/ 0 h 4113516"/>
              <a:gd name="connsiteX5" fmla="*/ 3364451 w 4037357"/>
              <a:gd name="connsiteY5" fmla="*/ 0 h 4113516"/>
              <a:gd name="connsiteX6" fmla="*/ 4037357 w 4037357"/>
              <a:gd name="connsiteY6" fmla="*/ 672906 h 4113516"/>
              <a:gd name="connsiteX7" fmla="*/ 4037357 w 4037357"/>
              <a:gd name="connsiteY7" fmla="*/ 1364832 h 4113516"/>
              <a:gd name="connsiteX8" fmla="*/ 4037357 w 4037357"/>
              <a:gd name="connsiteY8" fmla="*/ 2001404 h 4113516"/>
              <a:gd name="connsiteX9" fmla="*/ 4037357 w 4037357"/>
              <a:gd name="connsiteY9" fmla="*/ 2637976 h 4113516"/>
              <a:gd name="connsiteX10" fmla="*/ 4037357 w 4037357"/>
              <a:gd name="connsiteY10" fmla="*/ 3440610 h 4113516"/>
              <a:gd name="connsiteX11" fmla="*/ 3364451 w 4037357"/>
              <a:gd name="connsiteY11" fmla="*/ 4113516 h 4113516"/>
              <a:gd name="connsiteX12" fmla="*/ 2745396 w 4037357"/>
              <a:gd name="connsiteY12" fmla="*/ 4113516 h 4113516"/>
              <a:gd name="connsiteX13" fmla="*/ 2018679 w 4037357"/>
              <a:gd name="connsiteY13" fmla="*/ 4113516 h 4113516"/>
              <a:gd name="connsiteX14" fmla="*/ 1318877 w 4037357"/>
              <a:gd name="connsiteY14" fmla="*/ 4113516 h 4113516"/>
              <a:gd name="connsiteX15" fmla="*/ 672906 w 4037357"/>
              <a:gd name="connsiteY15" fmla="*/ 4113516 h 4113516"/>
              <a:gd name="connsiteX16" fmla="*/ 0 w 4037357"/>
              <a:gd name="connsiteY16" fmla="*/ 3440610 h 4113516"/>
              <a:gd name="connsiteX17" fmla="*/ 0 w 4037357"/>
              <a:gd name="connsiteY17" fmla="*/ 2804038 h 4113516"/>
              <a:gd name="connsiteX18" fmla="*/ 0 w 4037357"/>
              <a:gd name="connsiteY18" fmla="*/ 2084435 h 4113516"/>
              <a:gd name="connsiteX19" fmla="*/ 0 w 4037357"/>
              <a:gd name="connsiteY19" fmla="*/ 1364832 h 4113516"/>
              <a:gd name="connsiteX20" fmla="*/ 0 w 4037357"/>
              <a:gd name="connsiteY20" fmla="*/ 672906 h 4113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037357" h="4113516" extrusionOk="0">
                <a:moveTo>
                  <a:pt x="0" y="672906"/>
                </a:moveTo>
                <a:cubicBezTo>
                  <a:pt x="12268" y="303290"/>
                  <a:pt x="348355" y="44970"/>
                  <a:pt x="672906" y="0"/>
                </a:cubicBezTo>
                <a:cubicBezTo>
                  <a:pt x="862311" y="10117"/>
                  <a:pt x="1158173" y="-9007"/>
                  <a:pt x="1345792" y="0"/>
                </a:cubicBezTo>
                <a:cubicBezTo>
                  <a:pt x="1533411" y="9007"/>
                  <a:pt x="1646270" y="-5454"/>
                  <a:pt x="1937932" y="0"/>
                </a:cubicBezTo>
                <a:cubicBezTo>
                  <a:pt x="2229594" y="5454"/>
                  <a:pt x="2278611" y="-11827"/>
                  <a:pt x="2556987" y="0"/>
                </a:cubicBezTo>
                <a:cubicBezTo>
                  <a:pt x="2835363" y="11827"/>
                  <a:pt x="3172813" y="34582"/>
                  <a:pt x="3364451" y="0"/>
                </a:cubicBezTo>
                <a:cubicBezTo>
                  <a:pt x="3757048" y="-1608"/>
                  <a:pt x="4034045" y="284643"/>
                  <a:pt x="4037357" y="672906"/>
                </a:cubicBezTo>
                <a:cubicBezTo>
                  <a:pt x="4010496" y="973105"/>
                  <a:pt x="4054102" y="1070694"/>
                  <a:pt x="4037357" y="1364832"/>
                </a:cubicBezTo>
                <a:cubicBezTo>
                  <a:pt x="4020612" y="1658970"/>
                  <a:pt x="4045657" y="1796680"/>
                  <a:pt x="4037357" y="2001404"/>
                </a:cubicBezTo>
                <a:cubicBezTo>
                  <a:pt x="4029057" y="2206128"/>
                  <a:pt x="4060119" y="2393982"/>
                  <a:pt x="4037357" y="2637976"/>
                </a:cubicBezTo>
                <a:cubicBezTo>
                  <a:pt x="4014595" y="2881970"/>
                  <a:pt x="4046859" y="3132075"/>
                  <a:pt x="4037357" y="3440610"/>
                </a:cubicBezTo>
                <a:cubicBezTo>
                  <a:pt x="4079878" y="3878005"/>
                  <a:pt x="3816424" y="4079822"/>
                  <a:pt x="3364451" y="4113516"/>
                </a:cubicBezTo>
                <a:cubicBezTo>
                  <a:pt x="3197893" y="4114459"/>
                  <a:pt x="3022733" y="4122295"/>
                  <a:pt x="2745396" y="4113516"/>
                </a:cubicBezTo>
                <a:cubicBezTo>
                  <a:pt x="2468060" y="4104737"/>
                  <a:pt x="2218391" y="4100201"/>
                  <a:pt x="2018679" y="4113516"/>
                </a:cubicBezTo>
                <a:cubicBezTo>
                  <a:pt x="1818967" y="4126831"/>
                  <a:pt x="1507357" y="4083206"/>
                  <a:pt x="1318877" y="4113516"/>
                </a:cubicBezTo>
                <a:cubicBezTo>
                  <a:pt x="1130397" y="4143826"/>
                  <a:pt x="953177" y="4104353"/>
                  <a:pt x="672906" y="4113516"/>
                </a:cubicBezTo>
                <a:cubicBezTo>
                  <a:pt x="313246" y="4109925"/>
                  <a:pt x="-63325" y="3806648"/>
                  <a:pt x="0" y="3440610"/>
                </a:cubicBezTo>
                <a:cubicBezTo>
                  <a:pt x="2377" y="3268722"/>
                  <a:pt x="-8425" y="2952730"/>
                  <a:pt x="0" y="2804038"/>
                </a:cubicBezTo>
                <a:cubicBezTo>
                  <a:pt x="8425" y="2655346"/>
                  <a:pt x="15009" y="2371487"/>
                  <a:pt x="0" y="2084435"/>
                </a:cubicBezTo>
                <a:cubicBezTo>
                  <a:pt x="-15009" y="1797383"/>
                  <a:pt x="3631" y="1534897"/>
                  <a:pt x="0" y="1364832"/>
                </a:cubicBezTo>
                <a:cubicBezTo>
                  <a:pt x="-3631" y="1194767"/>
                  <a:pt x="-2581" y="932903"/>
                  <a:pt x="0" y="672906"/>
                </a:cubicBezTo>
                <a:close/>
              </a:path>
            </a:pathLst>
          </a:custGeom>
          <a:noFill/>
          <a:ln w="57150">
            <a:solidFill>
              <a:srgbClr val="6D9480"/>
            </a:solidFill>
            <a:extLst>
              <a:ext uri="{C807C97D-BFC1-408E-A445-0C87EB9F89A2}">
                <ask:lineSketchStyleProps xmlns:ask="http://schemas.microsoft.com/office/drawing/2018/sketchyshapes" sd="1968864223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6" name="Tekstfelt 35">
            <a:extLst>
              <a:ext uri="{FF2B5EF4-FFF2-40B4-BE49-F238E27FC236}">
                <a16:creationId xmlns:a16="http://schemas.microsoft.com/office/drawing/2014/main" id="{4B59D599-B94F-1A68-83A9-A8C652ABD2E8}"/>
              </a:ext>
            </a:extLst>
          </p:cNvPr>
          <p:cNvSpPr txBox="1"/>
          <p:nvPr/>
        </p:nvSpPr>
        <p:spPr>
          <a:xfrm>
            <a:off x="6884291" y="4662419"/>
            <a:ext cx="195035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1000" dirty="0">
                <a:latin typeface="Abc Ny" panose="02000503000000000000" pitchFamily="2" charset="0"/>
              </a:rPr>
              <a:t>Kathrine Holtum Ingemann</a:t>
            </a:r>
          </a:p>
        </p:txBody>
      </p:sp>
      <p:sp>
        <p:nvSpPr>
          <p:cNvPr id="39" name="Rektangel: afrundede hjørner 38">
            <a:extLst>
              <a:ext uri="{FF2B5EF4-FFF2-40B4-BE49-F238E27FC236}">
                <a16:creationId xmlns:a16="http://schemas.microsoft.com/office/drawing/2014/main" id="{97A6559C-9736-BF70-5E03-EDA48D182269}"/>
              </a:ext>
            </a:extLst>
          </p:cNvPr>
          <p:cNvSpPr/>
          <p:nvPr/>
        </p:nvSpPr>
        <p:spPr>
          <a:xfrm>
            <a:off x="7062174" y="6188024"/>
            <a:ext cx="1751958" cy="412567"/>
          </a:xfrm>
          <a:prstGeom prst="roundRect">
            <a:avLst/>
          </a:prstGeom>
          <a:solidFill>
            <a:srgbClr val="6D948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40" name="Tekstfelt 39">
            <a:extLst>
              <a:ext uri="{FF2B5EF4-FFF2-40B4-BE49-F238E27FC236}">
                <a16:creationId xmlns:a16="http://schemas.microsoft.com/office/drawing/2014/main" id="{8589D84D-3801-16B6-5FD7-E2C3F4F9507B}"/>
              </a:ext>
            </a:extLst>
          </p:cNvPr>
          <p:cNvSpPr txBox="1"/>
          <p:nvPr/>
        </p:nvSpPr>
        <p:spPr>
          <a:xfrm>
            <a:off x="5738672" y="5779664"/>
            <a:ext cx="42415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2000" b="1" dirty="0">
                <a:latin typeface="Chelsea Market" panose="02000000000000000000" pitchFamily="2" charset="0"/>
              </a:rPr>
              <a:t>BOGSTAVREJSENS MINILÆS</a:t>
            </a:r>
          </a:p>
        </p:txBody>
      </p:sp>
      <p:sp>
        <p:nvSpPr>
          <p:cNvPr id="41" name="Tekstfelt 40">
            <a:extLst>
              <a:ext uri="{FF2B5EF4-FFF2-40B4-BE49-F238E27FC236}">
                <a16:creationId xmlns:a16="http://schemas.microsoft.com/office/drawing/2014/main" id="{0AA63DCD-F579-978F-2E43-713E1F8530C6}"/>
              </a:ext>
            </a:extLst>
          </p:cNvPr>
          <p:cNvSpPr txBox="1"/>
          <p:nvPr/>
        </p:nvSpPr>
        <p:spPr>
          <a:xfrm>
            <a:off x="7287072" y="5216800"/>
            <a:ext cx="15598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dirty="0">
                <a:latin typeface="Abc Ny" panose="02000503000000000000" pitchFamily="2" charset="0"/>
              </a:rPr>
              <a:t>Forlaget Pingo</a:t>
            </a:r>
          </a:p>
        </p:txBody>
      </p:sp>
      <p:sp>
        <p:nvSpPr>
          <p:cNvPr id="42" name="Tekstfelt 41">
            <a:extLst>
              <a:ext uri="{FF2B5EF4-FFF2-40B4-BE49-F238E27FC236}">
                <a16:creationId xmlns:a16="http://schemas.microsoft.com/office/drawing/2014/main" id="{D8197C6A-5AC8-607D-095C-1BC515EA6967}"/>
              </a:ext>
            </a:extLst>
          </p:cNvPr>
          <p:cNvSpPr txBox="1"/>
          <p:nvPr/>
        </p:nvSpPr>
        <p:spPr>
          <a:xfrm>
            <a:off x="6989927" y="6192439"/>
            <a:ext cx="17519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dirty="0">
                <a:latin typeface="Chelsea Market" panose="02000000000000000000" pitchFamily="2" charset="0"/>
              </a:rPr>
              <a:t>LÆS OG LØS</a:t>
            </a:r>
          </a:p>
        </p:txBody>
      </p:sp>
      <p:sp>
        <p:nvSpPr>
          <p:cNvPr id="43" name="Tekstfelt 42">
            <a:extLst>
              <a:ext uri="{FF2B5EF4-FFF2-40B4-BE49-F238E27FC236}">
                <a16:creationId xmlns:a16="http://schemas.microsoft.com/office/drawing/2014/main" id="{3ED9D933-A448-B06A-561C-CC104DB0664E}"/>
              </a:ext>
            </a:extLst>
          </p:cNvPr>
          <p:cNvSpPr txBox="1"/>
          <p:nvPr/>
        </p:nvSpPr>
        <p:spPr>
          <a:xfrm>
            <a:off x="9673966" y="5187649"/>
            <a:ext cx="4002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400" dirty="0">
                <a:latin typeface="Abc Ny" panose="02000503000000000000" pitchFamily="2" charset="0"/>
              </a:rPr>
              <a:t>11</a:t>
            </a:r>
          </a:p>
        </p:txBody>
      </p:sp>
      <p:sp>
        <p:nvSpPr>
          <p:cNvPr id="44" name="Tekstfelt 43">
            <a:extLst>
              <a:ext uri="{FF2B5EF4-FFF2-40B4-BE49-F238E27FC236}">
                <a16:creationId xmlns:a16="http://schemas.microsoft.com/office/drawing/2014/main" id="{BC6D5BC0-8E99-C380-8DA8-2B4B589780BC}"/>
              </a:ext>
            </a:extLst>
          </p:cNvPr>
          <p:cNvSpPr txBox="1"/>
          <p:nvPr/>
        </p:nvSpPr>
        <p:spPr>
          <a:xfrm>
            <a:off x="6552893" y="6574859"/>
            <a:ext cx="26260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4000" dirty="0">
                <a:latin typeface="Chelsea Market" panose="02000000000000000000" pitchFamily="2" charset="0"/>
              </a:rPr>
              <a:t>KAT I HAT</a:t>
            </a:r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A02A29E7-3476-AEA4-B8AF-1548DB9783AA}"/>
              </a:ext>
            </a:extLst>
          </p:cNvPr>
          <p:cNvSpPr/>
          <p:nvPr/>
        </p:nvSpPr>
        <p:spPr>
          <a:xfrm>
            <a:off x="7240529" y="7260205"/>
            <a:ext cx="1260181" cy="1253965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56" name="Rektangel: afrundede hjørner 55">
            <a:extLst>
              <a:ext uri="{FF2B5EF4-FFF2-40B4-BE49-F238E27FC236}">
                <a16:creationId xmlns:a16="http://schemas.microsoft.com/office/drawing/2014/main" id="{C5AE0D32-0EE5-99E0-24AF-E309C427A4C7}"/>
              </a:ext>
            </a:extLst>
          </p:cNvPr>
          <p:cNvSpPr/>
          <p:nvPr/>
        </p:nvSpPr>
        <p:spPr>
          <a:xfrm>
            <a:off x="5840787" y="5572403"/>
            <a:ext cx="4037357" cy="4113516"/>
          </a:xfrm>
          <a:custGeom>
            <a:avLst/>
            <a:gdLst>
              <a:gd name="connsiteX0" fmla="*/ 0 w 4037357"/>
              <a:gd name="connsiteY0" fmla="*/ 672906 h 4113516"/>
              <a:gd name="connsiteX1" fmla="*/ 672906 w 4037357"/>
              <a:gd name="connsiteY1" fmla="*/ 0 h 4113516"/>
              <a:gd name="connsiteX2" fmla="*/ 1345792 w 4037357"/>
              <a:gd name="connsiteY2" fmla="*/ 0 h 4113516"/>
              <a:gd name="connsiteX3" fmla="*/ 1937932 w 4037357"/>
              <a:gd name="connsiteY3" fmla="*/ 0 h 4113516"/>
              <a:gd name="connsiteX4" fmla="*/ 2556987 w 4037357"/>
              <a:gd name="connsiteY4" fmla="*/ 0 h 4113516"/>
              <a:gd name="connsiteX5" fmla="*/ 3364451 w 4037357"/>
              <a:gd name="connsiteY5" fmla="*/ 0 h 4113516"/>
              <a:gd name="connsiteX6" fmla="*/ 4037357 w 4037357"/>
              <a:gd name="connsiteY6" fmla="*/ 672906 h 4113516"/>
              <a:gd name="connsiteX7" fmla="*/ 4037357 w 4037357"/>
              <a:gd name="connsiteY7" fmla="*/ 1364832 h 4113516"/>
              <a:gd name="connsiteX8" fmla="*/ 4037357 w 4037357"/>
              <a:gd name="connsiteY8" fmla="*/ 2001404 h 4113516"/>
              <a:gd name="connsiteX9" fmla="*/ 4037357 w 4037357"/>
              <a:gd name="connsiteY9" fmla="*/ 2637976 h 4113516"/>
              <a:gd name="connsiteX10" fmla="*/ 4037357 w 4037357"/>
              <a:gd name="connsiteY10" fmla="*/ 3440610 h 4113516"/>
              <a:gd name="connsiteX11" fmla="*/ 3364451 w 4037357"/>
              <a:gd name="connsiteY11" fmla="*/ 4113516 h 4113516"/>
              <a:gd name="connsiteX12" fmla="*/ 2745396 w 4037357"/>
              <a:gd name="connsiteY12" fmla="*/ 4113516 h 4113516"/>
              <a:gd name="connsiteX13" fmla="*/ 2018679 w 4037357"/>
              <a:gd name="connsiteY13" fmla="*/ 4113516 h 4113516"/>
              <a:gd name="connsiteX14" fmla="*/ 1318877 w 4037357"/>
              <a:gd name="connsiteY14" fmla="*/ 4113516 h 4113516"/>
              <a:gd name="connsiteX15" fmla="*/ 672906 w 4037357"/>
              <a:gd name="connsiteY15" fmla="*/ 4113516 h 4113516"/>
              <a:gd name="connsiteX16" fmla="*/ 0 w 4037357"/>
              <a:gd name="connsiteY16" fmla="*/ 3440610 h 4113516"/>
              <a:gd name="connsiteX17" fmla="*/ 0 w 4037357"/>
              <a:gd name="connsiteY17" fmla="*/ 2804038 h 4113516"/>
              <a:gd name="connsiteX18" fmla="*/ 0 w 4037357"/>
              <a:gd name="connsiteY18" fmla="*/ 2084435 h 4113516"/>
              <a:gd name="connsiteX19" fmla="*/ 0 w 4037357"/>
              <a:gd name="connsiteY19" fmla="*/ 1364832 h 4113516"/>
              <a:gd name="connsiteX20" fmla="*/ 0 w 4037357"/>
              <a:gd name="connsiteY20" fmla="*/ 672906 h 4113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037357" h="4113516" extrusionOk="0">
                <a:moveTo>
                  <a:pt x="0" y="672906"/>
                </a:moveTo>
                <a:cubicBezTo>
                  <a:pt x="12268" y="303290"/>
                  <a:pt x="348355" y="44970"/>
                  <a:pt x="672906" y="0"/>
                </a:cubicBezTo>
                <a:cubicBezTo>
                  <a:pt x="862311" y="10117"/>
                  <a:pt x="1158173" y="-9007"/>
                  <a:pt x="1345792" y="0"/>
                </a:cubicBezTo>
                <a:cubicBezTo>
                  <a:pt x="1533411" y="9007"/>
                  <a:pt x="1646270" y="-5454"/>
                  <a:pt x="1937932" y="0"/>
                </a:cubicBezTo>
                <a:cubicBezTo>
                  <a:pt x="2229594" y="5454"/>
                  <a:pt x="2278611" y="-11827"/>
                  <a:pt x="2556987" y="0"/>
                </a:cubicBezTo>
                <a:cubicBezTo>
                  <a:pt x="2835363" y="11827"/>
                  <a:pt x="3172813" y="34582"/>
                  <a:pt x="3364451" y="0"/>
                </a:cubicBezTo>
                <a:cubicBezTo>
                  <a:pt x="3757048" y="-1608"/>
                  <a:pt x="4034045" y="284643"/>
                  <a:pt x="4037357" y="672906"/>
                </a:cubicBezTo>
                <a:cubicBezTo>
                  <a:pt x="4010496" y="973105"/>
                  <a:pt x="4054102" y="1070694"/>
                  <a:pt x="4037357" y="1364832"/>
                </a:cubicBezTo>
                <a:cubicBezTo>
                  <a:pt x="4020612" y="1658970"/>
                  <a:pt x="4045657" y="1796680"/>
                  <a:pt x="4037357" y="2001404"/>
                </a:cubicBezTo>
                <a:cubicBezTo>
                  <a:pt x="4029057" y="2206128"/>
                  <a:pt x="4060119" y="2393982"/>
                  <a:pt x="4037357" y="2637976"/>
                </a:cubicBezTo>
                <a:cubicBezTo>
                  <a:pt x="4014595" y="2881970"/>
                  <a:pt x="4046859" y="3132075"/>
                  <a:pt x="4037357" y="3440610"/>
                </a:cubicBezTo>
                <a:cubicBezTo>
                  <a:pt x="4079878" y="3878005"/>
                  <a:pt x="3816424" y="4079822"/>
                  <a:pt x="3364451" y="4113516"/>
                </a:cubicBezTo>
                <a:cubicBezTo>
                  <a:pt x="3197893" y="4114459"/>
                  <a:pt x="3022733" y="4122295"/>
                  <a:pt x="2745396" y="4113516"/>
                </a:cubicBezTo>
                <a:cubicBezTo>
                  <a:pt x="2468060" y="4104737"/>
                  <a:pt x="2218391" y="4100201"/>
                  <a:pt x="2018679" y="4113516"/>
                </a:cubicBezTo>
                <a:cubicBezTo>
                  <a:pt x="1818967" y="4126831"/>
                  <a:pt x="1507357" y="4083206"/>
                  <a:pt x="1318877" y="4113516"/>
                </a:cubicBezTo>
                <a:cubicBezTo>
                  <a:pt x="1130397" y="4143826"/>
                  <a:pt x="953177" y="4104353"/>
                  <a:pt x="672906" y="4113516"/>
                </a:cubicBezTo>
                <a:cubicBezTo>
                  <a:pt x="313246" y="4109925"/>
                  <a:pt x="-63325" y="3806648"/>
                  <a:pt x="0" y="3440610"/>
                </a:cubicBezTo>
                <a:cubicBezTo>
                  <a:pt x="2377" y="3268722"/>
                  <a:pt x="-8425" y="2952730"/>
                  <a:pt x="0" y="2804038"/>
                </a:cubicBezTo>
                <a:cubicBezTo>
                  <a:pt x="8425" y="2655346"/>
                  <a:pt x="15009" y="2371487"/>
                  <a:pt x="0" y="2084435"/>
                </a:cubicBezTo>
                <a:cubicBezTo>
                  <a:pt x="-15009" y="1797383"/>
                  <a:pt x="3631" y="1534897"/>
                  <a:pt x="0" y="1364832"/>
                </a:cubicBezTo>
                <a:cubicBezTo>
                  <a:pt x="-3631" y="1194767"/>
                  <a:pt x="-2581" y="932903"/>
                  <a:pt x="0" y="672906"/>
                </a:cubicBezTo>
                <a:close/>
              </a:path>
            </a:pathLst>
          </a:custGeom>
          <a:noFill/>
          <a:ln w="57150">
            <a:solidFill>
              <a:srgbClr val="6D9480"/>
            </a:solidFill>
            <a:extLst>
              <a:ext uri="{C807C97D-BFC1-408E-A445-0C87EB9F89A2}">
                <ask:lineSketchStyleProps xmlns:ask="http://schemas.microsoft.com/office/drawing/2018/sketchyshapes" sd="1968864223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57" name="Tekstfelt 56">
            <a:extLst>
              <a:ext uri="{FF2B5EF4-FFF2-40B4-BE49-F238E27FC236}">
                <a16:creationId xmlns:a16="http://schemas.microsoft.com/office/drawing/2014/main" id="{2B849BF1-FAA0-C3A9-42F0-6FC0A294DFC3}"/>
              </a:ext>
            </a:extLst>
          </p:cNvPr>
          <p:cNvSpPr txBox="1"/>
          <p:nvPr/>
        </p:nvSpPr>
        <p:spPr>
          <a:xfrm>
            <a:off x="6884291" y="9702419"/>
            <a:ext cx="195035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1000" dirty="0">
                <a:latin typeface="Abc Ny" panose="02000503000000000000" pitchFamily="2" charset="0"/>
              </a:rPr>
              <a:t>Kathrine Holtum Ingemann</a:t>
            </a:r>
          </a:p>
        </p:txBody>
      </p:sp>
      <p:sp>
        <p:nvSpPr>
          <p:cNvPr id="59" name="Ellipse 58">
            <a:extLst>
              <a:ext uri="{FF2B5EF4-FFF2-40B4-BE49-F238E27FC236}">
                <a16:creationId xmlns:a16="http://schemas.microsoft.com/office/drawing/2014/main" id="{EBA71B1D-FDAA-2A6D-E488-D5EE8EE7B1FC}"/>
              </a:ext>
            </a:extLst>
          </p:cNvPr>
          <p:cNvSpPr/>
          <p:nvPr/>
        </p:nvSpPr>
        <p:spPr>
          <a:xfrm>
            <a:off x="9585721" y="5163328"/>
            <a:ext cx="499462" cy="491778"/>
          </a:xfrm>
          <a:prstGeom prst="ellipse">
            <a:avLst/>
          </a:prstGeom>
          <a:noFill/>
          <a:ln w="38100">
            <a:solidFill>
              <a:srgbClr val="6D9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60" name="Rektangel: afrundede hjørner 59">
            <a:extLst>
              <a:ext uri="{FF2B5EF4-FFF2-40B4-BE49-F238E27FC236}">
                <a16:creationId xmlns:a16="http://schemas.microsoft.com/office/drawing/2014/main" id="{8D8EF64D-5416-2C39-B679-5CA312E4DCEB}"/>
              </a:ext>
            </a:extLst>
          </p:cNvPr>
          <p:cNvSpPr/>
          <p:nvPr/>
        </p:nvSpPr>
        <p:spPr>
          <a:xfrm>
            <a:off x="7062174" y="11328714"/>
            <a:ext cx="1751958" cy="412567"/>
          </a:xfrm>
          <a:prstGeom prst="roundRect">
            <a:avLst/>
          </a:prstGeom>
          <a:solidFill>
            <a:srgbClr val="6D948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61" name="Tekstfelt 60">
            <a:extLst>
              <a:ext uri="{FF2B5EF4-FFF2-40B4-BE49-F238E27FC236}">
                <a16:creationId xmlns:a16="http://schemas.microsoft.com/office/drawing/2014/main" id="{EE2C019F-5BC9-C3F7-7CC9-8790EE262B6C}"/>
              </a:ext>
            </a:extLst>
          </p:cNvPr>
          <p:cNvSpPr txBox="1"/>
          <p:nvPr/>
        </p:nvSpPr>
        <p:spPr>
          <a:xfrm>
            <a:off x="5738672" y="10920354"/>
            <a:ext cx="42415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2000" b="1" dirty="0">
                <a:latin typeface="Chelsea Market" panose="02000000000000000000" pitchFamily="2" charset="0"/>
              </a:rPr>
              <a:t>BOGSTAVREJSENS MINILÆS</a:t>
            </a:r>
          </a:p>
        </p:txBody>
      </p:sp>
      <p:sp>
        <p:nvSpPr>
          <p:cNvPr id="62" name="Tekstfelt 61">
            <a:extLst>
              <a:ext uri="{FF2B5EF4-FFF2-40B4-BE49-F238E27FC236}">
                <a16:creationId xmlns:a16="http://schemas.microsoft.com/office/drawing/2014/main" id="{D4A77358-4BD6-DAAC-E65B-10DD64DC8436}"/>
              </a:ext>
            </a:extLst>
          </p:cNvPr>
          <p:cNvSpPr txBox="1"/>
          <p:nvPr/>
        </p:nvSpPr>
        <p:spPr>
          <a:xfrm>
            <a:off x="7287072" y="10357490"/>
            <a:ext cx="15598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dirty="0">
                <a:latin typeface="Abc Ny" panose="02000503000000000000" pitchFamily="2" charset="0"/>
              </a:rPr>
              <a:t>Forlaget Pingo</a:t>
            </a:r>
          </a:p>
        </p:txBody>
      </p:sp>
      <p:sp>
        <p:nvSpPr>
          <p:cNvPr id="63" name="Tekstfelt 62">
            <a:extLst>
              <a:ext uri="{FF2B5EF4-FFF2-40B4-BE49-F238E27FC236}">
                <a16:creationId xmlns:a16="http://schemas.microsoft.com/office/drawing/2014/main" id="{192FD3F6-8358-3064-81F3-6E8780F05DC5}"/>
              </a:ext>
            </a:extLst>
          </p:cNvPr>
          <p:cNvSpPr txBox="1"/>
          <p:nvPr/>
        </p:nvSpPr>
        <p:spPr>
          <a:xfrm>
            <a:off x="6989927" y="11333129"/>
            <a:ext cx="17519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dirty="0">
                <a:latin typeface="Chelsea Market" panose="02000000000000000000" pitchFamily="2" charset="0"/>
              </a:rPr>
              <a:t>LÆS OG LØS</a:t>
            </a:r>
          </a:p>
        </p:txBody>
      </p:sp>
      <p:sp>
        <p:nvSpPr>
          <p:cNvPr id="64" name="Tekstfelt 63">
            <a:extLst>
              <a:ext uri="{FF2B5EF4-FFF2-40B4-BE49-F238E27FC236}">
                <a16:creationId xmlns:a16="http://schemas.microsoft.com/office/drawing/2014/main" id="{718DD504-5B33-223D-C811-2FF614F56367}"/>
              </a:ext>
            </a:extLst>
          </p:cNvPr>
          <p:cNvSpPr txBox="1"/>
          <p:nvPr/>
        </p:nvSpPr>
        <p:spPr>
          <a:xfrm>
            <a:off x="9608472" y="10322988"/>
            <a:ext cx="4539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400" dirty="0">
                <a:latin typeface="Abc Ny" panose="02000503000000000000" pitchFamily="2" charset="0"/>
              </a:rPr>
              <a:t>12</a:t>
            </a:r>
          </a:p>
        </p:txBody>
      </p:sp>
      <p:sp>
        <p:nvSpPr>
          <p:cNvPr id="65" name="Tekstfelt 64">
            <a:extLst>
              <a:ext uri="{FF2B5EF4-FFF2-40B4-BE49-F238E27FC236}">
                <a16:creationId xmlns:a16="http://schemas.microsoft.com/office/drawing/2014/main" id="{CAD4E93D-C641-337E-FB69-86907D0C9DBB}"/>
              </a:ext>
            </a:extLst>
          </p:cNvPr>
          <p:cNvSpPr txBox="1"/>
          <p:nvPr/>
        </p:nvSpPr>
        <p:spPr>
          <a:xfrm>
            <a:off x="6416177" y="11717205"/>
            <a:ext cx="28994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4000" dirty="0">
                <a:latin typeface="Chelsea Market" panose="02000000000000000000" pitchFamily="2" charset="0"/>
              </a:rPr>
              <a:t>HUS PÅ SKI</a:t>
            </a:r>
          </a:p>
        </p:txBody>
      </p:sp>
      <p:sp>
        <p:nvSpPr>
          <p:cNvPr id="66" name="Ellipse 65">
            <a:extLst>
              <a:ext uri="{FF2B5EF4-FFF2-40B4-BE49-F238E27FC236}">
                <a16:creationId xmlns:a16="http://schemas.microsoft.com/office/drawing/2014/main" id="{9C67EC85-B2A8-568E-DB66-FEACC899679A}"/>
              </a:ext>
            </a:extLst>
          </p:cNvPr>
          <p:cNvSpPr/>
          <p:nvPr/>
        </p:nvSpPr>
        <p:spPr>
          <a:xfrm>
            <a:off x="7240529" y="12400895"/>
            <a:ext cx="1260181" cy="1253965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67" name="Ellipse 66">
            <a:extLst>
              <a:ext uri="{FF2B5EF4-FFF2-40B4-BE49-F238E27FC236}">
                <a16:creationId xmlns:a16="http://schemas.microsoft.com/office/drawing/2014/main" id="{D44168B8-8180-9ACA-08BC-8BF538C9DE1B}"/>
              </a:ext>
            </a:extLst>
          </p:cNvPr>
          <p:cNvSpPr/>
          <p:nvPr/>
        </p:nvSpPr>
        <p:spPr>
          <a:xfrm>
            <a:off x="8602825" y="12634073"/>
            <a:ext cx="982896" cy="952820"/>
          </a:xfrm>
          <a:prstGeom prst="ellipse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68" name="Ellipse 67">
            <a:extLst>
              <a:ext uri="{FF2B5EF4-FFF2-40B4-BE49-F238E27FC236}">
                <a16:creationId xmlns:a16="http://schemas.microsoft.com/office/drawing/2014/main" id="{691DDF7F-3E6C-CF53-5F73-B362A69AA443}"/>
              </a:ext>
            </a:extLst>
          </p:cNvPr>
          <p:cNvSpPr/>
          <p:nvPr/>
        </p:nvSpPr>
        <p:spPr>
          <a:xfrm>
            <a:off x="7368016" y="13736909"/>
            <a:ext cx="982896" cy="952820"/>
          </a:xfrm>
          <a:prstGeom prst="ellipse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69" name="Ellipse 68">
            <a:extLst>
              <a:ext uri="{FF2B5EF4-FFF2-40B4-BE49-F238E27FC236}">
                <a16:creationId xmlns:a16="http://schemas.microsoft.com/office/drawing/2014/main" id="{81105A47-B729-86DD-719F-2F42BBEA2211}"/>
              </a:ext>
            </a:extLst>
          </p:cNvPr>
          <p:cNvSpPr/>
          <p:nvPr/>
        </p:nvSpPr>
        <p:spPr>
          <a:xfrm>
            <a:off x="8602825" y="13736506"/>
            <a:ext cx="982896" cy="952820"/>
          </a:xfrm>
          <a:prstGeom prst="ellipse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70" name="Ellipse 69">
            <a:extLst>
              <a:ext uri="{FF2B5EF4-FFF2-40B4-BE49-F238E27FC236}">
                <a16:creationId xmlns:a16="http://schemas.microsoft.com/office/drawing/2014/main" id="{1C7C7C9B-933C-60BC-745D-C3986280A3CC}"/>
              </a:ext>
            </a:extLst>
          </p:cNvPr>
          <p:cNvSpPr/>
          <p:nvPr/>
        </p:nvSpPr>
        <p:spPr>
          <a:xfrm>
            <a:off x="6128219" y="12634073"/>
            <a:ext cx="982896" cy="952820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71" name="Ellipse 70">
            <a:extLst>
              <a:ext uri="{FF2B5EF4-FFF2-40B4-BE49-F238E27FC236}">
                <a16:creationId xmlns:a16="http://schemas.microsoft.com/office/drawing/2014/main" id="{DD60D06D-46AA-9D90-93B9-2D95F8302ECD}"/>
              </a:ext>
            </a:extLst>
          </p:cNvPr>
          <p:cNvSpPr/>
          <p:nvPr/>
        </p:nvSpPr>
        <p:spPr>
          <a:xfrm>
            <a:off x="6137680" y="13711763"/>
            <a:ext cx="982896" cy="952820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72" name="Tekstfelt 71">
            <a:extLst>
              <a:ext uri="{FF2B5EF4-FFF2-40B4-BE49-F238E27FC236}">
                <a16:creationId xmlns:a16="http://schemas.microsoft.com/office/drawing/2014/main" id="{D7F1AF79-EF31-A7AC-BC70-36A0C326F632}"/>
              </a:ext>
            </a:extLst>
          </p:cNvPr>
          <p:cNvSpPr txBox="1"/>
          <p:nvPr/>
        </p:nvSpPr>
        <p:spPr>
          <a:xfrm>
            <a:off x="6265272" y="12642822"/>
            <a:ext cx="3534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5400" dirty="0">
                <a:latin typeface="Abc Ny" panose="02000503000000000000" pitchFamily="2" charset="0"/>
              </a:rPr>
              <a:t>A</a:t>
            </a:r>
          </a:p>
        </p:txBody>
      </p:sp>
      <p:sp>
        <p:nvSpPr>
          <p:cNvPr id="73" name="Tekstfelt 72">
            <a:extLst>
              <a:ext uri="{FF2B5EF4-FFF2-40B4-BE49-F238E27FC236}">
                <a16:creationId xmlns:a16="http://schemas.microsoft.com/office/drawing/2014/main" id="{12062C7B-081D-20AB-0D27-F88BEEEBBF7B}"/>
              </a:ext>
            </a:extLst>
          </p:cNvPr>
          <p:cNvSpPr txBox="1"/>
          <p:nvPr/>
        </p:nvSpPr>
        <p:spPr>
          <a:xfrm>
            <a:off x="8862834" y="12693378"/>
            <a:ext cx="4363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5400" dirty="0">
                <a:latin typeface="Abc Ny" panose="02000503000000000000" pitchFamily="2" charset="0"/>
              </a:rPr>
              <a:t>F</a:t>
            </a:r>
          </a:p>
        </p:txBody>
      </p:sp>
      <p:sp>
        <p:nvSpPr>
          <p:cNvPr id="74" name="Tekstfelt 73">
            <a:extLst>
              <a:ext uri="{FF2B5EF4-FFF2-40B4-BE49-F238E27FC236}">
                <a16:creationId xmlns:a16="http://schemas.microsoft.com/office/drawing/2014/main" id="{05763A64-22E2-8DF9-942A-6B9F03B46FF1}"/>
              </a:ext>
            </a:extLst>
          </p:cNvPr>
          <p:cNvSpPr txBox="1"/>
          <p:nvPr/>
        </p:nvSpPr>
        <p:spPr>
          <a:xfrm>
            <a:off x="6328764" y="13762381"/>
            <a:ext cx="4921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5400" dirty="0">
                <a:latin typeface="Abc Ny" panose="02000503000000000000" pitchFamily="2" charset="0"/>
              </a:rPr>
              <a:t>U</a:t>
            </a:r>
          </a:p>
        </p:txBody>
      </p:sp>
      <p:sp>
        <p:nvSpPr>
          <p:cNvPr id="75" name="Tekstfelt 74">
            <a:extLst>
              <a:ext uri="{FF2B5EF4-FFF2-40B4-BE49-F238E27FC236}">
                <a16:creationId xmlns:a16="http://schemas.microsoft.com/office/drawing/2014/main" id="{2F7FD320-451F-AFCE-B878-BF038B1C6485}"/>
              </a:ext>
            </a:extLst>
          </p:cNvPr>
          <p:cNvSpPr txBox="1"/>
          <p:nvPr/>
        </p:nvSpPr>
        <p:spPr>
          <a:xfrm>
            <a:off x="7584688" y="13800482"/>
            <a:ext cx="3534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5400" dirty="0">
                <a:latin typeface="Abc Ny" panose="02000503000000000000" pitchFamily="2" charset="0"/>
              </a:rPr>
              <a:t>H</a:t>
            </a:r>
          </a:p>
        </p:txBody>
      </p:sp>
      <p:sp>
        <p:nvSpPr>
          <p:cNvPr id="76" name="Tekstfelt 75">
            <a:extLst>
              <a:ext uri="{FF2B5EF4-FFF2-40B4-BE49-F238E27FC236}">
                <a16:creationId xmlns:a16="http://schemas.microsoft.com/office/drawing/2014/main" id="{BA7A05BB-8553-D4E4-1FBF-E6A90AB46D06}"/>
              </a:ext>
            </a:extLst>
          </p:cNvPr>
          <p:cNvSpPr txBox="1"/>
          <p:nvPr/>
        </p:nvSpPr>
        <p:spPr>
          <a:xfrm>
            <a:off x="8875364" y="13771636"/>
            <a:ext cx="3534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5400" dirty="0">
                <a:latin typeface="Abc Ny" panose="02000503000000000000" pitchFamily="2" charset="0"/>
              </a:rPr>
              <a:t>K</a:t>
            </a:r>
          </a:p>
        </p:txBody>
      </p:sp>
      <p:sp>
        <p:nvSpPr>
          <p:cNvPr id="77" name="Rektangel: afrundede hjørner 76">
            <a:extLst>
              <a:ext uri="{FF2B5EF4-FFF2-40B4-BE49-F238E27FC236}">
                <a16:creationId xmlns:a16="http://schemas.microsoft.com/office/drawing/2014/main" id="{964AD837-DDD0-63B1-1520-5166FD9D16DB}"/>
              </a:ext>
            </a:extLst>
          </p:cNvPr>
          <p:cNvSpPr/>
          <p:nvPr/>
        </p:nvSpPr>
        <p:spPr>
          <a:xfrm>
            <a:off x="5840787" y="10713093"/>
            <a:ext cx="4037357" cy="4113516"/>
          </a:xfrm>
          <a:custGeom>
            <a:avLst/>
            <a:gdLst>
              <a:gd name="connsiteX0" fmla="*/ 0 w 4037357"/>
              <a:gd name="connsiteY0" fmla="*/ 672906 h 4113516"/>
              <a:gd name="connsiteX1" fmla="*/ 672906 w 4037357"/>
              <a:gd name="connsiteY1" fmla="*/ 0 h 4113516"/>
              <a:gd name="connsiteX2" fmla="*/ 1345792 w 4037357"/>
              <a:gd name="connsiteY2" fmla="*/ 0 h 4113516"/>
              <a:gd name="connsiteX3" fmla="*/ 1937932 w 4037357"/>
              <a:gd name="connsiteY3" fmla="*/ 0 h 4113516"/>
              <a:gd name="connsiteX4" fmla="*/ 2556987 w 4037357"/>
              <a:gd name="connsiteY4" fmla="*/ 0 h 4113516"/>
              <a:gd name="connsiteX5" fmla="*/ 3364451 w 4037357"/>
              <a:gd name="connsiteY5" fmla="*/ 0 h 4113516"/>
              <a:gd name="connsiteX6" fmla="*/ 4037357 w 4037357"/>
              <a:gd name="connsiteY6" fmla="*/ 672906 h 4113516"/>
              <a:gd name="connsiteX7" fmla="*/ 4037357 w 4037357"/>
              <a:gd name="connsiteY7" fmla="*/ 1364832 h 4113516"/>
              <a:gd name="connsiteX8" fmla="*/ 4037357 w 4037357"/>
              <a:gd name="connsiteY8" fmla="*/ 2001404 h 4113516"/>
              <a:gd name="connsiteX9" fmla="*/ 4037357 w 4037357"/>
              <a:gd name="connsiteY9" fmla="*/ 2637976 h 4113516"/>
              <a:gd name="connsiteX10" fmla="*/ 4037357 w 4037357"/>
              <a:gd name="connsiteY10" fmla="*/ 3440610 h 4113516"/>
              <a:gd name="connsiteX11" fmla="*/ 3364451 w 4037357"/>
              <a:gd name="connsiteY11" fmla="*/ 4113516 h 4113516"/>
              <a:gd name="connsiteX12" fmla="*/ 2745396 w 4037357"/>
              <a:gd name="connsiteY12" fmla="*/ 4113516 h 4113516"/>
              <a:gd name="connsiteX13" fmla="*/ 2018679 w 4037357"/>
              <a:gd name="connsiteY13" fmla="*/ 4113516 h 4113516"/>
              <a:gd name="connsiteX14" fmla="*/ 1318877 w 4037357"/>
              <a:gd name="connsiteY14" fmla="*/ 4113516 h 4113516"/>
              <a:gd name="connsiteX15" fmla="*/ 672906 w 4037357"/>
              <a:gd name="connsiteY15" fmla="*/ 4113516 h 4113516"/>
              <a:gd name="connsiteX16" fmla="*/ 0 w 4037357"/>
              <a:gd name="connsiteY16" fmla="*/ 3440610 h 4113516"/>
              <a:gd name="connsiteX17" fmla="*/ 0 w 4037357"/>
              <a:gd name="connsiteY17" fmla="*/ 2804038 h 4113516"/>
              <a:gd name="connsiteX18" fmla="*/ 0 w 4037357"/>
              <a:gd name="connsiteY18" fmla="*/ 2084435 h 4113516"/>
              <a:gd name="connsiteX19" fmla="*/ 0 w 4037357"/>
              <a:gd name="connsiteY19" fmla="*/ 1364832 h 4113516"/>
              <a:gd name="connsiteX20" fmla="*/ 0 w 4037357"/>
              <a:gd name="connsiteY20" fmla="*/ 672906 h 4113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037357" h="4113516" extrusionOk="0">
                <a:moveTo>
                  <a:pt x="0" y="672906"/>
                </a:moveTo>
                <a:cubicBezTo>
                  <a:pt x="12268" y="303290"/>
                  <a:pt x="348355" y="44970"/>
                  <a:pt x="672906" y="0"/>
                </a:cubicBezTo>
                <a:cubicBezTo>
                  <a:pt x="862311" y="10117"/>
                  <a:pt x="1158173" y="-9007"/>
                  <a:pt x="1345792" y="0"/>
                </a:cubicBezTo>
                <a:cubicBezTo>
                  <a:pt x="1533411" y="9007"/>
                  <a:pt x="1646270" y="-5454"/>
                  <a:pt x="1937932" y="0"/>
                </a:cubicBezTo>
                <a:cubicBezTo>
                  <a:pt x="2229594" y="5454"/>
                  <a:pt x="2278611" y="-11827"/>
                  <a:pt x="2556987" y="0"/>
                </a:cubicBezTo>
                <a:cubicBezTo>
                  <a:pt x="2835363" y="11827"/>
                  <a:pt x="3172813" y="34582"/>
                  <a:pt x="3364451" y="0"/>
                </a:cubicBezTo>
                <a:cubicBezTo>
                  <a:pt x="3757048" y="-1608"/>
                  <a:pt x="4034045" y="284643"/>
                  <a:pt x="4037357" y="672906"/>
                </a:cubicBezTo>
                <a:cubicBezTo>
                  <a:pt x="4010496" y="973105"/>
                  <a:pt x="4054102" y="1070694"/>
                  <a:pt x="4037357" y="1364832"/>
                </a:cubicBezTo>
                <a:cubicBezTo>
                  <a:pt x="4020612" y="1658970"/>
                  <a:pt x="4045657" y="1796680"/>
                  <a:pt x="4037357" y="2001404"/>
                </a:cubicBezTo>
                <a:cubicBezTo>
                  <a:pt x="4029057" y="2206128"/>
                  <a:pt x="4060119" y="2393982"/>
                  <a:pt x="4037357" y="2637976"/>
                </a:cubicBezTo>
                <a:cubicBezTo>
                  <a:pt x="4014595" y="2881970"/>
                  <a:pt x="4046859" y="3132075"/>
                  <a:pt x="4037357" y="3440610"/>
                </a:cubicBezTo>
                <a:cubicBezTo>
                  <a:pt x="4079878" y="3878005"/>
                  <a:pt x="3816424" y="4079822"/>
                  <a:pt x="3364451" y="4113516"/>
                </a:cubicBezTo>
                <a:cubicBezTo>
                  <a:pt x="3197893" y="4114459"/>
                  <a:pt x="3022733" y="4122295"/>
                  <a:pt x="2745396" y="4113516"/>
                </a:cubicBezTo>
                <a:cubicBezTo>
                  <a:pt x="2468060" y="4104737"/>
                  <a:pt x="2218391" y="4100201"/>
                  <a:pt x="2018679" y="4113516"/>
                </a:cubicBezTo>
                <a:cubicBezTo>
                  <a:pt x="1818967" y="4126831"/>
                  <a:pt x="1507357" y="4083206"/>
                  <a:pt x="1318877" y="4113516"/>
                </a:cubicBezTo>
                <a:cubicBezTo>
                  <a:pt x="1130397" y="4143826"/>
                  <a:pt x="953177" y="4104353"/>
                  <a:pt x="672906" y="4113516"/>
                </a:cubicBezTo>
                <a:cubicBezTo>
                  <a:pt x="313246" y="4109925"/>
                  <a:pt x="-63325" y="3806648"/>
                  <a:pt x="0" y="3440610"/>
                </a:cubicBezTo>
                <a:cubicBezTo>
                  <a:pt x="2377" y="3268722"/>
                  <a:pt x="-8425" y="2952730"/>
                  <a:pt x="0" y="2804038"/>
                </a:cubicBezTo>
                <a:cubicBezTo>
                  <a:pt x="8425" y="2655346"/>
                  <a:pt x="15009" y="2371487"/>
                  <a:pt x="0" y="2084435"/>
                </a:cubicBezTo>
                <a:cubicBezTo>
                  <a:pt x="-15009" y="1797383"/>
                  <a:pt x="3631" y="1534897"/>
                  <a:pt x="0" y="1364832"/>
                </a:cubicBezTo>
                <a:cubicBezTo>
                  <a:pt x="-3631" y="1194767"/>
                  <a:pt x="-2581" y="932903"/>
                  <a:pt x="0" y="672906"/>
                </a:cubicBezTo>
                <a:close/>
              </a:path>
            </a:pathLst>
          </a:custGeom>
          <a:noFill/>
          <a:ln w="57150">
            <a:solidFill>
              <a:srgbClr val="6D9480"/>
            </a:solidFill>
            <a:extLst>
              <a:ext uri="{C807C97D-BFC1-408E-A445-0C87EB9F89A2}">
                <ask:lineSketchStyleProps xmlns:ask="http://schemas.microsoft.com/office/drawing/2018/sketchyshapes" sd="1968864223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78" name="Tekstfelt 77">
            <a:extLst>
              <a:ext uri="{FF2B5EF4-FFF2-40B4-BE49-F238E27FC236}">
                <a16:creationId xmlns:a16="http://schemas.microsoft.com/office/drawing/2014/main" id="{6899D49D-977C-70D0-CE61-714165938BD4}"/>
              </a:ext>
            </a:extLst>
          </p:cNvPr>
          <p:cNvSpPr txBox="1"/>
          <p:nvPr/>
        </p:nvSpPr>
        <p:spPr>
          <a:xfrm>
            <a:off x="6884291" y="14843109"/>
            <a:ext cx="195035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1000" dirty="0">
                <a:latin typeface="Abc Ny" panose="02000503000000000000" pitchFamily="2" charset="0"/>
              </a:rPr>
              <a:t>Kathrine Holtum Ingemann</a:t>
            </a:r>
          </a:p>
        </p:txBody>
      </p:sp>
      <p:sp>
        <p:nvSpPr>
          <p:cNvPr id="80" name="Ellipse 79">
            <a:extLst>
              <a:ext uri="{FF2B5EF4-FFF2-40B4-BE49-F238E27FC236}">
                <a16:creationId xmlns:a16="http://schemas.microsoft.com/office/drawing/2014/main" id="{B624465F-9ABF-F1E2-B3E2-48569919628F}"/>
              </a:ext>
            </a:extLst>
          </p:cNvPr>
          <p:cNvSpPr/>
          <p:nvPr/>
        </p:nvSpPr>
        <p:spPr>
          <a:xfrm>
            <a:off x="9585721" y="10304498"/>
            <a:ext cx="499462" cy="491778"/>
          </a:xfrm>
          <a:prstGeom prst="ellipse">
            <a:avLst/>
          </a:prstGeom>
          <a:noFill/>
          <a:ln w="38100">
            <a:solidFill>
              <a:srgbClr val="6D9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81" name="Ellipse 80">
            <a:extLst>
              <a:ext uri="{FF2B5EF4-FFF2-40B4-BE49-F238E27FC236}">
                <a16:creationId xmlns:a16="http://schemas.microsoft.com/office/drawing/2014/main" id="{8207F871-A057-A74A-9F61-4F077D8DDD92}"/>
              </a:ext>
            </a:extLst>
          </p:cNvPr>
          <p:cNvSpPr/>
          <p:nvPr/>
        </p:nvSpPr>
        <p:spPr>
          <a:xfrm>
            <a:off x="8606555" y="7502234"/>
            <a:ext cx="982896" cy="952820"/>
          </a:xfrm>
          <a:prstGeom prst="ellipse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82" name="Ellipse 81">
            <a:extLst>
              <a:ext uri="{FF2B5EF4-FFF2-40B4-BE49-F238E27FC236}">
                <a16:creationId xmlns:a16="http://schemas.microsoft.com/office/drawing/2014/main" id="{9F521B4C-528D-8B08-5910-0D50FCA25EB4}"/>
              </a:ext>
            </a:extLst>
          </p:cNvPr>
          <p:cNvSpPr/>
          <p:nvPr/>
        </p:nvSpPr>
        <p:spPr>
          <a:xfrm>
            <a:off x="7371746" y="8605070"/>
            <a:ext cx="982896" cy="952820"/>
          </a:xfrm>
          <a:prstGeom prst="ellipse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83" name="Ellipse 82">
            <a:extLst>
              <a:ext uri="{FF2B5EF4-FFF2-40B4-BE49-F238E27FC236}">
                <a16:creationId xmlns:a16="http://schemas.microsoft.com/office/drawing/2014/main" id="{972F6B10-4C57-4FAD-0D91-8181D34E1C34}"/>
              </a:ext>
            </a:extLst>
          </p:cNvPr>
          <p:cNvSpPr/>
          <p:nvPr/>
        </p:nvSpPr>
        <p:spPr>
          <a:xfrm>
            <a:off x="8606555" y="8604667"/>
            <a:ext cx="982896" cy="952820"/>
          </a:xfrm>
          <a:prstGeom prst="ellipse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84" name="Ellipse 83">
            <a:extLst>
              <a:ext uri="{FF2B5EF4-FFF2-40B4-BE49-F238E27FC236}">
                <a16:creationId xmlns:a16="http://schemas.microsoft.com/office/drawing/2014/main" id="{9E4163BA-2919-8946-4C96-4DAF4E5A9C7B}"/>
              </a:ext>
            </a:extLst>
          </p:cNvPr>
          <p:cNvSpPr/>
          <p:nvPr/>
        </p:nvSpPr>
        <p:spPr>
          <a:xfrm>
            <a:off x="6131949" y="7502234"/>
            <a:ext cx="982896" cy="952820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85" name="Ellipse 84">
            <a:extLst>
              <a:ext uri="{FF2B5EF4-FFF2-40B4-BE49-F238E27FC236}">
                <a16:creationId xmlns:a16="http://schemas.microsoft.com/office/drawing/2014/main" id="{1D9DA84E-D27A-A526-20AA-A6FFE3B9586B}"/>
              </a:ext>
            </a:extLst>
          </p:cNvPr>
          <p:cNvSpPr/>
          <p:nvPr/>
        </p:nvSpPr>
        <p:spPr>
          <a:xfrm>
            <a:off x="6141410" y="8579924"/>
            <a:ext cx="982896" cy="952820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86" name="Tekstfelt 85">
            <a:extLst>
              <a:ext uri="{FF2B5EF4-FFF2-40B4-BE49-F238E27FC236}">
                <a16:creationId xmlns:a16="http://schemas.microsoft.com/office/drawing/2014/main" id="{9453BF61-920B-1507-5B4F-02B3751A555E}"/>
              </a:ext>
            </a:extLst>
          </p:cNvPr>
          <p:cNvSpPr txBox="1"/>
          <p:nvPr/>
        </p:nvSpPr>
        <p:spPr>
          <a:xfrm>
            <a:off x="6269002" y="7510983"/>
            <a:ext cx="3534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5400" dirty="0">
                <a:latin typeface="Abc Ny" panose="02000503000000000000" pitchFamily="2" charset="0"/>
              </a:rPr>
              <a:t>A</a:t>
            </a:r>
          </a:p>
        </p:txBody>
      </p:sp>
      <p:sp>
        <p:nvSpPr>
          <p:cNvPr id="87" name="Tekstfelt 86">
            <a:extLst>
              <a:ext uri="{FF2B5EF4-FFF2-40B4-BE49-F238E27FC236}">
                <a16:creationId xmlns:a16="http://schemas.microsoft.com/office/drawing/2014/main" id="{CC3824FF-E1B0-B02A-6A51-960E2792087C}"/>
              </a:ext>
            </a:extLst>
          </p:cNvPr>
          <p:cNvSpPr txBox="1"/>
          <p:nvPr/>
        </p:nvSpPr>
        <p:spPr>
          <a:xfrm>
            <a:off x="8866564" y="7561539"/>
            <a:ext cx="4363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5400" dirty="0">
                <a:latin typeface="Abc Ny" panose="02000503000000000000" pitchFamily="2" charset="0"/>
              </a:rPr>
              <a:t>F</a:t>
            </a:r>
          </a:p>
        </p:txBody>
      </p:sp>
      <p:sp>
        <p:nvSpPr>
          <p:cNvPr id="88" name="Tekstfelt 87">
            <a:extLst>
              <a:ext uri="{FF2B5EF4-FFF2-40B4-BE49-F238E27FC236}">
                <a16:creationId xmlns:a16="http://schemas.microsoft.com/office/drawing/2014/main" id="{315AB37D-65D0-6E8E-54F4-5497513503AC}"/>
              </a:ext>
            </a:extLst>
          </p:cNvPr>
          <p:cNvSpPr txBox="1"/>
          <p:nvPr/>
        </p:nvSpPr>
        <p:spPr>
          <a:xfrm>
            <a:off x="6332494" y="8630542"/>
            <a:ext cx="4921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5400" dirty="0">
                <a:latin typeface="Abc Ny" panose="02000503000000000000" pitchFamily="2" charset="0"/>
              </a:rPr>
              <a:t>U</a:t>
            </a:r>
          </a:p>
        </p:txBody>
      </p:sp>
      <p:sp>
        <p:nvSpPr>
          <p:cNvPr id="89" name="Tekstfelt 88">
            <a:extLst>
              <a:ext uri="{FF2B5EF4-FFF2-40B4-BE49-F238E27FC236}">
                <a16:creationId xmlns:a16="http://schemas.microsoft.com/office/drawing/2014/main" id="{96935B1A-BEB1-3129-4DB5-D0C337F33397}"/>
              </a:ext>
            </a:extLst>
          </p:cNvPr>
          <p:cNvSpPr txBox="1"/>
          <p:nvPr/>
        </p:nvSpPr>
        <p:spPr>
          <a:xfrm>
            <a:off x="7588418" y="8668643"/>
            <a:ext cx="3534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5400" dirty="0">
                <a:latin typeface="Abc Ny" panose="02000503000000000000" pitchFamily="2" charset="0"/>
              </a:rPr>
              <a:t>H</a:t>
            </a:r>
          </a:p>
        </p:txBody>
      </p:sp>
      <p:sp>
        <p:nvSpPr>
          <p:cNvPr id="90" name="Tekstfelt 89">
            <a:extLst>
              <a:ext uri="{FF2B5EF4-FFF2-40B4-BE49-F238E27FC236}">
                <a16:creationId xmlns:a16="http://schemas.microsoft.com/office/drawing/2014/main" id="{A3500C69-4C3A-EE1E-530E-783362B6C43C}"/>
              </a:ext>
            </a:extLst>
          </p:cNvPr>
          <p:cNvSpPr txBox="1"/>
          <p:nvPr/>
        </p:nvSpPr>
        <p:spPr>
          <a:xfrm>
            <a:off x="8879094" y="8639797"/>
            <a:ext cx="3534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5400" dirty="0">
                <a:latin typeface="Abc Ny" panose="02000503000000000000" pitchFamily="2" charset="0"/>
              </a:rPr>
              <a:t>K</a:t>
            </a:r>
          </a:p>
        </p:txBody>
      </p:sp>
      <p:sp>
        <p:nvSpPr>
          <p:cNvPr id="91" name="Ellipse 90">
            <a:extLst>
              <a:ext uri="{FF2B5EF4-FFF2-40B4-BE49-F238E27FC236}">
                <a16:creationId xmlns:a16="http://schemas.microsoft.com/office/drawing/2014/main" id="{2FAA6A04-882B-B050-7D9C-FCBE5E1EF3B8}"/>
              </a:ext>
            </a:extLst>
          </p:cNvPr>
          <p:cNvSpPr/>
          <p:nvPr/>
        </p:nvSpPr>
        <p:spPr>
          <a:xfrm>
            <a:off x="8602825" y="2462234"/>
            <a:ext cx="982896" cy="952820"/>
          </a:xfrm>
          <a:prstGeom prst="ellipse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92" name="Ellipse 91">
            <a:extLst>
              <a:ext uri="{FF2B5EF4-FFF2-40B4-BE49-F238E27FC236}">
                <a16:creationId xmlns:a16="http://schemas.microsoft.com/office/drawing/2014/main" id="{1A55274F-C678-D830-3C42-75EF02BD6EDA}"/>
              </a:ext>
            </a:extLst>
          </p:cNvPr>
          <p:cNvSpPr/>
          <p:nvPr/>
        </p:nvSpPr>
        <p:spPr>
          <a:xfrm>
            <a:off x="7368016" y="3565070"/>
            <a:ext cx="982896" cy="952820"/>
          </a:xfrm>
          <a:prstGeom prst="ellipse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93" name="Ellipse 92">
            <a:extLst>
              <a:ext uri="{FF2B5EF4-FFF2-40B4-BE49-F238E27FC236}">
                <a16:creationId xmlns:a16="http://schemas.microsoft.com/office/drawing/2014/main" id="{BBB0AF74-E752-ABF0-EE13-6364CC7875F4}"/>
              </a:ext>
            </a:extLst>
          </p:cNvPr>
          <p:cNvSpPr/>
          <p:nvPr/>
        </p:nvSpPr>
        <p:spPr>
          <a:xfrm>
            <a:off x="8602825" y="3564667"/>
            <a:ext cx="982896" cy="952820"/>
          </a:xfrm>
          <a:prstGeom prst="ellipse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94" name="Ellipse 93">
            <a:extLst>
              <a:ext uri="{FF2B5EF4-FFF2-40B4-BE49-F238E27FC236}">
                <a16:creationId xmlns:a16="http://schemas.microsoft.com/office/drawing/2014/main" id="{BB344E50-F421-C5EC-60AA-B15D4F1DF7B6}"/>
              </a:ext>
            </a:extLst>
          </p:cNvPr>
          <p:cNvSpPr/>
          <p:nvPr/>
        </p:nvSpPr>
        <p:spPr>
          <a:xfrm>
            <a:off x="6128219" y="2462234"/>
            <a:ext cx="982896" cy="952820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95" name="Ellipse 94">
            <a:extLst>
              <a:ext uri="{FF2B5EF4-FFF2-40B4-BE49-F238E27FC236}">
                <a16:creationId xmlns:a16="http://schemas.microsoft.com/office/drawing/2014/main" id="{261B5D89-30C6-F7CD-7545-F72416CF2813}"/>
              </a:ext>
            </a:extLst>
          </p:cNvPr>
          <p:cNvSpPr/>
          <p:nvPr/>
        </p:nvSpPr>
        <p:spPr>
          <a:xfrm>
            <a:off x="6137680" y="3539924"/>
            <a:ext cx="982896" cy="952820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96" name="Tekstfelt 95">
            <a:extLst>
              <a:ext uri="{FF2B5EF4-FFF2-40B4-BE49-F238E27FC236}">
                <a16:creationId xmlns:a16="http://schemas.microsoft.com/office/drawing/2014/main" id="{719358A7-D821-8149-1B20-8B768503396B}"/>
              </a:ext>
            </a:extLst>
          </p:cNvPr>
          <p:cNvSpPr txBox="1"/>
          <p:nvPr/>
        </p:nvSpPr>
        <p:spPr>
          <a:xfrm>
            <a:off x="6265272" y="2470983"/>
            <a:ext cx="3534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5400" dirty="0">
                <a:latin typeface="Abc Ny" panose="02000503000000000000" pitchFamily="2" charset="0"/>
              </a:rPr>
              <a:t>A</a:t>
            </a:r>
          </a:p>
        </p:txBody>
      </p:sp>
      <p:sp>
        <p:nvSpPr>
          <p:cNvPr id="97" name="Tekstfelt 96">
            <a:extLst>
              <a:ext uri="{FF2B5EF4-FFF2-40B4-BE49-F238E27FC236}">
                <a16:creationId xmlns:a16="http://schemas.microsoft.com/office/drawing/2014/main" id="{37C8C5C5-3077-452A-003F-69A04B83A1EA}"/>
              </a:ext>
            </a:extLst>
          </p:cNvPr>
          <p:cNvSpPr txBox="1"/>
          <p:nvPr/>
        </p:nvSpPr>
        <p:spPr>
          <a:xfrm>
            <a:off x="8862834" y="2521539"/>
            <a:ext cx="4363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5400" dirty="0">
                <a:latin typeface="Abc Ny" panose="02000503000000000000" pitchFamily="2" charset="0"/>
              </a:rPr>
              <a:t>F</a:t>
            </a:r>
          </a:p>
        </p:txBody>
      </p:sp>
      <p:sp>
        <p:nvSpPr>
          <p:cNvPr id="98" name="Tekstfelt 97">
            <a:extLst>
              <a:ext uri="{FF2B5EF4-FFF2-40B4-BE49-F238E27FC236}">
                <a16:creationId xmlns:a16="http://schemas.microsoft.com/office/drawing/2014/main" id="{744DC7FE-0B39-5C4B-B909-1B72CCE8361B}"/>
              </a:ext>
            </a:extLst>
          </p:cNvPr>
          <p:cNvSpPr txBox="1"/>
          <p:nvPr/>
        </p:nvSpPr>
        <p:spPr>
          <a:xfrm>
            <a:off x="6328764" y="3590542"/>
            <a:ext cx="4921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5400" dirty="0">
                <a:latin typeface="Abc Ny" panose="02000503000000000000" pitchFamily="2" charset="0"/>
              </a:rPr>
              <a:t>U</a:t>
            </a:r>
          </a:p>
        </p:txBody>
      </p:sp>
      <p:sp>
        <p:nvSpPr>
          <p:cNvPr id="99" name="Tekstfelt 98">
            <a:extLst>
              <a:ext uri="{FF2B5EF4-FFF2-40B4-BE49-F238E27FC236}">
                <a16:creationId xmlns:a16="http://schemas.microsoft.com/office/drawing/2014/main" id="{4CDF849A-4786-F057-4337-750028E02DA4}"/>
              </a:ext>
            </a:extLst>
          </p:cNvPr>
          <p:cNvSpPr txBox="1"/>
          <p:nvPr/>
        </p:nvSpPr>
        <p:spPr>
          <a:xfrm>
            <a:off x="7584688" y="3628643"/>
            <a:ext cx="3534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5400" dirty="0">
                <a:latin typeface="Abc Ny" panose="02000503000000000000" pitchFamily="2" charset="0"/>
              </a:rPr>
              <a:t>H</a:t>
            </a:r>
          </a:p>
        </p:txBody>
      </p:sp>
      <p:sp>
        <p:nvSpPr>
          <p:cNvPr id="100" name="Tekstfelt 99">
            <a:extLst>
              <a:ext uri="{FF2B5EF4-FFF2-40B4-BE49-F238E27FC236}">
                <a16:creationId xmlns:a16="http://schemas.microsoft.com/office/drawing/2014/main" id="{E5BB0324-58CF-5F05-E9A2-EE06CAC41C09}"/>
              </a:ext>
            </a:extLst>
          </p:cNvPr>
          <p:cNvSpPr txBox="1"/>
          <p:nvPr/>
        </p:nvSpPr>
        <p:spPr>
          <a:xfrm>
            <a:off x="8875364" y="3599797"/>
            <a:ext cx="3534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5400" dirty="0">
                <a:latin typeface="Abc Ny" panose="02000503000000000000" pitchFamily="2" charset="0"/>
              </a:rPr>
              <a:t>K</a:t>
            </a:r>
          </a:p>
        </p:txBody>
      </p:sp>
      <p:pic>
        <p:nvPicPr>
          <p:cNvPr id="102" name="Billede 101">
            <a:extLst>
              <a:ext uri="{FF2B5EF4-FFF2-40B4-BE49-F238E27FC236}">
                <a16:creationId xmlns:a16="http://schemas.microsoft.com/office/drawing/2014/main" id="{A9DF4A08-728C-F186-E765-7DF327B8B2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55254">
            <a:off x="7328454" y="2505622"/>
            <a:ext cx="1074900" cy="673644"/>
          </a:xfrm>
          <a:prstGeom prst="rect">
            <a:avLst/>
          </a:prstGeom>
        </p:spPr>
      </p:pic>
      <p:pic>
        <p:nvPicPr>
          <p:cNvPr id="104" name="Billede 103">
            <a:extLst>
              <a:ext uri="{FF2B5EF4-FFF2-40B4-BE49-F238E27FC236}">
                <a16:creationId xmlns:a16="http://schemas.microsoft.com/office/drawing/2014/main" id="{C832EA35-630B-5B90-9D03-316906463D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2889">
            <a:off x="7784742" y="7352702"/>
            <a:ext cx="573361" cy="581398"/>
          </a:xfrm>
          <a:prstGeom prst="rect">
            <a:avLst/>
          </a:prstGeom>
        </p:spPr>
      </p:pic>
      <p:pic>
        <p:nvPicPr>
          <p:cNvPr id="106" name="Billede 105" descr="Et billede, der indeholder logo&#10;&#10;Automatisk genereret beskrivelse">
            <a:extLst>
              <a:ext uri="{FF2B5EF4-FFF2-40B4-BE49-F238E27FC236}">
                <a16:creationId xmlns:a16="http://schemas.microsoft.com/office/drawing/2014/main" id="{91EB7FF9-5C83-F608-542E-16C6AFA35E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460612" y="7777631"/>
            <a:ext cx="885024" cy="710877"/>
          </a:xfrm>
          <a:prstGeom prst="rect">
            <a:avLst/>
          </a:prstGeom>
        </p:spPr>
      </p:pic>
      <p:pic>
        <p:nvPicPr>
          <p:cNvPr id="110" name="Billede 109" descr="Et billede, der indeholder logo&#10;&#10;Automatisk genereret beskrivelse">
            <a:extLst>
              <a:ext uri="{FF2B5EF4-FFF2-40B4-BE49-F238E27FC236}">
                <a16:creationId xmlns:a16="http://schemas.microsoft.com/office/drawing/2014/main" id="{C855BCCA-9A3E-211C-DB35-8B67DB0DDFB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57911">
            <a:off x="7470857" y="12703504"/>
            <a:ext cx="872003" cy="874847"/>
          </a:xfrm>
          <a:prstGeom prst="rect">
            <a:avLst/>
          </a:prstGeom>
        </p:spPr>
      </p:pic>
      <p:pic>
        <p:nvPicPr>
          <p:cNvPr id="112" name="Billede 111">
            <a:extLst>
              <a:ext uri="{FF2B5EF4-FFF2-40B4-BE49-F238E27FC236}">
                <a16:creationId xmlns:a16="http://schemas.microsoft.com/office/drawing/2014/main" id="{D0035862-84E5-A787-A90F-8C8F8B74DB5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4688" y="12466570"/>
            <a:ext cx="576179" cy="561307"/>
          </a:xfrm>
          <a:prstGeom prst="rect">
            <a:avLst/>
          </a:prstGeom>
        </p:spPr>
      </p:pic>
      <p:sp>
        <p:nvSpPr>
          <p:cNvPr id="113" name="Rektangel 112">
            <a:extLst>
              <a:ext uri="{FF2B5EF4-FFF2-40B4-BE49-F238E27FC236}">
                <a16:creationId xmlns:a16="http://schemas.microsoft.com/office/drawing/2014/main" id="{0E9CBDB2-3587-8BEB-A9F9-BD56BC1F4871}"/>
              </a:ext>
            </a:extLst>
          </p:cNvPr>
          <p:cNvSpPr/>
          <p:nvPr/>
        </p:nvSpPr>
        <p:spPr>
          <a:xfrm>
            <a:off x="311396" y="5048147"/>
            <a:ext cx="5040000" cy="255032"/>
          </a:xfrm>
          <a:prstGeom prst="rect">
            <a:avLst/>
          </a:prstGeom>
          <a:solidFill>
            <a:srgbClr val="6D94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14" name="Rektangel 113">
            <a:extLst>
              <a:ext uri="{FF2B5EF4-FFF2-40B4-BE49-F238E27FC236}">
                <a16:creationId xmlns:a16="http://schemas.microsoft.com/office/drawing/2014/main" id="{0478DDE7-832F-97A7-55C2-BC4A8A701796}"/>
              </a:ext>
            </a:extLst>
          </p:cNvPr>
          <p:cNvSpPr/>
          <p:nvPr/>
        </p:nvSpPr>
        <p:spPr>
          <a:xfrm>
            <a:off x="300681" y="10096500"/>
            <a:ext cx="5050449" cy="255032"/>
          </a:xfrm>
          <a:prstGeom prst="rect">
            <a:avLst/>
          </a:prstGeom>
          <a:solidFill>
            <a:srgbClr val="6D94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15" name="Rektangel 114">
            <a:extLst>
              <a:ext uri="{FF2B5EF4-FFF2-40B4-BE49-F238E27FC236}">
                <a16:creationId xmlns:a16="http://schemas.microsoft.com/office/drawing/2014/main" id="{8BD192A8-36BA-6D8B-0B15-B3C92A41E467}"/>
              </a:ext>
            </a:extLst>
          </p:cNvPr>
          <p:cNvSpPr/>
          <p:nvPr/>
        </p:nvSpPr>
        <p:spPr>
          <a:xfrm>
            <a:off x="305906" y="66295"/>
            <a:ext cx="5040000" cy="255032"/>
          </a:xfrm>
          <a:prstGeom prst="rect">
            <a:avLst/>
          </a:prstGeom>
          <a:solidFill>
            <a:srgbClr val="6D94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116" name="Rektangel 115">
            <a:extLst>
              <a:ext uri="{FF2B5EF4-FFF2-40B4-BE49-F238E27FC236}">
                <a16:creationId xmlns:a16="http://schemas.microsoft.com/office/drawing/2014/main" id="{04092459-1C78-C0D3-8F84-80D67615C1EE}"/>
              </a:ext>
            </a:extLst>
          </p:cNvPr>
          <p:cNvSpPr/>
          <p:nvPr/>
        </p:nvSpPr>
        <p:spPr>
          <a:xfrm>
            <a:off x="545639" y="5409217"/>
            <a:ext cx="4658548" cy="25443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117" name="Billede 116">
            <a:extLst>
              <a:ext uri="{FF2B5EF4-FFF2-40B4-BE49-F238E27FC236}">
                <a16:creationId xmlns:a16="http://schemas.microsoft.com/office/drawing/2014/main" id="{9CD488E5-AACE-8544-821A-45E691032AE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85098">
            <a:off x="351191" y="5333293"/>
            <a:ext cx="435044" cy="400344"/>
          </a:xfrm>
          <a:prstGeom prst="rect">
            <a:avLst/>
          </a:prstGeom>
        </p:spPr>
      </p:pic>
      <p:sp>
        <p:nvSpPr>
          <p:cNvPr id="118" name="Rektangel 117">
            <a:extLst>
              <a:ext uri="{FF2B5EF4-FFF2-40B4-BE49-F238E27FC236}">
                <a16:creationId xmlns:a16="http://schemas.microsoft.com/office/drawing/2014/main" id="{48F0D9C1-7A72-307E-1C47-08392A456C10}"/>
              </a:ext>
            </a:extLst>
          </p:cNvPr>
          <p:cNvSpPr/>
          <p:nvPr/>
        </p:nvSpPr>
        <p:spPr>
          <a:xfrm>
            <a:off x="508617" y="466719"/>
            <a:ext cx="4658548" cy="25443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119" name="Billede 118">
            <a:extLst>
              <a:ext uri="{FF2B5EF4-FFF2-40B4-BE49-F238E27FC236}">
                <a16:creationId xmlns:a16="http://schemas.microsoft.com/office/drawing/2014/main" id="{B83BEE07-B26D-BB76-95F6-F49978885A4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85098">
            <a:off x="347220" y="386019"/>
            <a:ext cx="435044" cy="400344"/>
          </a:xfrm>
          <a:prstGeom prst="rect">
            <a:avLst/>
          </a:prstGeom>
        </p:spPr>
      </p:pic>
      <p:sp>
        <p:nvSpPr>
          <p:cNvPr id="120" name="Rektangel 119">
            <a:extLst>
              <a:ext uri="{FF2B5EF4-FFF2-40B4-BE49-F238E27FC236}">
                <a16:creationId xmlns:a16="http://schemas.microsoft.com/office/drawing/2014/main" id="{24CECBDA-0FCE-2069-3873-823444D9F511}"/>
              </a:ext>
            </a:extLst>
          </p:cNvPr>
          <p:cNvSpPr/>
          <p:nvPr/>
        </p:nvSpPr>
        <p:spPr>
          <a:xfrm>
            <a:off x="508617" y="10444986"/>
            <a:ext cx="4658548" cy="25443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121" name="Billede 120">
            <a:extLst>
              <a:ext uri="{FF2B5EF4-FFF2-40B4-BE49-F238E27FC236}">
                <a16:creationId xmlns:a16="http://schemas.microsoft.com/office/drawing/2014/main" id="{080E08D8-8192-52E1-07B1-27AFE014E05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85098">
            <a:off x="328116" y="10372031"/>
            <a:ext cx="435044" cy="400344"/>
          </a:xfrm>
          <a:prstGeom prst="rect">
            <a:avLst/>
          </a:prstGeom>
        </p:spPr>
      </p:pic>
      <p:sp>
        <p:nvSpPr>
          <p:cNvPr id="122" name="Rektangel 121">
            <a:extLst>
              <a:ext uri="{FF2B5EF4-FFF2-40B4-BE49-F238E27FC236}">
                <a16:creationId xmlns:a16="http://schemas.microsoft.com/office/drawing/2014/main" id="{7DC40415-91E3-86B1-59C2-C3ADB65A8E95}"/>
              </a:ext>
            </a:extLst>
          </p:cNvPr>
          <p:cNvSpPr/>
          <p:nvPr/>
        </p:nvSpPr>
        <p:spPr>
          <a:xfrm>
            <a:off x="3521726" y="1816690"/>
            <a:ext cx="1158319" cy="891497"/>
          </a:xfrm>
          <a:custGeom>
            <a:avLst/>
            <a:gdLst>
              <a:gd name="connsiteX0" fmla="*/ 0 w 1158319"/>
              <a:gd name="connsiteY0" fmla="*/ 0 h 891497"/>
              <a:gd name="connsiteX1" fmla="*/ 555993 w 1158319"/>
              <a:gd name="connsiteY1" fmla="*/ 0 h 891497"/>
              <a:gd name="connsiteX2" fmla="*/ 1158319 w 1158319"/>
              <a:gd name="connsiteY2" fmla="*/ 0 h 891497"/>
              <a:gd name="connsiteX3" fmla="*/ 1158319 w 1158319"/>
              <a:gd name="connsiteY3" fmla="*/ 445749 h 891497"/>
              <a:gd name="connsiteX4" fmla="*/ 1158319 w 1158319"/>
              <a:gd name="connsiteY4" fmla="*/ 891497 h 891497"/>
              <a:gd name="connsiteX5" fmla="*/ 555993 w 1158319"/>
              <a:gd name="connsiteY5" fmla="*/ 891497 h 891497"/>
              <a:gd name="connsiteX6" fmla="*/ 0 w 1158319"/>
              <a:gd name="connsiteY6" fmla="*/ 891497 h 891497"/>
              <a:gd name="connsiteX7" fmla="*/ 0 w 1158319"/>
              <a:gd name="connsiteY7" fmla="*/ 454663 h 891497"/>
              <a:gd name="connsiteX8" fmla="*/ 0 w 1158319"/>
              <a:gd name="connsiteY8" fmla="*/ 0 h 8914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8319" h="891497" extrusionOk="0">
                <a:moveTo>
                  <a:pt x="0" y="0"/>
                </a:moveTo>
                <a:cubicBezTo>
                  <a:pt x="218909" y="-27215"/>
                  <a:pt x="356272" y="58621"/>
                  <a:pt x="555993" y="0"/>
                </a:cubicBezTo>
                <a:cubicBezTo>
                  <a:pt x="755714" y="-58621"/>
                  <a:pt x="957234" y="4460"/>
                  <a:pt x="1158319" y="0"/>
                </a:cubicBezTo>
                <a:cubicBezTo>
                  <a:pt x="1158542" y="120050"/>
                  <a:pt x="1108464" y="232336"/>
                  <a:pt x="1158319" y="445749"/>
                </a:cubicBezTo>
                <a:cubicBezTo>
                  <a:pt x="1208174" y="659162"/>
                  <a:pt x="1134707" y="710727"/>
                  <a:pt x="1158319" y="891497"/>
                </a:cubicBezTo>
                <a:cubicBezTo>
                  <a:pt x="1011429" y="932130"/>
                  <a:pt x="811492" y="872558"/>
                  <a:pt x="555993" y="891497"/>
                </a:cubicBezTo>
                <a:cubicBezTo>
                  <a:pt x="300494" y="910436"/>
                  <a:pt x="144033" y="869785"/>
                  <a:pt x="0" y="891497"/>
                </a:cubicBezTo>
                <a:cubicBezTo>
                  <a:pt x="-46311" y="793153"/>
                  <a:pt x="26373" y="630499"/>
                  <a:pt x="0" y="454663"/>
                </a:cubicBezTo>
                <a:cubicBezTo>
                  <a:pt x="-26373" y="278827"/>
                  <a:pt x="11694" y="128144"/>
                  <a:pt x="0" y="0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59757359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23" name="Rektangel 122">
            <a:extLst>
              <a:ext uri="{FF2B5EF4-FFF2-40B4-BE49-F238E27FC236}">
                <a16:creationId xmlns:a16="http://schemas.microsoft.com/office/drawing/2014/main" id="{A8DF768C-0337-C5DB-A231-097770E51FAB}"/>
              </a:ext>
            </a:extLst>
          </p:cNvPr>
          <p:cNvSpPr/>
          <p:nvPr/>
        </p:nvSpPr>
        <p:spPr>
          <a:xfrm>
            <a:off x="3497411" y="3869559"/>
            <a:ext cx="1158319" cy="891497"/>
          </a:xfrm>
          <a:custGeom>
            <a:avLst/>
            <a:gdLst>
              <a:gd name="connsiteX0" fmla="*/ 0 w 1158319"/>
              <a:gd name="connsiteY0" fmla="*/ 0 h 891497"/>
              <a:gd name="connsiteX1" fmla="*/ 555993 w 1158319"/>
              <a:gd name="connsiteY1" fmla="*/ 0 h 891497"/>
              <a:gd name="connsiteX2" fmla="*/ 1158319 w 1158319"/>
              <a:gd name="connsiteY2" fmla="*/ 0 h 891497"/>
              <a:gd name="connsiteX3" fmla="*/ 1158319 w 1158319"/>
              <a:gd name="connsiteY3" fmla="*/ 445749 h 891497"/>
              <a:gd name="connsiteX4" fmla="*/ 1158319 w 1158319"/>
              <a:gd name="connsiteY4" fmla="*/ 891497 h 891497"/>
              <a:gd name="connsiteX5" fmla="*/ 555993 w 1158319"/>
              <a:gd name="connsiteY5" fmla="*/ 891497 h 891497"/>
              <a:gd name="connsiteX6" fmla="*/ 0 w 1158319"/>
              <a:gd name="connsiteY6" fmla="*/ 891497 h 891497"/>
              <a:gd name="connsiteX7" fmla="*/ 0 w 1158319"/>
              <a:gd name="connsiteY7" fmla="*/ 454663 h 891497"/>
              <a:gd name="connsiteX8" fmla="*/ 0 w 1158319"/>
              <a:gd name="connsiteY8" fmla="*/ 0 h 8914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8319" h="891497" extrusionOk="0">
                <a:moveTo>
                  <a:pt x="0" y="0"/>
                </a:moveTo>
                <a:cubicBezTo>
                  <a:pt x="218909" y="-27215"/>
                  <a:pt x="356272" y="58621"/>
                  <a:pt x="555993" y="0"/>
                </a:cubicBezTo>
                <a:cubicBezTo>
                  <a:pt x="755714" y="-58621"/>
                  <a:pt x="957234" y="4460"/>
                  <a:pt x="1158319" y="0"/>
                </a:cubicBezTo>
                <a:cubicBezTo>
                  <a:pt x="1158542" y="120050"/>
                  <a:pt x="1108464" y="232336"/>
                  <a:pt x="1158319" y="445749"/>
                </a:cubicBezTo>
                <a:cubicBezTo>
                  <a:pt x="1208174" y="659162"/>
                  <a:pt x="1134707" y="710727"/>
                  <a:pt x="1158319" y="891497"/>
                </a:cubicBezTo>
                <a:cubicBezTo>
                  <a:pt x="1011429" y="932130"/>
                  <a:pt x="811492" y="872558"/>
                  <a:pt x="555993" y="891497"/>
                </a:cubicBezTo>
                <a:cubicBezTo>
                  <a:pt x="300494" y="910436"/>
                  <a:pt x="144033" y="869785"/>
                  <a:pt x="0" y="891497"/>
                </a:cubicBezTo>
                <a:cubicBezTo>
                  <a:pt x="-46311" y="793153"/>
                  <a:pt x="26373" y="630499"/>
                  <a:pt x="0" y="454663"/>
                </a:cubicBezTo>
                <a:cubicBezTo>
                  <a:pt x="-26373" y="278827"/>
                  <a:pt x="11694" y="128144"/>
                  <a:pt x="0" y="0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59757359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24" name="Rektangel 123">
            <a:extLst>
              <a:ext uri="{FF2B5EF4-FFF2-40B4-BE49-F238E27FC236}">
                <a16:creationId xmlns:a16="http://schemas.microsoft.com/office/drawing/2014/main" id="{B5677C3C-B8EC-18B2-6910-369C9159DA3B}"/>
              </a:ext>
            </a:extLst>
          </p:cNvPr>
          <p:cNvSpPr/>
          <p:nvPr/>
        </p:nvSpPr>
        <p:spPr>
          <a:xfrm>
            <a:off x="3497411" y="2847477"/>
            <a:ext cx="1158319" cy="891497"/>
          </a:xfrm>
          <a:custGeom>
            <a:avLst/>
            <a:gdLst>
              <a:gd name="connsiteX0" fmla="*/ 0 w 1158319"/>
              <a:gd name="connsiteY0" fmla="*/ 0 h 891497"/>
              <a:gd name="connsiteX1" fmla="*/ 555993 w 1158319"/>
              <a:gd name="connsiteY1" fmla="*/ 0 h 891497"/>
              <a:gd name="connsiteX2" fmla="*/ 1158319 w 1158319"/>
              <a:gd name="connsiteY2" fmla="*/ 0 h 891497"/>
              <a:gd name="connsiteX3" fmla="*/ 1158319 w 1158319"/>
              <a:gd name="connsiteY3" fmla="*/ 445749 h 891497"/>
              <a:gd name="connsiteX4" fmla="*/ 1158319 w 1158319"/>
              <a:gd name="connsiteY4" fmla="*/ 891497 h 891497"/>
              <a:gd name="connsiteX5" fmla="*/ 555993 w 1158319"/>
              <a:gd name="connsiteY5" fmla="*/ 891497 h 891497"/>
              <a:gd name="connsiteX6" fmla="*/ 0 w 1158319"/>
              <a:gd name="connsiteY6" fmla="*/ 891497 h 891497"/>
              <a:gd name="connsiteX7" fmla="*/ 0 w 1158319"/>
              <a:gd name="connsiteY7" fmla="*/ 454663 h 891497"/>
              <a:gd name="connsiteX8" fmla="*/ 0 w 1158319"/>
              <a:gd name="connsiteY8" fmla="*/ 0 h 8914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8319" h="891497" extrusionOk="0">
                <a:moveTo>
                  <a:pt x="0" y="0"/>
                </a:moveTo>
                <a:cubicBezTo>
                  <a:pt x="218909" y="-27215"/>
                  <a:pt x="356272" y="58621"/>
                  <a:pt x="555993" y="0"/>
                </a:cubicBezTo>
                <a:cubicBezTo>
                  <a:pt x="755714" y="-58621"/>
                  <a:pt x="957234" y="4460"/>
                  <a:pt x="1158319" y="0"/>
                </a:cubicBezTo>
                <a:cubicBezTo>
                  <a:pt x="1158542" y="120050"/>
                  <a:pt x="1108464" y="232336"/>
                  <a:pt x="1158319" y="445749"/>
                </a:cubicBezTo>
                <a:cubicBezTo>
                  <a:pt x="1208174" y="659162"/>
                  <a:pt x="1134707" y="710727"/>
                  <a:pt x="1158319" y="891497"/>
                </a:cubicBezTo>
                <a:cubicBezTo>
                  <a:pt x="1011429" y="932130"/>
                  <a:pt x="811492" y="872558"/>
                  <a:pt x="555993" y="891497"/>
                </a:cubicBezTo>
                <a:cubicBezTo>
                  <a:pt x="300494" y="910436"/>
                  <a:pt x="144033" y="869785"/>
                  <a:pt x="0" y="891497"/>
                </a:cubicBezTo>
                <a:cubicBezTo>
                  <a:pt x="-46311" y="793153"/>
                  <a:pt x="26373" y="630499"/>
                  <a:pt x="0" y="454663"/>
                </a:cubicBezTo>
                <a:cubicBezTo>
                  <a:pt x="-26373" y="278827"/>
                  <a:pt x="11694" y="128144"/>
                  <a:pt x="0" y="0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59757359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25" name="Rektangel 124">
            <a:extLst>
              <a:ext uri="{FF2B5EF4-FFF2-40B4-BE49-F238E27FC236}">
                <a16:creationId xmlns:a16="http://schemas.microsoft.com/office/drawing/2014/main" id="{DC02A5F4-CDC1-B176-BA85-EE0BE50E1A4F}"/>
              </a:ext>
            </a:extLst>
          </p:cNvPr>
          <p:cNvSpPr/>
          <p:nvPr/>
        </p:nvSpPr>
        <p:spPr>
          <a:xfrm>
            <a:off x="3539429" y="794608"/>
            <a:ext cx="1158319" cy="891497"/>
          </a:xfrm>
          <a:custGeom>
            <a:avLst/>
            <a:gdLst>
              <a:gd name="connsiteX0" fmla="*/ 0 w 1158319"/>
              <a:gd name="connsiteY0" fmla="*/ 0 h 891497"/>
              <a:gd name="connsiteX1" fmla="*/ 555993 w 1158319"/>
              <a:gd name="connsiteY1" fmla="*/ 0 h 891497"/>
              <a:gd name="connsiteX2" fmla="*/ 1158319 w 1158319"/>
              <a:gd name="connsiteY2" fmla="*/ 0 h 891497"/>
              <a:gd name="connsiteX3" fmla="*/ 1158319 w 1158319"/>
              <a:gd name="connsiteY3" fmla="*/ 445749 h 891497"/>
              <a:gd name="connsiteX4" fmla="*/ 1158319 w 1158319"/>
              <a:gd name="connsiteY4" fmla="*/ 891497 h 891497"/>
              <a:gd name="connsiteX5" fmla="*/ 555993 w 1158319"/>
              <a:gd name="connsiteY5" fmla="*/ 891497 h 891497"/>
              <a:gd name="connsiteX6" fmla="*/ 0 w 1158319"/>
              <a:gd name="connsiteY6" fmla="*/ 891497 h 891497"/>
              <a:gd name="connsiteX7" fmla="*/ 0 w 1158319"/>
              <a:gd name="connsiteY7" fmla="*/ 454663 h 891497"/>
              <a:gd name="connsiteX8" fmla="*/ 0 w 1158319"/>
              <a:gd name="connsiteY8" fmla="*/ 0 h 8914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8319" h="891497" extrusionOk="0">
                <a:moveTo>
                  <a:pt x="0" y="0"/>
                </a:moveTo>
                <a:cubicBezTo>
                  <a:pt x="218909" y="-27215"/>
                  <a:pt x="356272" y="58621"/>
                  <a:pt x="555993" y="0"/>
                </a:cubicBezTo>
                <a:cubicBezTo>
                  <a:pt x="755714" y="-58621"/>
                  <a:pt x="957234" y="4460"/>
                  <a:pt x="1158319" y="0"/>
                </a:cubicBezTo>
                <a:cubicBezTo>
                  <a:pt x="1158542" y="120050"/>
                  <a:pt x="1108464" y="232336"/>
                  <a:pt x="1158319" y="445749"/>
                </a:cubicBezTo>
                <a:cubicBezTo>
                  <a:pt x="1208174" y="659162"/>
                  <a:pt x="1134707" y="710727"/>
                  <a:pt x="1158319" y="891497"/>
                </a:cubicBezTo>
                <a:cubicBezTo>
                  <a:pt x="1011429" y="932130"/>
                  <a:pt x="811492" y="872558"/>
                  <a:pt x="555993" y="891497"/>
                </a:cubicBezTo>
                <a:cubicBezTo>
                  <a:pt x="300494" y="910436"/>
                  <a:pt x="144033" y="869785"/>
                  <a:pt x="0" y="891497"/>
                </a:cubicBezTo>
                <a:cubicBezTo>
                  <a:pt x="-46311" y="793153"/>
                  <a:pt x="26373" y="630499"/>
                  <a:pt x="0" y="454663"/>
                </a:cubicBezTo>
                <a:cubicBezTo>
                  <a:pt x="-26373" y="278827"/>
                  <a:pt x="11694" y="128144"/>
                  <a:pt x="0" y="0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59757359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26" name="Tekstfelt 125">
            <a:extLst>
              <a:ext uri="{FF2B5EF4-FFF2-40B4-BE49-F238E27FC236}">
                <a16:creationId xmlns:a16="http://schemas.microsoft.com/office/drawing/2014/main" id="{492C7D6D-0543-0A5E-2CE9-02DB3D45E4C6}"/>
              </a:ext>
            </a:extLst>
          </p:cNvPr>
          <p:cNvSpPr txBox="1"/>
          <p:nvPr/>
        </p:nvSpPr>
        <p:spPr>
          <a:xfrm>
            <a:off x="788154" y="1113758"/>
            <a:ext cx="15145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000" dirty="0">
                <a:latin typeface="Abc Ny" panose="02000503000000000000" pitchFamily="2" charset="0"/>
              </a:rPr>
              <a:t>SE  EN  UFO</a:t>
            </a:r>
          </a:p>
        </p:txBody>
      </p:sp>
      <p:sp>
        <p:nvSpPr>
          <p:cNvPr id="127" name="Tekstfelt 126">
            <a:extLst>
              <a:ext uri="{FF2B5EF4-FFF2-40B4-BE49-F238E27FC236}">
                <a16:creationId xmlns:a16="http://schemas.microsoft.com/office/drawing/2014/main" id="{5A337A79-1699-617C-B6A0-421430757A78}"/>
              </a:ext>
            </a:extLst>
          </p:cNvPr>
          <p:cNvSpPr txBox="1"/>
          <p:nvPr/>
        </p:nvSpPr>
        <p:spPr>
          <a:xfrm>
            <a:off x="800986" y="2173606"/>
            <a:ext cx="13996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000" dirty="0">
                <a:latin typeface="Abc Ny" panose="02000503000000000000" pitchFamily="2" charset="0"/>
              </a:rPr>
              <a:t>SE  EN  SKY</a:t>
            </a:r>
          </a:p>
        </p:txBody>
      </p:sp>
      <p:sp>
        <p:nvSpPr>
          <p:cNvPr id="128" name="Tekstfelt 127">
            <a:extLst>
              <a:ext uri="{FF2B5EF4-FFF2-40B4-BE49-F238E27FC236}">
                <a16:creationId xmlns:a16="http://schemas.microsoft.com/office/drawing/2014/main" id="{F474E7F0-ADDB-FB98-1062-8DA36C61497D}"/>
              </a:ext>
            </a:extLst>
          </p:cNvPr>
          <p:cNvSpPr txBox="1"/>
          <p:nvPr/>
        </p:nvSpPr>
        <p:spPr>
          <a:xfrm>
            <a:off x="797796" y="3283799"/>
            <a:ext cx="14024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000" dirty="0">
                <a:latin typeface="Abc Ny" panose="02000503000000000000" pitchFamily="2" charset="0"/>
              </a:rPr>
              <a:t>EN  BLÅ  FE</a:t>
            </a:r>
          </a:p>
        </p:txBody>
      </p:sp>
      <p:sp>
        <p:nvSpPr>
          <p:cNvPr id="129" name="Rektangel: afrundede hjørner 128">
            <a:extLst>
              <a:ext uri="{FF2B5EF4-FFF2-40B4-BE49-F238E27FC236}">
                <a16:creationId xmlns:a16="http://schemas.microsoft.com/office/drawing/2014/main" id="{F795BCA9-35EA-A28E-B387-26E7236CED04}"/>
              </a:ext>
            </a:extLst>
          </p:cNvPr>
          <p:cNvSpPr/>
          <p:nvPr/>
        </p:nvSpPr>
        <p:spPr>
          <a:xfrm>
            <a:off x="691049" y="1086725"/>
            <a:ext cx="1611644" cy="385289"/>
          </a:xfrm>
          <a:prstGeom prst="roundRect">
            <a:avLst/>
          </a:prstGeom>
          <a:noFill/>
          <a:ln>
            <a:solidFill>
              <a:srgbClr val="6D9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30" name="Rektangel: afrundede hjørner 129">
            <a:extLst>
              <a:ext uri="{FF2B5EF4-FFF2-40B4-BE49-F238E27FC236}">
                <a16:creationId xmlns:a16="http://schemas.microsoft.com/office/drawing/2014/main" id="{680C35DB-AB14-2B97-1EEA-D19A0A03A984}"/>
              </a:ext>
            </a:extLst>
          </p:cNvPr>
          <p:cNvSpPr/>
          <p:nvPr/>
        </p:nvSpPr>
        <p:spPr>
          <a:xfrm>
            <a:off x="691050" y="2160589"/>
            <a:ext cx="1611644" cy="385289"/>
          </a:xfrm>
          <a:prstGeom prst="roundRect">
            <a:avLst/>
          </a:prstGeom>
          <a:noFill/>
          <a:ln>
            <a:solidFill>
              <a:srgbClr val="6D9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31" name="Rektangel: afrundede hjørner 130">
            <a:extLst>
              <a:ext uri="{FF2B5EF4-FFF2-40B4-BE49-F238E27FC236}">
                <a16:creationId xmlns:a16="http://schemas.microsoft.com/office/drawing/2014/main" id="{5E45C69D-4EE2-6B1C-407E-165C7EEB9937}"/>
              </a:ext>
            </a:extLst>
          </p:cNvPr>
          <p:cNvSpPr/>
          <p:nvPr/>
        </p:nvSpPr>
        <p:spPr>
          <a:xfrm>
            <a:off x="666827" y="3268337"/>
            <a:ext cx="1635866" cy="385289"/>
          </a:xfrm>
          <a:prstGeom prst="roundRect">
            <a:avLst/>
          </a:prstGeom>
          <a:noFill/>
          <a:ln>
            <a:solidFill>
              <a:srgbClr val="6D9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32" name="Rektangel: afrundede hjørner 131">
            <a:extLst>
              <a:ext uri="{FF2B5EF4-FFF2-40B4-BE49-F238E27FC236}">
                <a16:creationId xmlns:a16="http://schemas.microsoft.com/office/drawing/2014/main" id="{9DFC4DA1-1BA9-844D-6DAF-F9C4E8FEF05E}"/>
              </a:ext>
            </a:extLst>
          </p:cNvPr>
          <p:cNvSpPr/>
          <p:nvPr/>
        </p:nvSpPr>
        <p:spPr>
          <a:xfrm>
            <a:off x="679540" y="4305993"/>
            <a:ext cx="2000311" cy="385289"/>
          </a:xfrm>
          <a:prstGeom prst="roundRect">
            <a:avLst/>
          </a:prstGeom>
          <a:noFill/>
          <a:ln>
            <a:solidFill>
              <a:srgbClr val="6D9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33" name="Rektangel 132">
            <a:extLst>
              <a:ext uri="{FF2B5EF4-FFF2-40B4-BE49-F238E27FC236}">
                <a16:creationId xmlns:a16="http://schemas.microsoft.com/office/drawing/2014/main" id="{79F7D6D7-081C-A7AE-0160-A97E35B9C72A}"/>
              </a:ext>
            </a:extLst>
          </p:cNvPr>
          <p:cNvSpPr/>
          <p:nvPr/>
        </p:nvSpPr>
        <p:spPr>
          <a:xfrm>
            <a:off x="3527411" y="6929018"/>
            <a:ext cx="1158319" cy="891497"/>
          </a:xfrm>
          <a:custGeom>
            <a:avLst/>
            <a:gdLst>
              <a:gd name="connsiteX0" fmla="*/ 0 w 1158319"/>
              <a:gd name="connsiteY0" fmla="*/ 0 h 891497"/>
              <a:gd name="connsiteX1" fmla="*/ 555993 w 1158319"/>
              <a:gd name="connsiteY1" fmla="*/ 0 h 891497"/>
              <a:gd name="connsiteX2" fmla="*/ 1158319 w 1158319"/>
              <a:gd name="connsiteY2" fmla="*/ 0 h 891497"/>
              <a:gd name="connsiteX3" fmla="*/ 1158319 w 1158319"/>
              <a:gd name="connsiteY3" fmla="*/ 445749 h 891497"/>
              <a:gd name="connsiteX4" fmla="*/ 1158319 w 1158319"/>
              <a:gd name="connsiteY4" fmla="*/ 891497 h 891497"/>
              <a:gd name="connsiteX5" fmla="*/ 555993 w 1158319"/>
              <a:gd name="connsiteY5" fmla="*/ 891497 h 891497"/>
              <a:gd name="connsiteX6" fmla="*/ 0 w 1158319"/>
              <a:gd name="connsiteY6" fmla="*/ 891497 h 891497"/>
              <a:gd name="connsiteX7" fmla="*/ 0 w 1158319"/>
              <a:gd name="connsiteY7" fmla="*/ 454663 h 891497"/>
              <a:gd name="connsiteX8" fmla="*/ 0 w 1158319"/>
              <a:gd name="connsiteY8" fmla="*/ 0 h 8914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8319" h="891497" extrusionOk="0">
                <a:moveTo>
                  <a:pt x="0" y="0"/>
                </a:moveTo>
                <a:cubicBezTo>
                  <a:pt x="218909" y="-27215"/>
                  <a:pt x="356272" y="58621"/>
                  <a:pt x="555993" y="0"/>
                </a:cubicBezTo>
                <a:cubicBezTo>
                  <a:pt x="755714" y="-58621"/>
                  <a:pt x="957234" y="4460"/>
                  <a:pt x="1158319" y="0"/>
                </a:cubicBezTo>
                <a:cubicBezTo>
                  <a:pt x="1158542" y="120050"/>
                  <a:pt x="1108464" y="232336"/>
                  <a:pt x="1158319" y="445749"/>
                </a:cubicBezTo>
                <a:cubicBezTo>
                  <a:pt x="1208174" y="659162"/>
                  <a:pt x="1134707" y="710727"/>
                  <a:pt x="1158319" y="891497"/>
                </a:cubicBezTo>
                <a:cubicBezTo>
                  <a:pt x="1011429" y="932130"/>
                  <a:pt x="811492" y="872558"/>
                  <a:pt x="555993" y="891497"/>
                </a:cubicBezTo>
                <a:cubicBezTo>
                  <a:pt x="300494" y="910436"/>
                  <a:pt x="144033" y="869785"/>
                  <a:pt x="0" y="891497"/>
                </a:cubicBezTo>
                <a:cubicBezTo>
                  <a:pt x="-46311" y="793153"/>
                  <a:pt x="26373" y="630499"/>
                  <a:pt x="0" y="454663"/>
                </a:cubicBezTo>
                <a:cubicBezTo>
                  <a:pt x="-26373" y="278827"/>
                  <a:pt x="11694" y="128144"/>
                  <a:pt x="0" y="0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59757359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34" name="Rektangel 133">
            <a:extLst>
              <a:ext uri="{FF2B5EF4-FFF2-40B4-BE49-F238E27FC236}">
                <a16:creationId xmlns:a16="http://schemas.microsoft.com/office/drawing/2014/main" id="{F2486EEC-7F2D-04E8-6B22-41408BB453F7}"/>
              </a:ext>
            </a:extLst>
          </p:cNvPr>
          <p:cNvSpPr/>
          <p:nvPr/>
        </p:nvSpPr>
        <p:spPr>
          <a:xfrm>
            <a:off x="3503096" y="8981887"/>
            <a:ext cx="1158319" cy="891497"/>
          </a:xfrm>
          <a:custGeom>
            <a:avLst/>
            <a:gdLst>
              <a:gd name="connsiteX0" fmla="*/ 0 w 1158319"/>
              <a:gd name="connsiteY0" fmla="*/ 0 h 891497"/>
              <a:gd name="connsiteX1" fmla="*/ 555993 w 1158319"/>
              <a:gd name="connsiteY1" fmla="*/ 0 h 891497"/>
              <a:gd name="connsiteX2" fmla="*/ 1158319 w 1158319"/>
              <a:gd name="connsiteY2" fmla="*/ 0 h 891497"/>
              <a:gd name="connsiteX3" fmla="*/ 1158319 w 1158319"/>
              <a:gd name="connsiteY3" fmla="*/ 445749 h 891497"/>
              <a:gd name="connsiteX4" fmla="*/ 1158319 w 1158319"/>
              <a:gd name="connsiteY4" fmla="*/ 891497 h 891497"/>
              <a:gd name="connsiteX5" fmla="*/ 555993 w 1158319"/>
              <a:gd name="connsiteY5" fmla="*/ 891497 h 891497"/>
              <a:gd name="connsiteX6" fmla="*/ 0 w 1158319"/>
              <a:gd name="connsiteY6" fmla="*/ 891497 h 891497"/>
              <a:gd name="connsiteX7" fmla="*/ 0 w 1158319"/>
              <a:gd name="connsiteY7" fmla="*/ 454663 h 891497"/>
              <a:gd name="connsiteX8" fmla="*/ 0 w 1158319"/>
              <a:gd name="connsiteY8" fmla="*/ 0 h 8914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8319" h="891497" extrusionOk="0">
                <a:moveTo>
                  <a:pt x="0" y="0"/>
                </a:moveTo>
                <a:cubicBezTo>
                  <a:pt x="218909" y="-27215"/>
                  <a:pt x="356272" y="58621"/>
                  <a:pt x="555993" y="0"/>
                </a:cubicBezTo>
                <a:cubicBezTo>
                  <a:pt x="755714" y="-58621"/>
                  <a:pt x="957234" y="4460"/>
                  <a:pt x="1158319" y="0"/>
                </a:cubicBezTo>
                <a:cubicBezTo>
                  <a:pt x="1158542" y="120050"/>
                  <a:pt x="1108464" y="232336"/>
                  <a:pt x="1158319" y="445749"/>
                </a:cubicBezTo>
                <a:cubicBezTo>
                  <a:pt x="1208174" y="659162"/>
                  <a:pt x="1134707" y="710727"/>
                  <a:pt x="1158319" y="891497"/>
                </a:cubicBezTo>
                <a:cubicBezTo>
                  <a:pt x="1011429" y="932130"/>
                  <a:pt x="811492" y="872558"/>
                  <a:pt x="555993" y="891497"/>
                </a:cubicBezTo>
                <a:cubicBezTo>
                  <a:pt x="300494" y="910436"/>
                  <a:pt x="144033" y="869785"/>
                  <a:pt x="0" y="891497"/>
                </a:cubicBezTo>
                <a:cubicBezTo>
                  <a:pt x="-46311" y="793153"/>
                  <a:pt x="26373" y="630499"/>
                  <a:pt x="0" y="454663"/>
                </a:cubicBezTo>
                <a:cubicBezTo>
                  <a:pt x="-26373" y="278827"/>
                  <a:pt x="11694" y="128144"/>
                  <a:pt x="0" y="0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59757359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35" name="Rektangel 134">
            <a:extLst>
              <a:ext uri="{FF2B5EF4-FFF2-40B4-BE49-F238E27FC236}">
                <a16:creationId xmlns:a16="http://schemas.microsoft.com/office/drawing/2014/main" id="{B795EBB9-13AD-EC5F-DDED-912026549C04}"/>
              </a:ext>
            </a:extLst>
          </p:cNvPr>
          <p:cNvSpPr/>
          <p:nvPr/>
        </p:nvSpPr>
        <p:spPr>
          <a:xfrm>
            <a:off x="3503096" y="7959805"/>
            <a:ext cx="1158319" cy="891497"/>
          </a:xfrm>
          <a:custGeom>
            <a:avLst/>
            <a:gdLst>
              <a:gd name="connsiteX0" fmla="*/ 0 w 1158319"/>
              <a:gd name="connsiteY0" fmla="*/ 0 h 891497"/>
              <a:gd name="connsiteX1" fmla="*/ 555993 w 1158319"/>
              <a:gd name="connsiteY1" fmla="*/ 0 h 891497"/>
              <a:gd name="connsiteX2" fmla="*/ 1158319 w 1158319"/>
              <a:gd name="connsiteY2" fmla="*/ 0 h 891497"/>
              <a:gd name="connsiteX3" fmla="*/ 1158319 w 1158319"/>
              <a:gd name="connsiteY3" fmla="*/ 445749 h 891497"/>
              <a:gd name="connsiteX4" fmla="*/ 1158319 w 1158319"/>
              <a:gd name="connsiteY4" fmla="*/ 891497 h 891497"/>
              <a:gd name="connsiteX5" fmla="*/ 555993 w 1158319"/>
              <a:gd name="connsiteY5" fmla="*/ 891497 h 891497"/>
              <a:gd name="connsiteX6" fmla="*/ 0 w 1158319"/>
              <a:gd name="connsiteY6" fmla="*/ 891497 h 891497"/>
              <a:gd name="connsiteX7" fmla="*/ 0 w 1158319"/>
              <a:gd name="connsiteY7" fmla="*/ 454663 h 891497"/>
              <a:gd name="connsiteX8" fmla="*/ 0 w 1158319"/>
              <a:gd name="connsiteY8" fmla="*/ 0 h 8914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8319" h="891497" extrusionOk="0">
                <a:moveTo>
                  <a:pt x="0" y="0"/>
                </a:moveTo>
                <a:cubicBezTo>
                  <a:pt x="218909" y="-27215"/>
                  <a:pt x="356272" y="58621"/>
                  <a:pt x="555993" y="0"/>
                </a:cubicBezTo>
                <a:cubicBezTo>
                  <a:pt x="755714" y="-58621"/>
                  <a:pt x="957234" y="4460"/>
                  <a:pt x="1158319" y="0"/>
                </a:cubicBezTo>
                <a:cubicBezTo>
                  <a:pt x="1158542" y="120050"/>
                  <a:pt x="1108464" y="232336"/>
                  <a:pt x="1158319" y="445749"/>
                </a:cubicBezTo>
                <a:cubicBezTo>
                  <a:pt x="1208174" y="659162"/>
                  <a:pt x="1134707" y="710727"/>
                  <a:pt x="1158319" y="891497"/>
                </a:cubicBezTo>
                <a:cubicBezTo>
                  <a:pt x="1011429" y="932130"/>
                  <a:pt x="811492" y="872558"/>
                  <a:pt x="555993" y="891497"/>
                </a:cubicBezTo>
                <a:cubicBezTo>
                  <a:pt x="300494" y="910436"/>
                  <a:pt x="144033" y="869785"/>
                  <a:pt x="0" y="891497"/>
                </a:cubicBezTo>
                <a:cubicBezTo>
                  <a:pt x="-46311" y="793153"/>
                  <a:pt x="26373" y="630499"/>
                  <a:pt x="0" y="454663"/>
                </a:cubicBezTo>
                <a:cubicBezTo>
                  <a:pt x="-26373" y="278827"/>
                  <a:pt x="11694" y="128144"/>
                  <a:pt x="0" y="0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59757359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36" name="Rektangel 135">
            <a:extLst>
              <a:ext uri="{FF2B5EF4-FFF2-40B4-BE49-F238E27FC236}">
                <a16:creationId xmlns:a16="http://schemas.microsoft.com/office/drawing/2014/main" id="{928A400B-C67F-7BA4-EC3B-8F723F7AF4DD}"/>
              </a:ext>
            </a:extLst>
          </p:cNvPr>
          <p:cNvSpPr/>
          <p:nvPr/>
        </p:nvSpPr>
        <p:spPr>
          <a:xfrm>
            <a:off x="3545114" y="5906936"/>
            <a:ext cx="1158319" cy="891497"/>
          </a:xfrm>
          <a:custGeom>
            <a:avLst/>
            <a:gdLst>
              <a:gd name="connsiteX0" fmla="*/ 0 w 1158319"/>
              <a:gd name="connsiteY0" fmla="*/ 0 h 891497"/>
              <a:gd name="connsiteX1" fmla="*/ 555993 w 1158319"/>
              <a:gd name="connsiteY1" fmla="*/ 0 h 891497"/>
              <a:gd name="connsiteX2" fmla="*/ 1158319 w 1158319"/>
              <a:gd name="connsiteY2" fmla="*/ 0 h 891497"/>
              <a:gd name="connsiteX3" fmla="*/ 1158319 w 1158319"/>
              <a:gd name="connsiteY3" fmla="*/ 445749 h 891497"/>
              <a:gd name="connsiteX4" fmla="*/ 1158319 w 1158319"/>
              <a:gd name="connsiteY4" fmla="*/ 891497 h 891497"/>
              <a:gd name="connsiteX5" fmla="*/ 555993 w 1158319"/>
              <a:gd name="connsiteY5" fmla="*/ 891497 h 891497"/>
              <a:gd name="connsiteX6" fmla="*/ 0 w 1158319"/>
              <a:gd name="connsiteY6" fmla="*/ 891497 h 891497"/>
              <a:gd name="connsiteX7" fmla="*/ 0 w 1158319"/>
              <a:gd name="connsiteY7" fmla="*/ 454663 h 891497"/>
              <a:gd name="connsiteX8" fmla="*/ 0 w 1158319"/>
              <a:gd name="connsiteY8" fmla="*/ 0 h 8914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8319" h="891497" extrusionOk="0">
                <a:moveTo>
                  <a:pt x="0" y="0"/>
                </a:moveTo>
                <a:cubicBezTo>
                  <a:pt x="218909" y="-27215"/>
                  <a:pt x="356272" y="58621"/>
                  <a:pt x="555993" y="0"/>
                </a:cubicBezTo>
                <a:cubicBezTo>
                  <a:pt x="755714" y="-58621"/>
                  <a:pt x="957234" y="4460"/>
                  <a:pt x="1158319" y="0"/>
                </a:cubicBezTo>
                <a:cubicBezTo>
                  <a:pt x="1158542" y="120050"/>
                  <a:pt x="1108464" y="232336"/>
                  <a:pt x="1158319" y="445749"/>
                </a:cubicBezTo>
                <a:cubicBezTo>
                  <a:pt x="1208174" y="659162"/>
                  <a:pt x="1134707" y="710727"/>
                  <a:pt x="1158319" y="891497"/>
                </a:cubicBezTo>
                <a:cubicBezTo>
                  <a:pt x="1011429" y="932130"/>
                  <a:pt x="811492" y="872558"/>
                  <a:pt x="555993" y="891497"/>
                </a:cubicBezTo>
                <a:cubicBezTo>
                  <a:pt x="300494" y="910436"/>
                  <a:pt x="144033" y="869785"/>
                  <a:pt x="0" y="891497"/>
                </a:cubicBezTo>
                <a:cubicBezTo>
                  <a:pt x="-46311" y="793153"/>
                  <a:pt x="26373" y="630499"/>
                  <a:pt x="0" y="454663"/>
                </a:cubicBezTo>
                <a:cubicBezTo>
                  <a:pt x="-26373" y="278827"/>
                  <a:pt x="11694" y="128144"/>
                  <a:pt x="0" y="0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59757359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37" name="Tekstfelt 136">
            <a:extLst>
              <a:ext uri="{FF2B5EF4-FFF2-40B4-BE49-F238E27FC236}">
                <a16:creationId xmlns:a16="http://schemas.microsoft.com/office/drawing/2014/main" id="{5CD84121-E385-2D94-1868-D60A05C68908}"/>
              </a:ext>
            </a:extLst>
          </p:cNvPr>
          <p:cNvSpPr txBox="1"/>
          <p:nvPr/>
        </p:nvSpPr>
        <p:spPr>
          <a:xfrm>
            <a:off x="797796" y="6213497"/>
            <a:ext cx="15276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000" dirty="0">
                <a:latin typeface="Abc Ny" panose="02000503000000000000" pitchFamily="2" charset="0"/>
              </a:rPr>
              <a:t>SE  EN  KAT</a:t>
            </a:r>
          </a:p>
        </p:txBody>
      </p:sp>
      <p:sp>
        <p:nvSpPr>
          <p:cNvPr id="138" name="Tekstfelt 137">
            <a:extLst>
              <a:ext uri="{FF2B5EF4-FFF2-40B4-BE49-F238E27FC236}">
                <a16:creationId xmlns:a16="http://schemas.microsoft.com/office/drawing/2014/main" id="{F144C022-53CB-BE24-2C4B-C68C96CD73E0}"/>
              </a:ext>
            </a:extLst>
          </p:cNvPr>
          <p:cNvSpPr txBox="1"/>
          <p:nvPr/>
        </p:nvSpPr>
        <p:spPr>
          <a:xfrm>
            <a:off x="699673" y="7275662"/>
            <a:ext cx="16915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000" dirty="0">
                <a:latin typeface="Abc Ny" panose="02000503000000000000" pitchFamily="2" charset="0"/>
              </a:rPr>
              <a:t>KAT  PÅ  HAT</a:t>
            </a:r>
          </a:p>
        </p:txBody>
      </p:sp>
      <p:sp>
        <p:nvSpPr>
          <p:cNvPr id="139" name="Tekstfelt 138">
            <a:extLst>
              <a:ext uri="{FF2B5EF4-FFF2-40B4-BE49-F238E27FC236}">
                <a16:creationId xmlns:a16="http://schemas.microsoft.com/office/drawing/2014/main" id="{8435E54F-33F8-C059-D031-BEFF078564DD}"/>
              </a:ext>
            </a:extLst>
          </p:cNvPr>
          <p:cNvSpPr txBox="1"/>
          <p:nvPr/>
        </p:nvSpPr>
        <p:spPr>
          <a:xfrm>
            <a:off x="807359" y="9430109"/>
            <a:ext cx="15298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000" dirty="0">
                <a:latin typeface="Abc Ny" panose="02000503000000000000" pitchFamily="2" charset="0"/>
              </a:rPr>
              <a:t>T O   I   HAT</a:t>
            </a:r>
          </a:p>
        </p:txBody>
      </p:sp>
      <p:sp>
        <p:nvSpPr>
          <p:cNvPr id="140" name="Rektangel: afrundede hjørner 139">
            <a:extLst>
              <a:ext uri="{FF2B5EF4-FFF2-40B4-BE49-F238E27FC236}">
                <a16:creationId xmlns:a16="http://schemas.microsoft.com/office/drawing/2014/main" id="{27661439-0096-DE86-042F-A2F8C75F2B1A}"/>
              </a:ext>
            </a:extLst>
          </p:cNvPr>
          <p:cNvSpPr/>
          <p:nvPr/>
        </p:nvSpPr>
        <p:spPr>
          <a:xfrm>
            <a:off x="696734" y="6199053"/>
            <a:ext cx="1605959" cy="385289"/>
          </a:xfrm>
          <a:prstGeom prst="roundRect">
            <a:avLst/>
          </a:prstGeom>
          <a:noFill/>
          <a:ln>
            <a:solidFill>
              <a:srgbClr val="6D9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41" name="Rektangel: afrundede hjørner 140">
            <a:extLst>
              <a:ext uri="{FF2B5EF4-FFF2-40B4-BE49-F238E27FC236}">
                <a16:creationId xmlns:a16="http://schemas.microsoft.com/office/drawing/2014/main" id="{5517A495-67D2-25F8-0A94-4649BA5E7930}"/>
              </a:ext>
            </a:extLst>
          </p:cNvPr>
          <p:cNvSpPr/>
          <p:nvPr/>
        </p:nvSpPr>
        <p:spPr>
          <a:xfrm>
            <a:off x="696734" y="7272917"/>
            <a:ext cx="1605959" cy="385289"/>
          </a:xfrm>
          <a:prstGeom prst="roundRect">
            <a:avLst/>
          </a:prstGeom>
          <a:noFill/>
          <a:ln>
            <a:solidFill>
              <a:srgbClr val="6D9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42" name="Rektangel: afrundede hjørner 141">
            <a:extLst>
              <a:ext uri="{FF2B5EF4-FFF2-40B4-BE49-F238E27FC236}">
                <a16:creationId xmlns:a16="http://schemas.microsoft.com/office/drawing/2014/main" id="{2BCD1047-987A-9C66-BEF8-6B8872E78A56}"/>
              </a:ext>
            </a:extLst>
          </p:cNvPr>
          <p:cNvSpPr/>
          <p:nvPr/>
        </p:nvSpPr>
        <p:spPr>
          <a:xfrm>
            <a:off x="672512" y="8380665"/>
            <a:ext cx="1630181" cy="385289"/>
          </a:xfrm>
          <a:prstGeom prst="roundRect">
            <a:avLst/>
          </a:prstGeom>
          <a:noFill/>
          <a:ln>
            <a:solidFill>
              <a:srgbClr val="6D9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43" name="Rektangel: afrundede hjørner 142">
            <a:extLst>
              <a:ext uri="{FF2B5EF4-FFF2-40B4-BE49-F238E27FC236}">
                <a16:creationId xmlns:a16="http://schemas.microsoft.com/office/drawing/2014/main" id="{A0446FE3-4B35-6761-29FB-DF6521425B45}"/>
              </a:ext>
            </a:extLst>
          </p:cNvPr>
          <p:cNvSpPr/>
          <p:nvPr/>
        </p:nvSpPr>
        <p:spPr>
          <a:xfrm>
            <a:off x="685226" y="9418321"/>
            <a:ext cx="1617468" cy="385289"/>
          </a:xfrm>
          <a:prstGeom prst="roundRect">
            <a:avLst/>
          </a:prstGeom>
          <a:noFill/>
          <a:ln>
            <a:solidFill>
              <a:srgbClr val="6D9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44" name="Rektangel 143">
            <a:extLst>
              <a:ext uri="{FF2B5EF4-FFF2-40B4-BE49-F238E27FC236}">
                <a16:creationId xmlns:a16="http://schemas.microsoft.com/office/drawing/2014/main" id="{F4B37ABC-64C1-C7C3-F0F9-799415C96FB1}"/>
              </a:ext>
            </a:extLst>
          </p:cNvPr>
          <p:cNvSpPr/>
          <p:nvPr/>
        </p:nvSpPr>
        <p:spPr>
          <a:xfrm>
            <a:off x="3480717" y="11886298"/>
            <a:ext cx="1158319" cy="891497"/>
          </a:xfrm>
          <a:custGeom>
            <a:avLst/>
            <a:gdLst>
              <a:gd name="connsiteX0" fmla="*/ 0 w 1158319"/>
              <a:gd name="connsiteY0" fmla="*/ 0 h 891497"/>
              <a:gd name="connsiteX1" fmla="*/ 555993 w 1158319"/>
              <a:gd name="connsiteY1" fmla="*/ 0 h 891497"/>
              <a:gd name="connsiteX2" fmla="*/ 1158319 w 1158319"/>
              <a:gd name="connsiteY2" fmla="*/ 0 h 891497"/>
              <a:gd name="connsiteX3" fmla="*/ 1158319 w 1158319"/>
              <a:gd name="connsiteY3" fmla="*/ 445749 h 891497"/>
              <a:gd name="connsiteX4" fmla="*/ 1158319 w 1158319"/>
              <a:gd name="connsiteY4" fmla="*/ 891497 h 891497"/>
              <a:gd name="connsiteX5" fmla="*/ 555993 w 1158319"/>
              <a:gd name="connsiteY5" fmla="*/ 891497 h 891497"/>
              <a:gd name="connsiteX6" fmla="*/ 0 w 1158319"/>
              <a:gd name="connsiteY6" fmla="*/ 891497 h 891497"/>
              <a:gd name="connsiteX7" fmla="*/ 0 w 1158319"/>
              <a:gd name="connsiteY7" fmla="*/ 454663 h 891497"/>
              <a:gd name="connsiteX8" fmla="*/ 0 w 1158319"/>
              <a:gd name="connsiteY8" fmla="*/ 0 h 8914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8319" h="891497" extrusionOk="0">
                <a:moveTo>
                  <a:pt x="0" y="0"/>
                </a:moveTo>
                <a:cubicBezTo>
                  <a:pt x="218909" y="-27215"/>
                  <a:pt x="356272" y="58621"/>
                  <a:pt x="555993" y="0"/>
                </a:cubicBezTo>
                <a:cubicBezTo>
                  <a:pt x="755714" y="-58621"/>
                  <a:pt x="957234" y="4460"/>
                  <a:pt x="1158319" y="0"/>
                </a:cubicBezTo>
                <a:cubicBezTo>
                  <a:pt x="1158542" y="120050"/>
                  <a:pt x="1108464" y="232336"/>
                  <a:pt x="1158319" y="445749"/>
                </a:cubicBezTo>
                <a:cubicBezTo>
                  <a:pt x="1208174" y="659162"/>
                  <a:pt x="1134707" y="710727"/>
                  <a:pt x="1158319" y="891497"/>
                </a:cubicBezTo>
                <a:cubicBezTo>
                  <a:pt x="1011429" y="932130"/>
                  <a:pt x="811492" y="872558"/>
                  <a:pt x="555993" y="891497"/>
                </a:cubicBezTo>
                <a:cubicBezTo>
                  <a:pt x="300494" y="910436"/>
                  <a:pt x="144033" y="869785"/>
                  <a:pt x="0" y="891497"/>
                </a:cubicBezTo>
                <a:cubicBezTo>
                  <a:pt x="-46311" y="793153"/>
                  <a:pt x="26373" y="630499"/>
                  <a:pt x="0" y="454663"/>
                </a:cubicBezTo>
                <a:cubicBezTo>
                  <a:pt x="-26373" y="278827"/>
                  <a:pt x="11694" y="128144"/>
                  <a:pt x="0" y="0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59757359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45" name="Rektangel 144">
            <a:extLst>
              <a:ext uri="{FF2B5EF4-FFF2-40B4-BE49-F238E27FC236}">
                <a16:creationId xmlns:a16="http://schemas.microsoft.com/office/drawing/2014/main" id="{4776D204-72BC-B4CF-1650-D8DF024BFE05}"/>
              </a:ext>
            </a:extLst>
          </p:cNvPr>
          <p:cNvSpPr/>
          <p:nvPr/>
        </p:nvSpPr>
        <p:spPr>
          <a:xfrm>
            <a:off x="3456402" y="13939167"/>
            <a:ext cx="1158319" cy="891497"/>
          </a:xfrm>
          <a:custGeom>
            <a:avLst/>
            <a:gdLst>
              <a:gd name="connsiteX0" fmla="*/ 0 w 1158319"/>
              <a:gd name="connsiteY0" fmla="*/ 0 h 891497"/>
              <a:gd name="connsiteX1" fmla="*/ 555993 w 1158319"/>
              <a:gd name="connsiteY1" fmla="*/ 0 h 891497"/>
              <a:gd name="connsiteX2" fmla="*/ 1158319 w 1158319"/>
              <a:gd name="connsiteY2" fmla="*/ 0 h 891497"/>
              <a:gd name="connsiteX3" fmla="*/ 1158319 w 1158319"/>
              <a:gd name="connsiteY3" fmla="*/ 445749 h 891497"/>
              <a:gd name="connsiteX4" fmla="*/ 1158319 w 1158319"/>
              <a:gd name="connsiteY4" fmla="*/ 891497 h 891497"/>
              <a:gd name="connsiteX5" fmla="*/ 555993 w 1158319"/>
              <a:gd name="connsiteY5" fmla="*/ 891497 h 891497"/>
              <a:gd name="connsiteX6" fmla="*/ 0 w 1158319"/>
              <a:gd name="connsiteY6" fmla="*/ 891497 h 891497"/>
              <a:gd name="connsiteX7" fmla="*/ 0 w 1158319"/>
              <a:gd name="connsiteY7" fmla="*/ 454663 h 891497"/>
              <a:gd name="connsiteX8" fmla="*/ 0 w 1158319"/>
              <a:gd name="connsiteY8" fmla="*/ 0 h 8914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8319" h="891497" extrusionOk="0">
                <a:moveTo>
                  <a:pt x="0" y="0"/>
                </a:moveTo>
                <a:cubicBezTo>
                  <a:pt x="218909" y="-27215"/>
                  <a:pt x="356272" y="58621"/>
                  <a:pt x="555993" y="0"/>
                </a:cubicBezTo>
                <a:cubicBezTo>
                  <a:pt x="755714" y="-58621"/>
                  <a:pt x="957234" y="4460"/>
                  <a:pt x="1158319" y="0"/>
                </a:cubicBezTo>
                <a:cubicBezTo>
                  <a:pt x="1158542" y="120050"/>
                  <a:pt x="1108464" y="232336"/>
                  <a:pt x="1158319" y="445749"/>
                </a:cubicBezTo>
                <a:cubicBezTo>
                  <a:pt x="1208174" y="659162"/>
                  <a:pt x="1134707" y="710727"/>
                  <a:pt x="1158319" y="891497"/>
                </a:cubicBezTo>
                <a:cubicBezTo>
                  <a:pt x="1011429" y="932130"/>
                  <a:pt x="811492" y="872558"/>
                  <a:pt x="555993" y="891497"/>
                </a:cubicBezTo>
                <a:cubicBezTo>
                  <a:pt x="300494" y="910436"/>
                  <a:pt x="144033" y="869785"/>
                  <a:pt x="0" y="891497"/>
                </a:cubicBezTo>
                <a:cubicBezTo>
                  <a:pt x="-46311" y="793153"/>
                  <a:pt x="26373" y="630499"/>
                  <a:pt x="0" y="454663"/>
                </a:cubicBezTo>
                <a:cubicBezTo>
                  <a:pt x="-26373" y="278827"/>
                  <a:pt x="11694" y="128144"/>
                  <a:pt x="0" y="0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59757359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46" name="Rektangel 145">
            <a:extLst>
              <a:ext uri="{FF2B5EF4-FFF2-40B4-BE49-F238E27FC236}">
                <a16:creationId xmlns:a16="http://schemas.microsoft.com/office/drawing/2014/main" id="{9ECD55A8-AB63-C6B8-D598-9DE6E59B257F}"/>
              </a:ext>
            </a:extLst>
          </p:cNvPr>
          <p:cNvSpPr/>
          <p:nvPr/>
        </p:nvSpPr>
        <p:spPr>
          <a:xfrm>
            <a:off x="3456402" y="12917085"/>
            <a:ext cx="1158319" cy="891497"/>
          </a:xfrm>
          <a:custGeom>
            <a:avLst/>
            <a:gdLst>
              <a:gd name="connsiteX0" fmla="*/ 0 w 1158319"/>
              <a:gd name="connsiteY0" fmla="*/ 0 h 891497"/>
              <a:gd name="connsiteX1" fmla="*/ 555993 w 1158319"/>
              <a:gd name="connsiteY1" fmla="*/ 0 h 891497"/>
              <a:gd name="connsiteX2" fmla="*/ 1158319 w 1158319"/>
              <a:gd name="connsiteY2" fmla="*/ 0 h 891497"/>
              <a:gd name="connsiteX3" fmla="*/ 1158319 w 1158319"/>
              <a:gd name="connsiteY3" fmla="*/ 445749 h 891497"/>
              <a:gd name="connsiteX4" fmla="*/ 1158319 w 1158319"/>
              <a:gd name="connsiteY4" fmla="*/ 891497 h 891497"/>
              <a:gd name="connsiteX5" fmla="*/ 555993 w 1158319"/>
              <a:gd name="connsiteY5" fmla="*/ 891497 h 891497"/>
              <a:gd name="connsiteX6" fmla="*/ 0 w 1158319"/>
              <a:gd name="connsiteY6" fmla="*/ 891497 h 891497"/>
              <a:gd name="connsiteX7" fmla="*/ 0 w 1158319"/>
              <a:gd name="connsiteY7" fmla="*/ 454663 h 891497"/>
              <a:gd name="connsiteX8" fmla="*/ 0 w 1158319"/>
              <a:gd name="connsiteY8" fmla="*/ 0 h 8914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8319" h="891497" extrusionOk="0">
                <a:moveTo>
                  <a:pt x="0" y="0"/>
                </a:moveTo>
                <a:cubicBezTo>
                  <a:pt x="218909" y="-27215"/>
                  <a:pt x="356272" y="58621"/>
                  <a:pt x="555993" y="0"/>
                </a:cubicBezTo>
                <a:cubicBezTo>
                  <a:pt x="755714" y="-58621"/>
                  <a:pt x="957234" y="4460"/>
                  <a:pt x="1158319" y="0"/>
                </a:cubicBezTo>
                <a:cubicBezTo>
                  <a:pt x="1158542" y="120050"/>
                  <a:pt x="1108464" y="232336"/>
                  <a:pt x="1158319" y="445749"/>
                </a:cubicBezTo>
                <a:cubicBezTo>
                  <a:pt x="1208174" y="659162"/>
                  <a:pt x="1134707" y="710727"/>
                  <a:pt x="1158319" y="891497"/>
                </a:cubicBezTo>
                <a:cubicBezTo>
                  <a:pt x="1011429" y="932130"/>
                  <a:pt x="811492" y="872558"/>
                  <a:pt x="555993" y="891497"/>
                </a:cubicBezTo>
                <a:cubicBezTo>
                  <a:pt x="300494" y="910436"/>
                  <a:pt x="144033" y="869785"/>
                  <a:pt x="0" y="891497"/>
                </a:cubicBezTo>
                <a:cubicBezTo>
                  <a:pt x="-46311" y="793153"/>
                  <a:pt x="26373" y="630499"/>
                  <a:pt x="0" y="454663"/>
                </a:cubicBezTo>
                <a:cubicBezTo>
                  <a:pt x="-26373" y="278827"/>
                  <a:pt x="11694" y="128144"/>
                  <a:pt x="0" y="0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59757359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47" name="Rektangel 146">
            <a:extLst>
              <a:ext uri="{FF2B5EF4-FFF2-40B4-BE49-F238E27FC236}">
                <a16:creationId xmlns:a16="http://schemas.microsoft.com/office/drawing/2014/main" id="{C2571EBA-4D0F-C180-AB14-158611BB6A16}"/>
              </a:ext>
            </a:extLst>
          </p:cNvPr>
          <p:cNvSpPr/>
          <p:nvPr/>
        </p:nvSpPr>
        <p:spPr>
          <a:xfrm>
            <a:off x="3498420" y="10864216"/>
            <a:ext cx="1158319" cy="891497"/>
          </a:xfrm>
          <a:custGeom>
            <a:avLst/>
            <a:gdLst>
              <a:gd name="connsiteX0" fmla="*/ 0 w 1158319"/>
              <a:gd name="connsiteY0" fmla="*/ 0 h 891497"/>
              <a:gd name="connsiteX1" fmla="*/ 555993 w 1158319"/>
              <a:gd name="connsiteY1" fmla="*/ 0 h 891497"/>
              <a:gd name="connsiteX2" fmla="*/ 1158319 w 1158319"/>
              <a:gd name="connsiteY2" fmla="*/ 0 h 891497"/>
              <a:gd name="connsiteX3" fmla="*/ 1158319 w 1158319"/>
              <a:gd name="connsiteY3" fmla="*/ 445749 h 891497"/>
              <a:gd name="connsiteX4" fmla="*/ 1158319 w 1158319"/>
              <a:gd name="connsiteY4" fmla="*/ 891497 h 891497"/>
              <a:gd name="connsiteX5" fmla="*/ 555993 w 1158319"/>
              <a:gd name="connsiteY5" fmla="*/ 891497 h 891497"/>
              <a:gd name="connsiteX6" fmla="*/ 0 w 1158319"/>
              <a:gd name="connsiteY6" fmla="*/ 891497 h 891497"/>
              <a:gd name="connsiteX7" fmla="*/ 0 w 1158319"/>
              <a:gd name="connsiteY7" fmla="*/ 454663 h 891497"/>
              <a:gd name="connsiteX8" fmla="*/ 0 w 1158319"/>
              <a:gd name="connsiteY8" fmla="*/ 0 h 8914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8319" h="891497" extrusionOk="0">
                <a:moveTo>
                  <a:pt x="0" y="0"/>
                </a:moveTo>
                <a:cubicBezTo>
                  <a:pt x="218909" y="-27215"/>
                  <a:pt x="356272" y="58621"/>
                  <a:pt x="555993" y="0"/>
                </a:cubicBezTo>
                <a:cubicBezTo>
                  <a:pt x="755714" y="-58621"/>
                  <a:pt x="957234" y="4460"/>
                  <a:pt x="1158319" y="0"/>
                </a:cubicBezTo>
                <a:cubicBezTo>
                  <a:pt x="1158542" y="120050"/>
                  <a:pt x="1108464" y="232336"/>
                  <a:pt x="1158319" y="445749"/>
                </a:cubicBezTo>
                <a:cubicBezTo>
                  <a:pt x="1208174" y="659162"/>
                  <a:pt x="1134707" y="710727"/>
                  <a:pt x="1158319" y="891497"/>
                </a:cubicBezTo>
                <a:cubicBezTo>
                  <a:pt x="1011429" y="932130"/>
                  <a:pt x="811492" y="872558"/>
                  <a:pt x="555993" y="891497"/>
                </a:cubicBezTo>
                <a:cubicBezTo>
                  <a:pt x="300494" y="910436"/>
                  <a:pt x="144033" y="869785"/>
                  <a:pt x="0" y="891497"/>
                </a:cubicBezTo>
                <a:cubicBezTo>
                  <a:pt x="-46311" y="793153"/>
                  <a:pt x="26373" y="630499"/>
                  <a:pt x="0" y="454663"/>
                </a:cubicBezTo>
                <a:cubicBezTo>
                  <a:pt x="-26373" y="278827"/>
                  <a:pt x="11694" y="128144"/>
                  <a:pt x="0" y="0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59757359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48" name="Tekstfelt 147">
            <a:extLst>
              <a:ext uri="{FF2B5EF4-FFF2-40B4-BE49-F238E27FC236}">
                <a16:creationId xmlns:a16="http://schemas.microsoft.com/office/drawing/2014/main" id="{122EB5B3-0260-A484-5ADE-BEF48AC7825A}"/>
              </a:ext>
            </a:extLst>
          </p:cNvPr>
          <p:cNvSpPr txBox="1"/>
          <p:nvPr/>
        </p:nvSpPr>
        <p:spPr>
          <a:xfrm>
            <a:off x="668602" y="11171073"/>
            <a:ext cx="20526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000" dirty="0">
                <a:latin typeface="Abc Ny" panose="02000503000000000000" pitchFamily="2" charset="0"/>
              </a:rPr>
              <a:t>EN  MUS  PÅ  SKI</a:t>
            </a:r>
          </a:p>
        </p:txBody>
      </p:sp>
      <p:sp>
        <p:nvSpPr>
          <p:cNvPr id="149" name="Tekstfelt 148">
            <a:extLst>
              <a:ext uri="{FF2B5EF4-FFF2-40B4-BE49-F238E27FC236}">
                <a16:creationId xmlns:a16="http://schemas.microsoft.com/office/drawing/2014/main" id="{D90AC0AC-6560-C6D8-540C-6A4990CC71B7}"/>
              </a:ext>
            </a:extLst>
          </p:cNvPr>
          <p:cNvSpPr txBox="1"/>
          <p:nvPr/>
        </p:nvSpPr>
        <p:spPr>
          <a:xfrm>
            <a:off x="713162" y="12266515"/>
            <a:ext cx="15575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000" dirty="0">
                <a:latin typeface="Abc Ny" panose="02000503000000000000" pitchFamily="2" charset="0"/>
              </a:rPr>
              <a:t>HUS  PÅ  SKE</a:t>
            </a:r>
          </a:p>
        </p:txBody>
      </p:sp>
      <p:sp>
        <p:nvSpPr>
          <p:cNvPr id="150" name="Tekstfelt 149">
            <a:extLst>
              <a:ext uri="{FF2B5EF4-FFF2-40B4-BE49-F238E27FC236}">
                <a16:creationId xmlns:a16="http://schemas.microsoft.com/office/drawing/2014/main" id="{47A07FFF-1AEE-87CD-ABB6-5ED2CFF177B8}"/>
              </a:ext>
            </a:extLst>
          </p:cNvPr>
          <p:cNvSpPr txBox="1"/>
          <p:nvPr/>
        </p:nvSpPr>
        <p:spPr>
          <a:xfrm>
            <a:off x="679540" y="14396570"/>
            <a:ext cx="16416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000" dirty="0">
                <a:latin typeface="Abc Ny" panose="02000503000000000000" pitchFamily="2" charset="0"/>
              </a:rPr>
              <a:t>SKE  PÅ  SKI</a:t>
            </a:r>
          </a:p>
        </p:txBody>
      </p:sp>
      <p:sp>
        <p:nvSpPr>
          <p:cNvPr id="151" name="Rektangel: afrundede hjørner 150">
            <a:extLst>
              <a:ext uri="{FF2B5EF4-FFF2-40B4-BE49-F238E27FC236}">
                <a16:creationId xmlns:a16="http://schemas.microsoft.com/office/drawing/2014/main" id="{43A46624-6CD4-CA17-290B-8D7539A29D05}"/>
              </a:ext>
            </a:extLst>
          </p:cNvPr>
          <p:cNvSpPr/>
          <p:nvPr/>
        </p:nvSpPr>
        <p:spPr>
          <a:xfrm>
            <a:off x="650040" y="11156333"/>
            <a:ext cx="1897217" cy="385289"/>
          </a:xfrm>
          <a:prstGeom prst="roundRect">
            <a:avLst/>
          </a:prstGeom>
          <a:noFill/>
          <a:ln>
            <a:solidFill>
              <a:srgbClr val="6D9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52" name="Rektangel: afrundede hjørner 151">
            <a:extLst>
              <a:ext uri="{FF2B5EF4-FFF2-40B4-BE49-F238E27FC236}">
                <a16:creationId xmlns:a16="http://schemas.microsoft.com/office/drawing/2014/main" id="{98D51713-A95A-CC80-07DF-7E2E3E4060BA}"/>
              </a:ext>
            </a:extLst>
          </p:cNvPr>
          <p:cNvSpPr/>
          <p:nvPr/>
        </p:nvSpPr>
        <p:spPr>
          <a:xfrm>
            <a:off x="650040" y="12230197"/>
            <a:ext cx="1652363" cy="385289"/>
          </a:xfrm>
          <a:prstGeom prst="roundRect">
            <a:avLst/>
          </a:prstGeom>
          <a:noFill/>
          <a:ln>
            <a:solidFill>
              <a:srgbClr val="6D9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53" name="Rektangel: afrundede hjørner 152">
            <a:extLst>
              <a:ext uri="{FF2B5EF4-FFF2-40B4-BE49-F238E27FC236}">
                <a16:creationId xmlns:a16="http://schemas.microsoft.com/office/drawing/2014/main" id="{90F468A0-D74B-427F-464A-97296BB06C86}"/>
              </a:ext>
            </a:extLst>
          </p:cNvPr>
          <p:cNvSpPr/>
          <p:nvPr/>
        </p:nvSpPr>
        <p:spPr>
          <a:xfrm>
            <a:off x="625818" y="13337945"/>
            <a:ext cx="1676585" cy="385289"/>
          </a:xfrm>
          <a:prstGeom prst="roundRect">
            <a:avLst/>
          </a:prstGeom>
          <a:noFill/>
          <a:ln>
            <a:solidFill>
              <a:srgbClr val="6D9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54" name="Rektangel: afrundede hjørner 153">
            <a:extLst>
              <a:ext uri="{FF2B5EF4-FFF2-40B4-BE49-F238E27FC236}">
                <a16:creationId xmlns:a16="http://schemas.microsoft.com/office/drawing/2014/main" id="{6E7ABF62-15C4-62C9-4365-EFECB13A27C3}"/>
              </a:ext>
            </a:extLst>
          </p:cNvPr>
          <p:cNvSpPr/>
          <p:nvPr/>
        </p:nvSpPr>
        <p:spPr>
          <a:xfrm>
            <a:off x="638531" y="14375601"/>
            <a:ext cx="1676585" cy="385289"/>
          </a:xfrm>
          <a:prstGeom prst="roundRect">
            <a:avLst/>
          </a:prstGeom>
          <a:noFill/>
          <a:ln>
            <a:solidFill>
              <a:srgbClr val="6D9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55" name="Tekstfelt 154">
            <a:extLst>
              <a:ext uri="{FF2B5EF4-FFF2-40B4-BE49-F238E27FC236}">
                <a16:creationId xmlns:a16="http://schemas.microsoft.com/office/drawing/2014/main" id="{EFADE95D-6D5E-9628-6F85-EFA853B639D6}"/>
              </a:ext>
            </a:extLst>
          </p:cNvPr>
          <p:cNvSpPr txBox="1"/>
          <p:nvPr/>
        </p:nvSpPr>
        <p:spPr>
          <a:xfrm>
            <a:off x="746993" y="5433903"/>
            <a:ext cx="26416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200" dirty="0">
                <a:latin typeface="Abc Ny" panose="02000503000000000000" pitchFamily="2" charset="0"/>
              </a:rPr>
              <a:t>Læs og sæt streg til det rigtige billede.</a:t>
            </a:r>
          </a:p>
        </p:txBody>
      </p:sp>
      <p:sp>
        <p:nvSpPr>
          <p:cNvPr id="156" name="Tekstfelt 155">
            <a:extLst>
              <a:ext uri="{FF2B5EF4-FFF2-40B4-BE49-F238E27FC236}">
                <a16:creationId xmlns:a16="http://schemas.microsoft.com/office/drawing/2014/main" id="{142A1C1F-A9B9-D813-E668-274E128A2012}"/>
              </a:ext>
            </a:extLst>
          </p:cNvPr>
          <p:cNvSpPr txBox="1"/>
          <p:nvPr/>
        </p:nvSpPr>
        <p:spPr>
          <a:xfrm>
            <a:off x="740043" y="10430826"/>
            <a:ext cx="26416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200" dirty="0">
                <a:latin typeface="Abc Ny" panose="02000503000000000000" pitchFamily="2" charset="0"/>
              </a:rPr>
              <a:t>Læs og sæt streg til det rigtige billede.</a:t>
            </a:r>
          </a:p>
        </p:txBody>
      </p:sp>
      <p:sp>
        <p:nvSpPr>
          <p:cNvPr id="157" name="Tekstfelt 156">
            <a:extLst>
              <a:ext uri="{FF2B5EF4-FFF2-40B4-BE49-F238E27FC236}">
                <a16:creationId xmlns:a16="http://schemas.microsoft.com/office/drawing/2014/main" id="{B5DC352D-2656-5EF6-CB6A-728F86560C62}"/>
              </a:ext>
            </a:extLst>
          </p:cNvPr>
          <p:cNvSpPr txBox="1"/>
          <p:nvPr/>
        </p:nvSpPr>
        <p:spPr>
          <a:xfrm>
            <a:off x="695469" y="452971"/>
            <a:ext cx="26416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200" dirty="0">
                <a:latin typeface="Abc Ny" panose="02000503000000000000" pitchFamily="2" charset="0"/>
              </a:rPr>
              <a:t>Læs og sæt streg til det rigtige billede.</a:t>
            </a:r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id="{5862F4FA-2576-547B-EEA6-7C7E34EDC98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080435" flipV="1">
            <a:off x="3808754" y="3964332"/>
            <a:ext cx="259332" cy="263575"/>
          </a:xfrm>
          <a:prstGeom prst="rect">
            <a:avLst/>
          </a:prstGeom>
        </p:spPr>
      </p:pic>
      <p:pic>
        <p:nvPicPr>
          <p:cNvPr id="4" name="Billede 3">
            <a:extLst>
              <a:ext uri="{FF2B5EF4-FFF2-40B4-BE49-F238E27FC236}">
                <a16:creationId xmlns:a16="http://schemas.microsoft.com/office/drawing/2014/main" id="{57BC0BB2-FFED-29B7-3ABD-F644402E408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977692" flipH="1" flipV="1">
            <a:off x="4071892" y="3935511"/>
            <a:ext cx="166277" cy="295167"/>
          </a:xfrm>
          <a:prstGeom prst="rect">
            <a:avLst/>
          </a:prstGeom>
        </p:spPr>
      </p:pic>
      <p:pic>
        <p:nvPicPr>
          <p:cNvPr id="6" name="Billede 5">
            <a:extLst>
              <a:ext uri="{FF2B5EF4-FFF2-40B4-BE49-F238E27FC236}">
                <a16:creationId xmlns:a16="http://schemas.microsoft.com/office/drawing/2014/main" id="{BF95B883-BC0D-2BFC-7B10-5965B0B29E1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82402">
            <a:off x="3718969" y="4215660"/>
            <a:ext cx="681813" cy="427295"/>
          </a:xfrm>
          <a:prstGeom prst="rect">
            <a:avLst/>
          </a:prstGeo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B4C83FBD-6016-11CA-2F3C-A9A9288D6BF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080435" flipV="1">
            <a:off x="3855110" y="1956271"/>
            <a:ext cx="259332" cy="263575"/>
          </a:xfrm>
          <a:prstGeom prst="rect">
            <a:avLst/>
          </a:prstGeom>
        </p:spPr>
      </p:pic>
      <p:pic>
        <p:nvPicPr>
          <p:cNvPr id="14" name="Billede 13">
            <a:extLst>
              <a:ext uri="{FF2B5EF4-FFF2-40B4-BE49-F238E27FC236}">
                <a16:creationId xmlns:a16="http://schemas.microsoft.com/office/drawing/2014/main" id="{FB2A3D36-D4F1-1B91-E40A-644921900BD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977692" flipH="1" flipV="1">
            <a:off x="4162544" y="1912130"/>
            <a:ext cx="166277" cy="295167"/>
          </a:xfrm>
          <a:prstGeom prst="rect">
            <a:avLst/>
          </a:prstGeom>
        </p:spPr>
      </p:pic>
      <p:pic>
        <p:nvPicPr>
          <p:cNvPr id="16" name="Billede 15">
            <a:extLst>
              <a:ext uri="{FF2B5EF4-FFF2-40B4-BE49-F238E27FC236}">
                <a16:creationId xmlns:a16="http://schemas.microsoft.com/office/drawing/2014/main" id="{8C8B0300-1D04-949D-101B-69EE3A1C1F2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7888" y="2210528"/>
            <a:ext cx="634041" cy="443771"/>
          </a:xfrm>
          <a:prstGeom prst="rect">
            <a:avLst/>
          </a:prstGeom>
        </p:spPr>
      </p:pic>
      <p:pic>
        <p:nvPicPr>
          <p:cNvPr id="25" name="Billede 24">
            <a:extLst>
              <a:ext uri="{FF2B5EF4-FFF2-40B4-BE49-F238E27FC236}">
                <a16:creationId xmlns:a16="http://schemas.microsoft.com/office/drawing/2014/main" id="{8223D173-71F7-28CC-D84A-EB4C1EB3788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977692" flipH="1" flipV="1">
            <a:off x="3811638" y="2916986"/>
            <a:ext cx="166277" cy="295167"/>
          </a:xfrm>
          <a:prstGeom prst="rect">
            <a:avLst/>
          </a:prstGeom>
        </p:spPr>
      </p:pic>
      <p:pic>
        <p:nvPicPr>
          <p:cNvPr id="27" name="Billede 26">
            <a:extLst>
              <a:ext uri="{FF2B5EF4-FFF2-40B4-BE49-F238E27FC236}">
                <a16:creationId xmlns:a16="http://schemas.microsoft.com/office/drawing/2014/main" id="{962E34A9-1201-459F-C109-BF4F0FB49A4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4776" y="2938595"/>
            <a:ext cx="367287" cy="308110"/>
          </a:xfrm>
          <a:prstGeom prst="rect">
            <a:avLst/>
          </a:prstGeom>
        </p:spPr>
      </p:pic>
      <p:pic>
        <p:nvPicPr>
          <p:cNvPr id="29" name="Billede 28" descr="Et billede, der indeholder tekst&#10;&#10;Automatisk genereret beskrivelse">
            <a:extLst>
              <a:ext uri="{FF2B5EF4-FFF2-40B4-BE49-F238E27FC236}">
                <a16:creationId xmlns:a16="http://schemas.microsoft.com/office/drawing/2014/main" id="{D5D22A18-070E-F4FD-AE0C-49B3AAA4552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65056">
            <a:off x="3841584" y="3118059"/>
            <a:ext cx="436584" cy="692355"/>
          </a:xfrm>
          <a:prstGeom prst="rect">
            <a:avLst/>
          </a:prstGeom>
        </p:spPr>
      </p:pic>
      <p:sp>
        <p:nvSpPr>
          <p:cNvPr id="30" name="Tekstfelt 29">
            <a:extLst>
              <a:ext uri="{FF2B5EF4-FFF2-40B4-BE49-F238E27FC236}">
                <a16:creationId xmlns:a16="http://schemas.microsoft.com/office/drawing/2014/main" id="{DFB6E072-6584-82D1-EFA5-2D33F9F62AAD}"/>
              </a:ext>
            </a:extLst>
          </p:cNvPr>
          <p:cNvSpPr txBox="1"/>
          <p:nvPr/>
        </p:nvSpPr>
        <p:spPr>
          <a:xfrm>
            <a:off x="752247" y="4314384"/>
            <a:ext cx="18854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000" dirty="0">
                <a:latin typeface="Abc Ny" panose="02000503000000000000" pitchFamily="2" charset="0"/>
              </a:rPr>
              <a:t>EN  FE I  EN  UFO</a:t>
            </a:r>
          </a:p>
        </p:txBody>
      </p:sp>
      <p:pic>
        <p:nvPicPr>
          <p:cNvPr id="32" name="Billede 31">
            <a:extLst>
              <a:ext uri="{FF2B5EF4-FFF2-40B4-BE49-F238E27FC236}">
                <a16:creationId xmlns:a16="http://schemas.microsoft.com/office/drawing/2014/main" id="{3BBABC48-49CA-6C69-8C29-8A37F15B4FE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252" y="918120"/>
            <a:ext cx="1093408" cy="685243"/>
          </a:xfrm>
          <a:prstGeom prst="rect">
            <a:avLst/>
          </a:prstGeom>
        </p:spPr>
      </p:pic>
      <p:pic>
        <p:nvPicPr>
          <p:cNvPr id="33" name="Billede 32">
            <a:extLst>
              <a:ext uri="{FF2B5EF4-FFF2-40B4-BE49-F238E27FC236}">
                <a16:creationId xmlns:a16="http://schemas.microsoft.com/office/drawing/2014/main" id="{CEC39C21-47A8-4D1B-A04C-272B8EBABB4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029704" flipV="1">
            <a:off x="3790160" y="6975818"/>
            <a:ext cx="259332" cy="263575"/>
          </a:xfrm>
          <a:prstGeom prst="rect">
            <a:avLst/>
          </a:prstGeom>
        </p:spPr>
      </p:pic>
      <p:pic>
        <p:nvPicPr>
          <p:cNvPr id="34" name="Billede 33">
            <a:extLst>
              <a:ext uri="{FF2B5EF4-FFF2-40B4-BE49-F238E27FC236}">
                <a16:creationId xmlns:a16="http://schemas.microsoft.com/office/drawing/2014/main" id="{572C0C57-2FF8-303E-44DD-D8549E50B8B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977692" flipH="1" flipV="1">
            <a:off x="4085768" y="6967327"/>
            <a:ext cx="166277" cy="295167"/>
          </a:xfrm>
          <a:prstGeom prst="rect">
            <a:avLst/>
          </a:prstGeom>
        </p:spPr>
      </p:pic>
      <p:pic>
        <p:nvPicPr>
          <p:cNvPr id="38" name="Billede 37">
            <a:extLst>
              <a:ext uri="{FF2B5EF4-FFF2-40B4-BE49-F238E27FC236}">
                <a16:creationId xmlns:a16="http://schemas.microsoft.com/office/drawing/2014/main" id="{ED7C3380-FD15-7AF9-6F97-A7A7B122CA0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4776" y="7224922"/>
            <a:ext cx="526985" cy="585800"/>
          </a:xfrm>
          <a:prstGeom prst="rect">
            <a:avLst/>
          </a:prstGeom>
        </p:spPr>
      </p:pic>
      <p:pic>
        <p:nvPicPr>
          <p:cNvPr id="47" name="Billede 46" descr="Et billede, der indeholder logo&#10;&#10;Automatisk genereret beskrivelse">
            <a:extLst>
              <a:ext uri="{FF2B5EF4-FFF2-40B4-BE49-F238E27FC236}">
                <a16:creationId xmlns:a16="http://schemas.microsoft.com/office/drawing/2014/main" id="{CECABEBD-33B8-226F-5392-91E14D69A5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7562" y="9367560"/>
            <a:ext cx="633632" cy="508952"/>
          </a:xfrm>
          <a:prstGeom prst="rect">
            <a:avLst/>
          </a:prstGeom>
        </p:spPr>
      </p:pic>
      <p:pic>
        <p:nvPicPr>
          <p:cNvPr id="48" name="Billede 47">
            <a:extLst>
              <a:ext uri="{FF2B5EF4-FFF2-40B4-BE49-F238E27FC236}">
                <a16:creationId xmlns:a16="http://schemas.microsoft.com/office/drawing/2014/main" id="{07F09794-738C-5E19-7E3D-25A1C96C340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4776" y="9016098"/>
            <a:ext cx="403655" cy="448706"/>
          </a:xfrm>
          <a:prstGeom prst="rect">
            <a:avLst/>
          </a:prstGeom>
        </p:spPr>
      </p:pic>
      <p:sp>
        <p:nvSpPr>
          <p:cNvPr id="49" name="Tekstfelt 48">
            <a:extLst>
              <a:ext uri="{FF2B5EF4-FFF2-40B4-BE49-F238E27FC236}">
                <a16:creationId xmlns:a16="http://schemas.microsoft.com/office/drawing/2014/main" id="{BA6DAAEE-A451-BA6A-36E0-93110F1C7D90}"/>
              </a:ext>
            </a:extLst>
          </p:cNvPr>
          <p:cNvSpPr txBox="1"/>
          <p:nvPr/>
        </p:nvSpPr>
        <p:spPr>
          <a:xfrm>
            <a:off x="688730" y="8390043"/>
            <a:ext cx="16915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000" dirty="0">
                <a:latin typeface="Abc Ny" panose="02000503000000000000" pitchFamily="2" charset="0"/>
              </a:rPr>
              <a:t>HAT  PÅ  KAT</a:t>
            </a:r>
          </a:p>
        </p:txBody>
      </p:sp>
      <p:pic>
        <p:nvPicPr>
          <p:cNvPr id="50" name="Billede 49">
            <a:extLst>
              <a:ext uri="{FF2B5EF4-FFF2-40B4-BE49-F238E27FC236}">
                <a16:creationId xmlns:a16="http://schemas.microsoft.com/office/drawing/2014/main" id="{56B332D2-84C0-5C0D-F9A2-08BB4949219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464" y="6127813"/>
            <a:ext cx="585057" cy="650354"/>
          </a:xfrm>
          <a:prstGeom prst="rect">
            <a:avLst/>
          </a:prstGeom>
        </p:spPr>
      </p:pic>
      <p:pic>
        <p:nvPicPr>
          <p:cNvPr id="51" name="Billede 50" descr="Et billede, der indeholder logo&#10;&#10;Automatisk genereret beskrivelse">
            <a:extLst>
              <a:ext uri="{FF2B5EF4-FFF2-40B4-BE49-F238E27FC236}">
                <a16:creationId xmlns:a16="http://schemas.microsoft.com/office/drawing/2014/main" id="{FA9C9E2E-D197-9783-A208-C2AC7A0FE5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46986">
            <a:off x="3859259" y="6000106"/>
            <a:ext cx="374272" cy="300626"/>
          </a:xfrm>
          <a:prstGeom prst="rect">
            <a:avLst/>
          </a:prstGeom>
        </p:spPr>
      </p:pic>
      <p:pic>
        <p:nvPicPr>
          <p:cNvPr id="52" name="Billede 51" descr="Et billede, der indeholder logo&#10;&#10;Automatisk genereret beskrivelse">
            <a:extLst>
              <a:ext uri="{FF2B5EF4-FFF2-40B4-BE49-F238E27FC236}">
                <a16:creationId xmlns:a16="http://schemas.microsoft.com/office/drawing/2014/main" id="{C95903B5-F7EB-D39F-3926-C7647BF6DD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130493">
            <a:off x="3746502" y="8286401"/>
            <a:ext cx="688304" cy="552866"/>
          </a:xfrm>
          <a:prstGeom prst="rect">
            <a:avLst/>
          </a:prstGeom>
        </p:spPr>
      </p:pic>
      <p:pic>
        <p:nvPicPr>
          <p:cNvPr id="101" name="Billede 100">
            <a:extLst>
              <a:ext uri="{FF2B5EF4-FFF2-40B4-BE49-F238E27FC236}">
                <a16:creationId xmlns:a16="http://schemas.microsoft.com/office/drawing/2014/main" id="{C2006563-FA05-B553-E3C0-EB931401DA9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78564">
            <a:off x="3705288" y="12009037"/>
            <a:ext cx="742563" cy="884208"/>
          </a:xfrm>
          <a:prstGeom prst="rect">
            <a:avLst/>
          </a:prstGeom>
        </p:spPr>
      </p:pic>
      <p:pic>
        <p:nvPicPr>
          <p:cNvPr id="105" name="Billede 104">
            <a:extLst>
              <a:ext uri="{FF2B5EF4-FFF2-40B4-BE49-F238E27FC236}">
                <a16:creationId xmlns:a16="http://schemas.microsoft.com/office/drawing/2014/main" id="{0E85C296-A703-3FD9-F52A-76220A47D06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7358" y="12352511"/>
            <a:ext cx="302291" cy="212405"/>
          </a:xfrm>
          <a:prstGeom prst="rect">
            <a:avLst/>
          </a:prstGeom>
        </p:spPr>
      </p:pic>
      <p:pic>
        <p:nvPicPr>
          <p:cNvPr id="109" name="Billede 108" descr="Et billede, der indeholder tekst&#10;&#10;Automatisk genereret beskrivelse">
            <a:extLst>
              <a:ext uri="{FF2B5EF4-FFF2-40B4-BE49-F238E27FC236}">
                <a16:creationId xmlns:a16="http://schemas.microsoft.com/office/drawing/2014/main" id="{F71E1039-03CF-9283-7AFF-44BD080A7F6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8520" y="12991425"/>
            <a:ext cx="1128016" cy="733932"/>
          </a:xfrm>
          <a:prstGeom prst="rect">
            <a:avLst/>
          </a:prstGeom>
        </p:spPr>
      </p:pic>
      <p:sp>
        <p:nvSpPr>
          <p:cNvPr id="159" name="Tekstfelt 158">
            <a:extLst>
              <a:ext uri="{FF2B5EF4-FFF2-40B4-BE49-F238E27FC236}">
                <a16:creationId xmlns:a16="http://schemas.microsoft.com/office/drawing/2014/main" id="{B9A08183-F546-4915-47A5-6CD1ED3F8FAE}"/>
              </a:ext>
            </a:extLst>
          </p:cNvPr>
          <p:cNvSpPr txBox="1"/>
          <p:nvPr/>
        </p:nvSpPr>
        <p:spPr>
          <a:xfrm>
            <a:off x="750094" y="13359536"/>
            <a:ext cx="15575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000" dirty="0">
                <a:latin typeface="Abc Ny" panose="02000503000000000000" pitchFamily="2" charset="0"/>
              </a:rPr>
              <a:t>HUS  PÅ  SKI</a:t>
            </a:r>
          </a:p>
        </p:txBody>
      </p:sp>
      <p:pic>
        <p:nvPicPr>
          <p:cNvPr id="161" name="Billede 160" descr="Et billede, der indeholder logo&#10;&#10;Automatisk genereret beskrivelse">
            <a:extLst>
              <a:ext uri="{FF2B5EF4-FFF2-40B4-BE49-F238E27FC236}">
                <a16:creationId xmlns:a16="http://schemas.microsoft.com/office/drawing/2014/main" id="{47C78C3C-4959-7F1C-8B7E-2D22B496A2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5898" y="13938987"/>
            <a:ext cx="753678" cy="756136"/>
          </a:xfrm>
          <a:prstGeom prst="rect">
            <a:avLst/>
          </a:prstGeom>
        </p:spPr>
      </p:pic>
      <p:pic>
        <p:nvPicPr>
          <p:cNvPr id="163" name="Billede 162" descr="Et billede, der indeholder pil&#10;&#10;Automatisk genereret beskrivelse">
            <a:extLst>
              <a:ext uri="{FF2B5EF4-FFF2-40B4-BE49-F238E27FC236}">
                <a16:creationId xmlns:a16="http://schemas.microsoft.com/office/drawing/2014/main" id="{BFE434FA-0BEF-9000-70FB-FCDAE4567C3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6283" y="10822975"/>
            <a:ext cx="623812" cy="891497"/>
          </a:xfrm>
          <a:prstGeom prst="rect">
            <a:avLst/>
          </a:prstGeom>
        </p:spPr>
      </p:pic>
      <p:sp>
        <p:nvSpPr>
          <p:cNvPr id="2" name="Ellipse 1">
            <a:extLst>
              <a:ext uri="{FF2B5EF4-FFF2-40B4-BE49-F238E27FC236}">
                <a16:creationId xmlns:a16="http://schemas.microsoft.com/office/drawing/2014/main" id="{3E1DBCB2-5BBD-4EC3-CF7A-9DD35156AA2E}"/>
              </a:ext>
            </a:extLst>
          </p:cNvPr>
          <p:cNvSpPr/>
          <p:nvPr/>
        </p:nvSpPr>
        <p:spPr>
          <a:xfrm>
            <a:off x="4895474" y="5383712"/>
            <a:ext cx="358408" cy="37738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5" name="Kombinationstegning: figur 4">
            <a:extLst>
              <a:ext uri="{FF2B5EF4-FFF2-40B4-BE49-F238E27FC236}">
                <a16:creationId xmlns:a16="http://schemas.microsoft.com/office/drawing/2014/main" id="{B4821727-7EE2-245F-1C98-06483A3F769F}"/>
              </a:ext>
            </a:extLst>
          </p:cNvPr>
          <p:cNvSpPr/>
          <p:nvPr/>
        </p:nvSpPr>
        <p:spPr>
          <a:xfrm rot="963965">
            <a:off x="4944392" y="5550145"/>
            <a:ext cx="131667" cy="103971"/>
          </a:xfrm>
          <a:custGeom>
            <a:avLst/>
            <a:gdLst>
              <a:gd name="connsiteX0" fmla="*/ 22860 w 220028"/>
              <a:gd name="connsiteY0" fmla="*/ 0 h 122873"/>
              <a:gd name="connsiteX1" fmla="*/ 8573 w 220028"/>
              <a:gd name="connsiteY1" fmla="*/ 8573 h 122873"/>
              <a:gd name="connsiteX2" fmla="*/ 5715 w 220028"/>
              <a:gd name="connsiteY2" fmla="*/ 20003 h 122873"/>
              <a:gd name="connsiteX3" fmla="*/ 0 w 220028"/>
              <a:gd name="connsiteY3" fmla="*/ 42863 h 122873"/>
              <a:gd name="connsiteX4" fmla="*/ 11430 w 220028"/>
              <a:gd name="connsiteY4" fmla="*/ 77153 h 122873"/>
              <a:gd name="connsiteX5" fmla="*/ 28575 w 220028"/>
              <a:gd name="connsiteY5" fmla="*/ 82868 h 122873"/>
              <a:gd name="connsiteX6" fmla="*/ 134303 w 220028"/>
              <a:gd name="connsiteY6" fmla="*/ 82868 h 122873"/>
              <a:gd name="connsiteX7" fmla="*/ 151448 w 220028"/>
              <a:gd name="connsiteY7" fmla="*/ 94298 h 122873"/>
              <a:gd name="connsiteX8" fmla="*/ 160020 w 220028"/>
              <a:gd name="connsiteY8" fmla="*/ 105728 h 122873"/>
              <a:gd name="connsiteX9" fmla="*/ 180023 w 220028"/>
              <a:gd name="connsiteY9" fmla="*/ 117158 h 122873"/>
              <a:gd name="connsiteX10" fmla="*/ 197168 w 220028"/>
              <a:gd name="connsiteY10" fmla="*/ 122873 h 122873"/>
              <a:gd name="connsiteX11" fmla="*/ 220028 w 220028"/>
              <a:gd name="connsiteY11" fmla="*/ 120015 h 122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0028" h="122873">
                <a:moveTo>
                  <a:pt x="22860" y="0"/>
                </a:moveTo>
                <a:cubicBezTo>
                  <a:pt x="18098" y="2858"/>
                  <a:pt x="12187" y="4356"/>
                  <a:pt x="8573" y="8573"/>
                </a:cubicBezTo>
                <a:cubicBezTo>
                  <a:pt x="6017" y="11555"/>
                  <a:pt x="6794" y="16227"/>
                  <a:pt x="5715" y="20003"/>
                </a:cubicBezTo>
                <a:cubicBezTo>
                  <a:pt x="-141" y="40500"/>
                  <a:pt x="5809" y="13822"/>
                  <a:pt x="0" y="42863"/>
                </a:cubicBezTo>
                <a:cubicBezTo>
                  <a:pt x="1516" y="54991"/>
                  <a:pt x="-551" y="69166"/>
                  <a:pt x="11430" y="77153"/>
                </a:cubicBezTo>
                <a:cubicBezTo>
                  <a:pt x="16442" y="80495"/>
                  <a:pt x="28575" y="82868"/>
                  <a:pt x="28575" y="82868"/>
                </a:cubicBezTo>
                <a:cubicBezTo>
                  <a:pt x="64962" y="80268"/>
                  <a:pt x="97034" y="76442"/>
                  <a:pt x="134303" y="82868"/>
                </a:cubicBezTo>
                <a:cubicBezTo>
                  <a:pt x="141072" y="84035"/>
                  <a:pt x="151448" y="94298"/>
                  <a:pt x="151448" y="94298"/>
                </a:cubicBezTo>
                <a:cubicBezTo>
                  <a:pt x="154305" y="98108"/>
                  <a:pt x="156652" y="102360"/>
                  <a:pt x="160020" y="105728"/>
                </a:cubicBezTo>
                <a:cubicBezTo>
                  <a:pt x="163456" y="109164"/>
                  <a:pt x="176289" y="115664"/>
                  <a:pt x="180023" y="117158"/>
                </a:cubicBezTo>
                <a:cubicBezTo>
                  <a:pt x="185616" y="119395"/>
                  <a:pt x="197168" y="122873"/>
                  <a:pt x="197168" y="122873"/>
                </a:cubicBezTo>
                <a:lnTo>
                  <a:pt x="220028" y="120015"/>
                </a:lnTo>
              </a:path>
            </a:pathLst>
          </a:custGeom>
          <a:noFill/>
          <a:ln w="127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15" name="Billede 14">
            <a:extLst>
              <a:ext uri="{FF2B5EF4-FFF2-40B4-BE49-F238E27FC236}">
                <a16:creationId xmlns:a16="http://schemas.microsoft.com/office/drawing/2014/main" id="{1EFF1598-AD89-AFB5-3358-073868E0DA1D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7392">
            <a:off x="5073425" y="5434655"/>
            <a:ext cx="60856" cy="284981"/>
          </a:xfrm>
          <a:prstGeom prst="rect">
            <a:avLst/>
          </a:prstGeom>
        </p:spPr>
      </p:pic>
      <p:sp>
        <p:nvSpPr>
          <p:cNvPr id="26" name="Ellipse 25">
            <a:extLst>
              <a:ext uri="{FF2B5EF4-FFF2-40B4-BE49-F238E27FC236}">
                <a16:creationId xmlns:a16="http://schemas.microsoft.com/office/drawing/2014/main" id="{023D7397-01EA-0648-7A37-9E37684A712A}"/>
              </a:ext>
            </a:extLst>
          </p:cNvPr>
          <p:cNvSpPr/>
          <p:nvPr/>
        </p:nvSpPr>
        <p:spPr>
          <a:xfrm>
            <a:off x="4898189" y="10418757"/>
            <a:ext cx="358408" cy="37738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8" name="Kombinationstegning: figur 27">
            <a:extLst>
              <a:ext uri="{FF2B5EF4-FFF2-40B4-BE49-F238E27FC236}">
                <a16:creationId xmlns:a16="http://schemas.microsoft.com/office/drawing/2014/main" id="{32AB4903-C198-2A43-2A47-FAD094483AA8}"/>
              </a:ext>
            </a:extLst>
          </p:cNvPr>
          <p:cNvSpPr/>
          <p:nvPr/>
        </p:nvSpPr>
        <p:spPr>
          <a:xfrm rot="963965">
            <a:off x="4947107" y="10585190"/>
            <a:ext cx="131667" cy="103971"/>
          </a:xfrm>
          <a:custGeom>
            <a:avLst/>
            <a:gdLst>
              <a:gd name="connsiteX0" fmla="*/ 22860 w 220028"/>
              <a:gd name="connsiteY0" fmla="*/ 0 h 122873"/>
              <a:gd name="connsiteX1" fmla="*/ 8573 w 220028"/>
              <a:gd name="connsiteY1" fmla="*/ 8573 h 122873"/>
              <a:gd name="connsiteX2" fmla="*/ 5715 w 220028"/>
              <a:gd name="connsiteY2" fmla="*/ 20003 h 122873"/>
              <a:gd name="connsiteX3" fmla="*/ 0 w 220028"/>
              <a:gd name="connsiteY3" fmla="*/ 42863 h 122873"/>
              <a:gd name="connsiteX4" fmla="*/ 11430 w 220028"/>
              <a:gd name="connsiteY4" fmla="*/ 77153 h 122873"/>
              <a:gd name="connsiteX5" fmla="*/ 28575 w 220028"/>
              <a:gd name="connsiteY5" fmla="*/ 82868 h 122873"/>
              <a:gd name="connsiteX6" fmla="*/ 134303 w 220028"/>
              <a:gd name="connsiteY6" fmla="*/ 82868 h 122873"/>
              <a:gd name="connsiteX7" fmla="*/ 151448 w 220028"/>
              <a:gd name="connsiteY7" fmla="*/ 94298 h 122873"/>
              <a:gd name="connsiteX8" fmla="*/ 160020 w 220028"/>
              <a:gd name="connsiteY8" fmla="*/ 105728 h 122873"/>
              <a:gd name="connsiteX9" fmla="*/ 180023 w 220028"/>
              <a:gd name="connsiteY9" fmla="*/ 117158 h 122873"/>
              <a:gd name="connsiteX10" fmla="*/ 197168 w 220028"/>
              <a:gd name="connsiteY10" fmla="*/ 122873 h 122873"/>
              <a:gd name="connsiteX11" fmla="*/ 220028 w 220028"/>
              <a:gd name="connsiteY11" fmla="*/ 120015 h 122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0028" h="122873">
                <a:moveTo>
                  <a:pt x="22860" y="0"/>
                </a:moveTo>
                <a:cubicBezTo>
                  <a:pt x="18098" y="2858"/>
                  <a:pt x="12187" y="4356"/>
                  <a:pt x="8573" y="8573"/>
                </a:cubicBezTo>
                <a:cubicBezTo>
                  <a:pt x="6017" y="11555"/>
                  <a:pt x="6794" y="16227"/>
                  <a:pt x="5715" y="20003"/>
                </a:cubicBezTo>
                <a:cubicBezTo>
                  <a:pt x="-141" y="40500"/>
                  <a:pt x="5809" y="13822"/>
                  <a:pt x="0" y="42863"/>
                </a:cubicBezTo>
                <a:cubicBezTo>
                  <a:pt x="1516" y="54991"/>
                  <a:pt x="-551" y="69166"/>
                  <a:pt x="11430" y="77153"/>
                </a:cubicBezTo>
                <a:cubicBezTo>
                  <a:pt x="16442" y="80495"/>
                  <a:pt x="28575" y="82868"/>
                  <a:pt x="28575" y="82868"/>
                </a:cubicBezTo>
                <a:cubicBezTo>
                  <a:pt x="64962" y="80268"/>
                  <a:pt x="97034" y="76442"/>
                  <a:pt x="134303" y="82868"/>
                </a:cubicBezTo>
                <a:cubicBezTo>
                  <a:pt x="141072" y="84035"/>
                  <a:pt x="151448" y="94298"/>
                  <a:pt x="151448" y="94298"/>
                </a:cubicBezTo>
                <a:cubicBezTo>
                  <a:pt x="154305" y="98108"/>
                  <a:pt x="156652" y="102360"/>
                  <a:pt x="160020" y="105728"/>
                </a:cubicBezTo>
                <a:cubicBezTo>
                  <a:pt x="163456" y="109164"/>
                  <a:pt x="176289" y="115664"/>
                  <a:pt x="180023" y="117158"/>
                </a:cubicBezTo>
                <a:cubicBezTo>
                  <a:pt x="185616" y="119395"/>
                  <a:pt x="197168" y="122873"/>
                  <a:pt x="197168" y="122873"/>
                </a:cubicBezTo>
                <a:lnTo>
                  <a:pt x="220028" y="120015"/>
                </a:lnTo>
              </a:path>
            </a:pathLst>
          </a:custGeom>
          <a:noFill/>
          <a:ln w="127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31" name="Billede 30">
            <a:extLst>
              <a:ext uri="{FF2B5EF4-FFF2-40B4-BE49-F238E27FC236}">
                <a16:creationId xmlns:a16="http://schemas.microsoft.com/office/drawing/2014/main" id="{A92AACED-D665-DB5A-6E07-4A8A761C23AA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7392">
            <a:off x="5076140" y="10469700"/>
            <a:ext cx="60856" cy="284981"/>
          </a:xfrm>
          <a:prstGeom prst="rect">
            <a:avLst/>
          </a:prstGeom>
        </p:spPr>
      </p:pic>
      <p:sp>
        <p:nvSpPr>
          <p:cNvPr id="37" name="Ellipse 36">
            <a:extLst>
              <a:ext uri="{FF2B5EF4-FFF2-40B4-BE49-F238E27FC236}">
                <a16:creationId xmlns:a16="http://schemas.microsoft.com/office/drawing/2014/main" id="{6AB349A4-E018-D233-4916-F53008CB4981}"/>
              </a:ext>
            </a:extLst>
          </p:cNvPr>
          <p:cNvSpPr/>
          <p:nvPr/>
        </p:nvSpPr>
        <p:spPr>
          <a:xfrm>
            <a:off x="4898128" y="385088"/>
            <a:ext cx="358408" cy="37738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46" name="Kombinationstegning: figur 45">
            <a:extLst>
              <a:ext uri="{FF2B5EF4-FFF2-40B4-BE49-F238E27FC236}">
                <a16:creationId xmlns:a16="http://schemas.microsoft.com/office/drawing/2014/main" id="{144821E2-F6C4-A5CA-7D88-68DB9B4870E2}"/>
              </a:ext>
            </a:extLst>
          </p:cNvPr>
          <p:cNvSpPr/>
          <p:nvPr/>
        </p:nvSpPr>
        <p:spPr>
          <a:xfrm rot="963965">
            <a:off x="4947046" y="551521"/>
            <a:ext cx="131667" cy="103971"/>
          </a:xfrm>
          <a:custGeom>
            <a:avLst/>
            <a:gdLst>
              <a:gd name="connsiteX0" fmla="*/ 22860 w 220028"/>
              <a:gd name="connsiteY0" fmla="*/ 0 h 122873"/>
              <a:gd name="connsiteX1" fmla="*/ 8573 w 220028"/>
              <a:gd name="connsiteY1" fmla="*/ 8573 h 122873"/>
              <a:gd name="connsiteX2" fmla="*/ 5715 w 220028"/>
              <a:gd name="connsiteY2" fmla="*/ 20003 h 122873"/>
              <a:gd name="connsiteX3" fmla="*/ 0 w 220028"/>
              <a:gd name="connsiteY3" fmla="*/ 42863 h 122873"/>
              <a:gd name="connsiteX4" fmla="*/ 11430 w 220028"/>
              <a:gd name="connsiteY4" fmla="*/ 77153 h 122873"/>
              <a:gd name="connsiteX5" fmla="*/ 28575 w 220028"/>
              <a:gd name="connsiteY5" fmla="*/ 82868 h 122873"/>
              <a:gd name="connsiteX6" fmla="*/ 134303 w 220028"/>
              <a:gd name="connsiteY6" fmla="*/ 82868 h 122873"/>
              <a:gd name="connsiteX7" fmla="*/ 151448 w 220028"/>
              <a:gd name="connsiteY7" fmla="*/ 94298 h 122873"/>
              <a:gd name="connsiteX8" fmla="*/ 160020 w 220028"/>
              <a:gd name="connsiteY8" fmla="*/ 105728 h 122873"/>
              <a:gd name="connsiteX9" fmla="*/ 180023 w 220028"/>
              <a:gd name="connsiteY9" fmla="*/ 117158 h 122873"/>
              <a:gd name="connsiteX10" fmla="*/ 197168 w 220028"/>
              <a:gd name="connsiteY10" fmla="*/ 122873 h 122873"/>
              <a:gd name="connsiteX11" fmla="*/ 220028 w 220028"/>
              <a:gd name="connsiteY11" fmla="*/ 120015 h 122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0028" h="122873">
                <a:moveTo>
                  <a:pt x="22860" y="0"/>
                </a:moveTo>
                <a:cubicBezTo>
                  <a:pt x="18098" y="2858"/>
                  <a:pt x="12187" y="4356"/>
                  <a:pt x="8573" y="8573"/>
                </a:cubicBezTo>
                <a:cubicBezTo>
                  <a:pt x="6017" y="11555"/>
                  <a:pt x="6794" y="16227"/>
                  <a:pt x="5715" y="20003"/>
                </a:cubicBezTo>
                <a:cubicBezTo>
                  <a:pt x="-141" y="40500"/>
                  <a:pt x="5809" y="13822"/>
                  <a:pt x="0" y="42863"/>
                </a:cubicBezTo>
                <a:cubicBezTo>
                  <a:pt x="1516" y="54991"/>
                  <a:pt x="-551" y="69166"/>
                  <a:pt x="11430" y="77153"/>
                </a:cubicBezTo>
                <a:cubicBezTo>
                  <a:pt x="16442" y="80495"/>
                  <a:pt x="28575" y="82868"/>
                  <a:pt x="28575" y="82868"/>
                </a:cubicBezTo>
                <a:cubicBezTo>
                  <a:pt x="64962" y="80268"/>
                  <a:pt x="97034" y="76442"/>
                  <a:pt x="134303" y="82868"/>
                </a:cubicBezTo>
                <a:cubicBezTo>
                  <a:pt x="141072" y="84035"/>
                  <a:pt x="151448" y="94298"/>
                  <a:pt x="151448" y="94298"/>
                </a:cubicBezTo>
                <a:cubicBezTo>
                  <a:pt x="154305" y="98108"/>
                  <a:pt x="156652" y="102360"/>
                  <a:pt x="160020" y="105728"/>
                </a:cubicBezTo>
                <a:cubicBezTo>
                  <a:pt x="163456" y="109164"/>
                  <a:pt x="176289" y="115664"/>
                  <a:pt x="180023" y="117158"/>
                </a:cubicBezTo>
                <a:cubicBezTo>
                  <a:pt x="185616" y="119395"/>
                  <a:pt x="197168" y="122873"/>
                  <a:pt x="197168" y="122873"/>
                </a:cubicBezTo>
                <a:lnTo>
                  <a:pt x="220028" y="120015"/>
                </a:lnTo>
              </a:path>
            </a:pathLst>
          </a:custGeom>
          <a:noFill/>
          <a:ln w="127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53" name="Billede 52">
            <a:extLst>
              <a:ext uri="{FF2B5EF4-FFF2-40B4-BE49-F238E27FC236}">
                <a16:creationId xmlns:a16="http://schemas.microsoft.com/office/drawing/2014/main" id="{2CDB5EA3-F02E-44CD-144E-F02E4EF83A8A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7392">
            <a:off x="5076079" y="436031"/>
            <a:ext cx="60856" cy="284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8140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ktangel 15">
            <a:extLst>
              <a:ext uri="{FF2B5EF4-FFF2-40B4-BE49-F238E27FC236}">
                <a16:creationId xmlns:a16="http://schemas.microsoft.com/office/drawing/2014/main" id="{F0BFF844-AD6E-6A10-897C-A0C290F4B03D}"/>
              </a:ext>
            </a:extLst>
          </p:cNvPr>
          <p:cNvSpPr/>
          <p:nvPr/>
        </p:nvSpPr>
        <p:spPr>
          <a:xfrm>
            <a:off x="5590134" y="363272"/>
            <a:ext cx="4658548" cy="25443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CA80D2D9-4B06-DFC9-1792-4A6C4FEDD7E6}"/>
              </a:ext>
            </a:extLst>
          </p:cNvPr>
          <p:cNvSpPr/>
          <p:nvPr/>
        </p:nvSpPr>
        <p:spPr>
          <a:xfrm>
            <a:off x="305906" y="0"/>
            <a:ext cx="5040000" cy="5040000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A8B2310E-AAEC-92BF-E543-D94659B7153D}"/>
              </a:ext>
            </a:extLst>
          </p:cNvPr>
          <p:cNvSpPr/>
          <p:nvPr/>
        </p:nvSpPr>
        <p:spPr>
          <a:xfrm>
            <a:off x="5345906" y="0"/>
            <a:ext cx="5040000" cy="5040000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FDF2D507-28DE-E0E9-E537-6D1B22C5B21F}"/>
              </a:ext>
            </a:extLst>
          </p:cNvPr>
          <p:cNvSpPr/>
          <p:nvPr/>
        </p:nvSpPr>
        <p:spPr>
          <a:xfrm>
            <a:off x="305906" y="5048250"/>
            <a:ext cx="5040000" cy="5040000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25105504-F17A-CEC8-3EB2-B21180E2A0A9}"/>
              </a:ext>
            </a:extLst>
          </p:cNvPr>
          <p:cNvSpPr/>
          <p:nvPr/>
        </p:nvSpPr>
        <p:spPr>
          <a:xfrm>
            <a:off x="5345906" y="5040000"/>
            <a:ext cx="5040000" cy="5040000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32F91996-5C62-C334-ABFB-8D77973CB014}"/>
              </a:ext>
            </a:extLst>
          </p:cNvPr>
          <p:cNvSpPr/>
          <p:nvPr/>
        </p:nvSpPr>
        <p:spPr>
          <a:xfrm>
            <a:off x="305906" y="10096500"/>
            <a:ext cx="5040000" cy="5040000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3" name="Rektangel 12">
            <a:extLst>
              <a:ext uri="{FF2B5EF4-FFF2-40B4-BE49-F238E27FC236}">
                <a16:creationId xmlns:a16="http://schemas.microsoft.com/office/drawing/2014/main" id="{23852E92-4B72-BE3E-9DF3-3B2C34C3EB01}"/>
              </a:ext>
            </a:extLst>
          </p:cNvPr>
          <p:cNvSpPr/>
          <p:nvPr/>
        </p:nvSpPr>
        <p:spPr>
          <a:xfrm>
            <a:off x="5345906" y="10096500"/>
            <a:ext cx="5040000" cy="5040000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F095791C-EBBC-A8F2-8DBB-FE641F129FC1}"/>
              </a:ext>
            </a:extLst>
          </p:cNvPr>
          <p:cNvSpPr/>
          <p:nvPr/>
        </p:nvSpPr>
        <p:spPr>
          <a:xfrm>
            <a:off x="300437" y="0"/>
            <a:ext cx="10080000" cy="255032"/>
          </a:xfrm>
          <a:prstGeom prst="rect">
            <a:avLst/>
          </a:prstGeom>
          <a:solidFill>
            <a:srgbClr val="6D94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2A532929-4226-19D2-66FC-2037023D413A}"/>
              </a:ext>
            </a:extLst>
          </p:cNvPr>
          <p:cNvSpPr/>
          <p:nvPr/>
        </p:nvSpPr>
        <p:spPr>
          <a:xfrm>
            <a:off x="305906" y="5056500"/>
            <a:ext cx="10080000" cy="255032"/>
          </a:xfrm>
          <a:prstGeom prst="rect">
            <a:avLst/>
          </a:prstGeom>
          <a:solidFill>
            <a:srgbClr val="6D94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FB50B0E2-B9E7-3B84-4206-E4880124D726}"/>
              </a:ext>
            </a:extLst>
          </p:cNvPr>
          <p:cNvSpPr/>
          <p:nvPr/>
        </p:nvSpPr>
        <p:spPr>
          <a:xfrm>
            <a:off x="305906" y="10104750"/>
            <a:ext cx="10080000" cy="255032"/>
          </a:xfrm>
          <a:prstGeom prst="rect">
            <a:avLst/>
          </a:prstGeom>
          <a:solidFill>
            <a:srgbClr val="6D94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0" name="Rektangel 19">
            <a:extLst>
              <a:ext uri="{FF2B5EF4-FFF2-40B4-BE49-F238E27FC236}">
                <a16:creationId xmlns:a16="http://schemas.microsoft.com/office/drawing/2014/main" id="{1A9C6CFC-084A-74CF-2B29-EE643CECBE2C}"/>
              </a:ext>
            </a:extLst>
          </p:cNvPr>
          <p:cNvSpPr/>
          <p:nvPr/>
        </p:nvSpPr>
        <p:spPr>
          <a:xfrm>
            <a:off x="550134" y="363272"/>
            <a:ext cx="4658548" cy="25443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17" name="Billede 16">
            <a:extLst>
              <a:ext uri="{FF2B5EF4-FFF2-40B4-BE49-F238E27FC236}">
                <a16:creationId xmlns:a16="http://schemas.microsoft.com/office/drawing/2014/main" id="{430EA9AE-7C9B-780A-BB8D-DA2528F5FD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85098">
            <a:off x="378542" y="290616"/>
            <a:ext cx="435044" cy="400344"/>
          </a:xfrm>
          <a:prstGeom prst="rect">
            <a:avLst/>
          </a:prstGeo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008AB16D-4B41-8C25-D0F6-D1631DD9DB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85098">
            <a:off x="5373383" y="280425"/>
            <a:ext cx="435044" cy="400344"/>
          </a:xfrm>
          <a:prstGeom prst="rect">
            <a:avLst/>
          </a:prstGeom>
        </p:spPr>
      </p:pic>
      <p:sp>
        <p:nvSpPr>
          <p:cNvPr id="18" name="Rektangel 17">
            <a:extLst>
              <a:ext uri="{FF2B5EF4-FFF2-40B4-BE49-F238E27FC236}">
                <a16:creationId xmlns:a16="http://schemas.microsoft.com/office/drawing/2014/main" id="{DD10A6B9-42F9-BEA1-1EC4-4959F287C6B0}"/>
              </a:ext>
            </a:extLst>
          </p:cNvPr>
          <p:cNvSpPr/>
          <p:nvPr/>
        </p:nvSpPr>
        <p:spPr>
          <a:xfrm>
            <a:off x="545516" y="5402512"/>
            <a:ext cx="4658548" cy="25443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9" name="Rektangel 18">
            <a:extLst>
              <a:ext uri="{FF2B5EF4-FFF2-40B4-BE49-F238E27FC236}">
                <a16:creationId xmlns:a16="http://schemas.microsoft.com/office/drawing/2014/main" id="{255F5350-7445-8BD4-EE3A-85B78D911BB6}"/>
              </a:ext>
            </a:extLst>
          </p:cNvPr>
          <p:cNvSpPr/>
          <p:nvPr/>
        </p:nvSpPr>
        <p:spPr>
          <a:xfrm>
            <a:off x="5590134" y="5402512"/>
            <a:ext cx="4658548" cy="25443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21" name="Billede 20">
            <a:extLst>
              <a:ext uri="{FF2B5EF4-FFF2-40B4-BE49-F238E27FC236}">
                <a16:creationId xmlns:a16="http://schemas.microsoft.com/office/drawing/2014/main" id="{4880DC84-7F99-7836-62E1-578B99C849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85098">
            <a:off x="327994" y="5320426"/>
            <a:ext cx="435044" cy="400344"/>
          </a:xfrm>
          <a:prstGeom prst="rect">
            <a:avLst/>
          </a:prstGeom>
        </p:spPr>
      </p:pic>
      <p:pic>
        <p:nvPicPr>
          <p:cNvPr id="22" name="Billede 21">
            <a:extLst>
              <a:ext uri="{FF2B5EF4-FFF2-40B4-BE49-F238E27FC236}">
                <a16:creationId xmlns:a16="http://schemas.microsoft.com/office/drawing/2014/main" id="{77D00A07-8B7F-45FC-FE93-8666AAB2C1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85098">
            <a:off x="5367993" y="5320425"/>
            <a:ext cx="435044" cy="400344"/>
          </a:xfrm>
          <a:prstGeom prst="rect">
            <a:avLst/>
          </a:prstGeom>
        </p:spPr>
      </p:pic>
      <p:sp>
        <p:nvSpPr>
          <p:cNvPr id="23" name="Rektangel 22">
            <a:extLst>
              <a:ext uri="{FF2B5EF4-FFF2-40B4-BE49-F238E27FC236}">
                <a16:creationId xmlns:a16="http://schemas.microsoft.com/office/drawing/2014/main" id="{F7EB2DD6-3BEF-568C-F4D6-8087088E2A52}"/>
              </a:ext>
            </a:extLst>
          </p:cNvPr>
          <p:cNvSpPr/>
          <p:nvPr/>
        </p:nvSpPr>
        <p:spPr>
          <a:xfrm>
            <a:off x="567554" y="10442574"/>
            <a:ext cx="4658548" cy="25443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5" name="Rektangel 24">
            <a:extLst>
              <a:ext uri="{FF2B5EF4-FFF2-40B4-BE49-F238E27FC236}">
                <a16:creationId xmlns:a16="http://schemas.microsoft.com/office/drawing/2014/main" id="{8011A723-C340-07DF-AC9C-097D2A247D35}"/>
              </a:ext>
            </a:extLst>
          </p:cNvPr>
          <p:cNvSpPr/>
          <p:nvPr/>
        </p:nvSpPr>
        <p:spPr>
          <a:xfrm>
            <a:off x="5585515" y="10442574"/>
            <a:ext cx="4658548" cy="25443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26" name="Billede 25">
            <a:extLst>
              <a:ext uri="{FF2B5EF4-FFF2-40B4-BE49-F238E27FC236}">
                <a16:creationId xmlns:a16="http://schemas.microsoft.com/office/drawing/2014/main" id="{29323838-F2E9-80B9-504F-4B69496830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85098">
            <a:off x="5372612" y="10369619"/>
            <a:ext cx="435044" cy="400344"/>
          </a:xfrm>
          <a:prstGeom prst="rect">
            <a:avLst/>
          </a:prstGeom>
        </p:spPr>
      </p:pic>
      <p:sp>
        <p:nvSpPr>
          <p:cNvPr id="98" name="Ellipse 97">
            <a:extLst>
              <a:ext uri="{FF2B5EF4-FFF2-40B4-BE49-F238E27FC236}">
                <a16:creationId xmlns:a16="http://schemas.microsoft.com/office/drawing/2014/main" id="{890B7B98-3DB4-C9C4-4C50-F4CCF33F731E}"/>
              </a:ext>
            </a:extLst>
          </p:cNvPr>
          <p:cNvSpPr/>
          <p:nvPr/>
        </p:nvSpPr>
        <p:spPr>
          <a:xfrm>
            <a:off x="4895474" y="293628"/>
            <a:ext cx="358408" cy="37738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04" name="Tekstfelt 103">
            <a:extLst>
              <a:ext uri="{FF2B5EF4-FFF2-40B4-BE49-F238E27FC236}">
                <a16:creationId xmlns:a16="http://schemas.microsoft.com/office/drawing/2014/main" id="{4B7A1F56-E59C-21ED-5703-39BC44A7744B}"/>
              </a:ext>
            </a:extLst>
          </p:cNvPr>
          <p:cNvSpPr txBox="1"/>
          <p:nvPr/>
        </p:nvSpPr>
        <p:spPr>
          <a:xfrm>
            <a:off x="5743174" y="354886"/>
            <a:ext cx="26416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200" dirty="0">
                <a:latin typeface="Abc Ny" panose="02000503000000000000" pitchFamily="2" charset="0"/>
              </a:rPr>
              <a:t>Træk streg til ord der starter med U og F.</a:t>
            </a:r>
          </a:p>
        </p:txBody>
      </p:sp>
      <p:sp>
        <p:nvSpPr>
          <p:cNvPr id="109" name="Ellipse 108">
            <a:extLst>
              <a:ext uri="{FF2B5EF4-FFF2-40B4-BE49-F238E27FC236}">
                <a16:creationId xmlns:a16="http://schemas.microsoft.com/office/drawing/2014/main" id="{50340F6B-5D9B-0302-A1A5-36DBEDFDFEB3}"/>
              </a:ext>
            </a:extLst>
          </p:cNvPr>
          <p:cNvSpPr/>
          <p:nvPr/>
        </p:nvSpPr>
        <p:spPr>
          <a:xfrm>
            <a:off x="9915015" y="319990"/>
            <a:ext cx="358408" cy="37738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10" name="Kombinationstegning: figur 109">
            <a:extLst>
              <a:ext uri="{FF2B5EF4-FFF2-40B4-BE49-F238E27FC236}">
                <a16:creationId xmlns:a16="http://schemas.microsoft.com/office/drawing/2014/main" id="{441A7F56-3079-2CFA-E8C0-3E3C2F0EF55C}"/>
              </a:ext>
            </a:extLst>
          </p:cNvPr>
          <p:cNvSpPr/>
          <p:nvPr/>
        </p:nvSpPr>
        <p:spPr>
          <a:xfrm rot="963965">
            <a:off x="9963933" y="486423"/>
            <a:ext cx="131667" cy="103971"/>
          </a:xfrm>
          <a:custGeom>
            <a:avLst/>
            <a:gdLst>
              <a:gd name="connsiteX0" fmla="*/ 22860 w 220028"/>
              <a:gd name="connsiteY0" fmla="*/ 0 h 122873"/>
              <a:gd name="connsiteX1" fmla="*/ 8573 w 220028"/>
              <a:gd name="connsiteY1" fmla="*/ 8573 h 122873"/>
              <a:gd name="connsiteX2" fmla="*/ 5715 w 220028"/>
              <a:gd name="connsiteY2" fmla="*/ 20003 h 122873"/>
              <a:gd name="connsiteX3" fmla="*/ 0 w 220028"/>
              <a:gd name="connsiteY3" fmla="*/ 42863 h 122873"/>
              <a:gd name="connsiteX4" fmla="*/ 11430 w 220028"/>
              <a:gd name="connsiteY4" fmla="*/ 77153 h 122873"/>
              <a:gd name="connsiteX5" fmla="*/ 28575 w 220028"/>
              <a:gd name="connsiteY5" fmla="*/ 82868 h 122873"/>
              <a:gd name="connsiteX6" fmla="*/ 134303 w 220028"/>
              <a:gd name="connsiteY6" fmla="*/ 82868 h 122873"/>
              <a:gd name="connsiteX7" fmla="*/ 151448 w 220028"/>
              <a:gd name="connsiteY7" fmla="*/ 94298 h 122873"/>
              <a:gd name="connsiteX8" fmla="*/ 160020 w 220028"/>
              <a:gd name="connsiteY8" fmla="*/ 105728 h 122873"/>
              <a:gd name="connsiteX9" fmla="*/ 180023 w 220028"/>
              <a:gd name="connsiteY9" fmla="*/ 117158 h 122873"/>
              <a:gd name="connsiteX10" fmla="*/ 197168 w 220028"/>
              <a:gd name="connsiteY10" fmla="*/ 122873 h 122873"/>
              <a:gd name="connsiteX11" fmla="*/ 220028 w 220028"/>
              <a:gd name="connsiteY11" fmla="*/ 120015 h 122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0028" h="122873">
                <a:moveTo>
                  <a:pt x="22860" y="0"/>
                </a:moveTo>
                <a:cubicBezTo>
                  <a:pt x="18098" y="2858"/>
                  <a:pt x="12187" y="4356"/>
                  <a:pt x="8573" y="8573"/>
                </a:cubicBezTo>
                <a:cubicBezTo>
                  <a:pt x="6017" y="11555"/>
                  <a:pt x="6794" y="16227"/>
                  <a:pt x="5715" y="20003"/>
                </a:cubicBezTo>
                <a:cubicBezTo>
                  <a:pt x="-141" y="40500"/>
                  <a:pt x="5809" y="13822"/>
                  <a:pt x="0" y="42863"/>
                </a:cubicBezTo>
                <a:cubicBezTo>
                  <a:pt x="1516" y="54991"/>
                  <a:pt x="-551" y="69166"/>
                  <a:pt x="11430" y="77153"/>
                </a:cubicBezTo>
                <a:cubicBezTo>
                  <a:pt x="16442" y="80495"/>
                  <a:pt x="28575" y="82868"/>
                  <a:pt x="28575" y="82868"/>
                </a:cubicBezTo>
                <a:cubicBezTo>
                  <a:pt x="64962" y="80268"/>
                  <a:pt x="97034" y="76442"/>
                  <a:pt x="134303" y="82868"/>
                </a:cubicBezTo>
                <a:cubicBezTo>
                  <a:pt x="141072" y="84035"/>
                  <a:pt x="151448" y="94298"/>
                  <a:pt x="151448" y="94298"/>
                </a:cubicBezTo>
                <a:cubicBezTo>
                  <a:pt x="154305" y="98108"/>
                  <a:pt x="156652" y="102360"/>
                  <a:pt x="160020" y="105728"/>
                </a:cubicBezTo>
                <a:cubicBezTo>
                  <a:pt x="163456" y="109164"/>
                  <a:pt x="176289" y="115664"/>
                  <a:pt x="180023" y="117158"/>
                </a:cubicBezTo>
                <a:cubicBezTo>
                  <a:pt x="185616" y="119395"/>
                  <a:pt x="197168" y="122873"/>
                  <a:pt x="197168" y="122873"/>
                </a:cubicBezTo>
                <a:lnTo>
                  <a:pt x="220028" y="120015"/>
                </a:lnTo>
              </a:path>
            </a:pathLst>
          </a:custGeom>
          <a:noFill/>
          <a:ln w="127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111" name="Billede 110">
            <a:extLst>
              <a:ext uri="{FF2B5EF4-FFF2-40B4-BE49-F238E27FC236}">
                <a16:creationId xmlns:a16="http://schemas.microsoft.com/office/drawing/2014/main" id="{CEF6C029-A103-CC67-ECCC-367C1E2275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7392">
            <a:off x="10092966" y="370933"/>
            <a:ext cx="60856" cy="284981"/>
          </a:xfrm>
          <a:prstGeom prst="rect">
            <a:avLst/>
          </a:prstGeom>
        </p:spPr>
      </p:pic>
      <p:sp>
        <p:nvSpPr>
          <p:cNvPr id="127" name="Tekstfelt 126">
            <a:extLst>
              <a:ext uri="{FF2B5EF4-FFF2-40B4-BE49-F238E27FC236}">
                <a16:creationId xmlns:a16="http://schemas.microsoft.com/office/drawing/2014/main" id="{0DFD5437-FB42-938A-F340-1D43A197BEF7}"/>
              </a:ext>
            </a:extLst>
          </p:cNvPr>
          <p:cNvSpPr txBox="1"/>
          <p:nvPr/>
        </p:nvSpPr>
        <p:spPr>
          <a:xfrm>
            <a:off x="5743174" y="5376885"/>
            <a:ext cx="26416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200" dirty="0">
                <a:latin typeface="Abc Ny" panose="02000503000000000000" pitchFamily="2" charset="0"/>
              </a:rPr>
              <a:t>Hvad rimer? Sæt kryds. </a:t>
            </a:r>
          </a:p>
        </p:txBody>
      </p:sp>
      <p:sp>
        <p:nvSpPr>
          <p:cNvPr id="128" name="Ellipse 127">
            <a:extLst>
              <a:ext uri="{FF2B5EF4-FFF2-40B4-BE49-F238E27FC236}">
                <a16:creationId xmlns:a16="http://schemas.microsoft.com/office/drawing/2014/main" id="{064E39DD-BD94-0D7E-FF3F-30F0E3764DE3}"/>
              </a:ext>
            </a:extLst>
          </p:cNvPr>
          <p:cNvSpPr/>
          <p:nvPr/>
        </p:nvSpPr>
        <p:spPr>
          <a:xfrm>
            <a:off x="9911275" y="5373607"/>
            <a:ext cx="358408" cy="37738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275" name="Kombinationstegning: figur 274">
            <a:extLst>
              <a:ext uri="{FF2B5EF4-FFF2-40B4-BE49-F238E27FC236}">
                <a16:creationId xmlns:a16="http://schemas.microsoft.com/office/drawing/2014/main" id="{CDC63250-979A-0423-D5D9-14B21FC726F5}"/>
              </a:ext>
            </a:extLst>
          </p:cNvPr>
          <p:cNvSpPr/>
          <p:nvPr/>
        </p:nvSpPr>
        <p:spPr>
          <a:xfrm rot="963965">
            <a:off x="4945590" y="10573881"/>
            <a:ext cx="131667" cy="103971"/>
          </a:xfrm>
          <a:custGeom>
            <a:avLst/>
            <a:gdLst>
              <a:gd name="connsiteX0" fmla="*/ 22860 w 220028"/>
              <a:gd name="connsiteY0" fmla="*/ 0 h 122873"/>
              <a:gd name="connsiteX1" fmla="*/ 8573 w 220028"/>
              <a:gd name="connsiteY1" fmla="*/ 8573 h 122873"/>
              <a:gd name="connsiteX2" fmla="*/ 5715 w 220028"/>
              <a:gd name="connsiteY2" fmla="*/ 20003 h 122873"/>
              <a:gd name="connsiteX3" fmla="*/ 0 w 220028"/>
              <a:gd name="connsiteY3" fmla="*/ 42863 h 122873"/>
              <a:gd name="connsiteX4" fmla="*/ 11430 w 220028"/>
              <a:gd name="connsiteY4" fmla="*/ 77153 h 122873"/>
              <a:gd name="connsiteX5" fmla="*/ 28575 w 220028"/>
              <a:gd name="connsiteY5" fmla="*/ 82868 h 122873"/>
              <a:gd name="connsiteX6" fmla="*/ 134303 w 220028"/>
              <a:gd name="connsiteY6" fmla="*/ 82868 h 122873"/>
              <a:gd name="connsiteX7" fmla="*/ 151448 w 220028"/>
              <a:gd name="connsiteY7" fmla="*/ 94298 h 122873"/>
              <a:gd name="connsiteX8" fmla="*/ 160020 w 220028"/>
              <a:gd name="connsiteY8" fmla="*/ 105728 h 122873"/>
              <a:gd name="connsiteX9" fmla="*/ 180023 w 220028"/>
              <a:gd name="connsiteY9" fmla="*/ 117158 h 122873"/>
              <a:gd name="connsiteX10" fmla="*/ 197168 w 220028"/>
              <a:gd name="connsiteY10" fmla="*/ 122873 h 122873"/>
              <a:gd name="connsiteX11" fmla="*/ 220028 w 220028"/>
              <a:gd name="connsiteY11" fmla="*/ 120015 h 122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0028" h="122873">
                <a:moveTo>
                  <a:pt x="22860" y="0"/>
                </a:moveTo>
                <a:cubicBezTo>
                  <a:pt x="18098" y="2858"/>
                  <a:pt x="12187" y="4356"/>
                  <a:pt x="8573" y="8573"/>
                </a:cubicBezTo>
                <a:cubicBezTo>
                  <a:pt x="6017" y="11555"/>
                  <a:pt x="6794" y="16227"/>
                  <a:pt x="5715" y="20003"/>
                </a:cubicBezTo>
                <a:cubicBezTo>
                  <a:pt x="-141" y="40500"/>
                  <a:pt x="5809" y="13822"/>
                  <a:pt x="0" y="42863"/>
                </a:cubicBezTo>
                <a:cubicBezTo>
                  <a:pt x="1516" y="54991"/>
                  <a:pt x="-551" y="69166"/>
                  <a:pt x="11430" y="77153"/>
                </a:cubicBezTo>
                <a:cubicBezTo>
                  <a:pt x="16442" y="80495"/>
                  <a:pt x="28575" y="82868"/>
                  <a:pt x="28575" y="82868"/>
                </a:cubicBezTo>
                <a:cubicBezTo>
                  <a:pt x="64962" y="80268"/>
                  <a:pt x="97034" y="76442"/>
                  <a:pt x="134303" y="82868"/>
                </a:cubicBezTo>
                <a:cubicBezTo>
                  <a:pt x="141072" y="84035"/>
                  <a:pt x="151448" y="94298"/>
                  <a:pt x="151448" y="94298"/>
                </a:cubicBezTo>
                <a:cubicBezTo>
                  <a:pt x="154305" y="98108"/>
                  <a:pt x="156652" y="102360"/>
                  <a:pt x="160020" y="105728"/>
                </a:cubicBezTo>
                <a:cubicBezTo>
                  <a:pt x="163456" y="109164"/>
                  <a:pt x="176289" y="115664"/>
                  <a:pt x="180023" y="117158"/>
                </a:cubicBezTo>
                <a:cubicBezTo>
                  <a:pt x="185616" y="119395"/>
                  <a:pt x="197168" y="122873"/>
                  <a:pt x="197168" y="122873"/>
                </a:cubicBezTo>
                <a:lnTo>
                  <a:pt x="220028" y="120015"/>
                </a:lnTo>
              </a:path>
            </a:pathLst>
          </a:custGeom>
          <a:noFill/>
          <a:ln w="127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276" name="Billede 275">
            <a:extLst>
              <a:ext uri="{FF2B5EF4-FFF2-40B4-BE49-F238E27FC236}">
                <a16:creationId xmlns:a16="http://schemas.microsoft.com/office/drawing/2014/main" id="{ED54D1C7-77C3-23D9-2FB4-B02CE5F449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7392">
            <a:off x="5074623" y="10458391"/>
            <a:ext cx="60856" cy="284981"/>
          </a:xfrm>
          <a:prstGeom prst="rect">
            <a:avLst/>
          </a:prstGeom>
        </p:spPr>
      </p:pic>
      <p:sp>
        <p:nvSpPr>
          <p:cNvPr id="277" name="Tekstfelt 276">
            <a:extLst>
              <a:ext uri="{FF2B5EF4-FFF2-40B4-BE49-F238E27FC236}">
                <a16:creationId xmlns:a16="http://schemas.microsoft.com/office/drawing/2014/main" id="{193CC448-10C1-B5B4-3F81-AAED98D7B1BD}"/>
              </a:ext>
            </a:extLst>
          </p:cNvPr>
          <p:cNvSpPr txBox="1"/>
          <p:nvPr/>
        </p:nvSpPr>
        <p:spPr>
          <a:xfrm>
            <a:off x="702590" y="10424874"/>
            <a:ext cx="29453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200" dirty="0">
                <a:latin typeface="Abc Ny" panose="02000503000000000000" pitchFamily="2" charset="0"/>
              </a:rPr>
              <a:t>Træk de rigtige bogstaver ned til ordet.</a:t>
            </a: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92120C11-E8D8-C769-4F8E-468382E71C3B}"/>
              </a:ext>
            </a:extLst>
          </p:cNvPr>
          <p:cNvSpPr/>
          <p:nvPr/>
        </p:nvSpPr>
        <p:spPr>
          <a:xfrm>
            <a:off x="4889747" y="5343825"/>
            <a:ext cx="358408" cy="37738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3" name="Tekstfelt 2">
            <a:extLst>
              <a:ext uri="{FF2B5EF4-FFF2-40B4-BE49-F238E27FC236}">
                <a16:creationId xmlns:a16="http://schemas.microsoft.com/office/drawing/2014/main" id="{20DD99F3-C66B-56B5-8E5D-D49C9DABAC0B}"/>
              </a:ext>
            </a:extLst>
          </p:cNvPr>
          <p:cNvSpPr txBox="1"/>
          <p:nvPr/>
        </p:nvSpPr>
        <p:spPr>
          <a:xfrm>
            <a:off x="8677407" y="10104750"/>
            <a:ext cx="26416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200" dirty="0">
                <a:solidFill>
                  <a:schemeClr val="bg1"/>
                </a:solidFill>
                <a:latin typeface="Abc Ny" panose="02000503000000000000" pitchFamily="2" charset="0"/>
              </a:rPr>
              <a:t>MINILÆS 12, HUS PÅ SKI.</a:t>
            </a:r>
            <a:endParaRPr lang="da-DK" sz="1200" dirty="0">
              <a:latin typeface="Abc Ny" panose="02000503000000000000" pitchFamily="2" charset="0"/>
            </a:endParaRPr>
          </a:p>
        </p:txBody>
      </p:sp>
      <p:sp>
        <p:nvSpPr>
          <p:cNvPr id="4" name="Tekstfelt 3">
            <a:extLst>
              <a:ext uri="{FF2B5EF4-FFF2-40B4-BE49-F238E27FC236}">
                <a16:creationId xmlns:a16="http://schemas.microsoft.com/office/drawing/2014/main" id="{B716DAEF-9385-3BA5-95FC-E80D7B245E64}"/>
              </a:ext>
            </a:extLst>
          </p:cNvPr>
          <p:cNvSpPr txBox="1"/>
          <p:nvPr/>
        </p:nvSpPr>
        <p:spPr>
          <a:xfrm>
            <a:off x="8769645" y="5047848"/>
            <a:ext cx="26416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200" dirty="0">
                <a:solidFill>
                  <a:schemeClr val="bg1"/>
                </a:solidFill>
                <a:latin typeface="Abc Ny" panose="02000503000000000000" pitchFamily="2" charset="0"/>
              </a:rPr>
              <a:t>MINILÆS 11, KAT I HAT.</a:t>
            </a:r>
            <a:endParaRPr lang="da-DK" sz="1200" dirty="0">
              <a:latin typeface="Abc Ny" panose="02000503000000000000" pitchFamily="2" charset="0"/>
            </a:endParaRPr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F91F0F76-3DE9-5B42-799B-B1E1F8593FF4}"/>
              </a:ext>
            </a:extLst>
          </p:cNvPr>
          <p:cNvSpPr txBox="1"/>
          <p:nvPr/>
        </p:nvSpPr>
        <p:spPr>
          <a:xfrm>
            <a:off x="8769646" y="-10228"/>
            <a:ext cx="26416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200" dirty="0">
                <a:solidFill>
                  <a:schemeClr val="bg1"/>
                </a:solidFill>
                <a:latin typeface="Abc Ny" panose="02000503000000000000" pitchFamily="2" charset="0"/>
              </a:rPr>
              <a:t>MINILÆS 10, FE I UFO.</a:t>
            </a:r>
            <a:endParaRPr lang="da-DK" sz="1200" dirty="0">
              <a:latin typeface="Abc Ny" panose="02000503000000000000" pitchFamily="2" charset="0"/>
            </a:endParaRPr>
          </a:p>
        </p:txBody>
      </p:sp>
      <p:sp>
        <p:nvSpPr>
          <p:cNvPr id="28" name="Rektangel 27">
            <a:extLst>
              <a:ext uri="{FF2B5EF4-FFF2-40B4-BE49-F238E27FC236}">
                <a16:creationId xmlns:a16="http://schemas.microsoft.com/office/drawing/2014/main" id="{4E41D19A-B116-EDE2-8DEC-1DC04FC7E3B8}"/>
              </a:ext>
            </a:extLst>
          </p:cNvPr>
          <p:cNvSpPr/>
          <p:nvPr/>
        </p:nvSpPr>
        <p:spPr>
          <a:xfrm>
            <a:off x="567554" y="10442574"/>
            <a:ext cx="4658548" cy="25443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58" name="Rektangel: afrundede hjørner 57">
            <a:extLst>
              <a:ext uri="{FF2B5EF4-FFF2-40B4-BE49-F238E27FC236}">
                <a16:creationId xmlns:a16="http://schemas.microsoft.com/office/drawing/2014/main" id="{4EFC2F49-D488-7FCB-346A-470D1D308AD4}"/>
              </a:ext>
            </a:extLst>
          </p:cNvPr>
          <p:cNvSpPr/>
          <p:nvPr/>
        </p:nvSpPr>
        <p:spPr>
          <a:xfrm>
            <a:off x="1723041" y="992153"/>
            <a:ext cx="735731" cy="589300"/>
          </a:xfrm>
          <a:prstGeom prst="roundRect">
            <a:avLst/>
          </a:prstGeom>
          <a:noFill/>
          <a:ln>
            <a:solidFill>
              <a:srgbClr val="6D9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59" name="Tekstfelt 58">
            <a:extLst>
              <a:ext uri="{FF2B5EF4-FFF2-40B4-BE49-F238E27FC236}">
                <a16:creationId xmlns:a16="http://schemas.microsoft.com/office/drawing/2014/main" id="{0B320015-FE6A-89E5-62FE-77E9B8445499}"/>
              </a:ext>
            </a:extLst>
          </p:cNvPr>
          <p:cNvSpPr txBox="1"/>
          <p:nvPr/>
        </p:nvSpPr>
        <p:spPr>
          <a:xfrm>
            <a:off x="1849620" y="1052585"/>
            <a:ext cx="8162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800" dirty="0">
                <a:solidFill>
                  <a:srgbClr val="6D9480"/>
                </a:solidFill>
                <a:latin typeface="Abc Ny" panose="02000503000000000000" pitchFamily="2" charset="0"/>
              </a:rPr>
              <a:t>FI</a:t>
            </a:r>
          </a:p>
        </p:txBody>
      </p:sp>
      <p:sp>
        <p:nvSpPr>
          <p:cNvPr id="60" name="Rektangel: afrundede hjørner 59">
            <a:extLst>
              <a:ext uri="{FF2B5EF4-FFF2-40B4-BE49-F238E27FC236}">
                <a16:creationId xmlns:a16="http://schemas.microsoft.com/office/drawing/2014/main" id="{D15415C8-63CC-8425-6C28-C20E97800143}"/>
              </a:ext>
            </a:extLst>
          </p:cNvPr>
          <p:cNvSpPr/>
          <p:nvPr/>
        </p:nvSpPr>
        <p:spPr>
          <a:xfrm>
            <a:off x="2562996" y="999075"/>
            <a:ext cx="735731" cy="589300"/>
          </a:xfrm>
          <a:prstGeom prst="roundRect">
            <a:avLst/>
          </a:prstGeom>
          <a:noFill/>
          <a:ln>
            <a:solidFill>
              <a:srgbClr val="6D9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61" name="Tekstfelt 60">
            <a:extLst>
              <a:ext uri="{FF2B5EF4-FFF2-40B4-BE49-F238E27FC236}">
                <a16:creationId xmlns:a16="http://schemas.microsoft.com/office/drawing/2014/main" id="{5C1E1DAE-5C63-CFE9-7375-8422E7AFA729}"/>
              </a:ext>
            </a:extLst>
          </p:cNvPr>
          <p:cNvSpPr txBox="1"/>
          <p:nvPr/>
        </p:nvSpPr>
        <p:spPr>
          <a:xfrm>
            <a:off x="2671285" y="1055478"/>
            <a:ext cx="8162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800" dirty="0">
                <a:solidFill>
                  <a:srgbClr val="6D9480"/>
                </a:solidFill>
                <a:latin typeface="Abc Ny" panose="02000503000000000000" pitchFamily="2" charset="0"/>
              </a:rPr>
              <a:t>FE</a:t>
            </a:r>
          </a:p>
        </p:txBody>
      </p:sp>
      <p:sp>
        <p:nvSpPr>
          <p:cNvPr id="62" name="Rektangel: afrundede hjørner 61">
            <a:extLst>
              <a:ext uri="{FF2B5EF4-FFF2-40B4-BE49-F238E27FC236}">
                <a16:creationId xmlns:a16="http://schemas.microsoft.com/office/drawing/2014/main" id="{0D518481-7ACF-8F70-10A6-3C939035E129}"/>
              </a:ext>
            </a:extLst>
          </p:cNvPr>
          <p:cNvSpPr/>
          <p:nvPr/>
        </p:nvSpPr>
        <p:spPr>
          <a:xfrm>
            <a:off x="3422637" y="992153"/>
            <a:ext cx="735731" cy="589300"/>
          </a:xfrm>
          <a:prstGeom prst="roundRect">
            <a:avLst/>
          </a:prstGeom>
          <a:noFill/>
          <a:ln>
            <a:solidFill>
              <a:srgbClr val="6D9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63" name="Tekstfelt 62">
            <a:extLst>
              <a:ext uri="{FF2B5EF4-FFF2-40B4-BE49-F238E27FC236}">
                <a16:creationId xmlns:a16="http://schemas.microsoft.com/office/drawing/2014/main" id="{437D0B96-35A7-A737-9C99-5E544607EE34}"/>
              </a:ext>
            </a:extLst>
          </p:cNvPr>
          <p:cNvSpPr txBox="1"/>
          <p:nvPr/>
        </p:nvSpPr>
        <p:spPr>
          <a:xfrm>
            <a:off x="3481415" y="1068230"/>
            <a:ext cx="8162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800" dirty="0">
                <a:solidFill>
                  <a:srgbClr val="6D9480"/>
                </a:solidFill>
                <a:latin typeface="Abc Ny" panose="02000503000000000000" pitchFamily="2" charset="0"/>
              </a:rPr>
              <a:t>FÅ</a:t>
            </a:r>
          </a:p>
        </p:txBody>
      </p:sp>
      <p:sp>
        <p:nvSpPr>
          <p:cNvPr id="64" name="Rektangel: afrundede hjørner 63">
            <a:extLst>
              <a:ext uri="{FF2B5EF4-FFF2-40B4-BE49-F238E27FC236}">
                <a16:creationId xmlns:a16="http://schemas.microsoft.com/office/drawing/2014/main" id="{84F17157-B406-31BA-B1BB-21403E25074C}"/>
              </a:ext>
            </a:extLst>
          </p:cNvPr>
          <p:cNvSpPr/>
          <p:nvPr/>
        </p:nvSpPr>
        <p:spPr>
          <a:xfrm>
            <a:off x="4286812" y="983069"/>
            <a:ext cx="735731" cy="589300"/>
          </a:xfrm>
          <a:prstGeom prst="roundRect">
            <a:avLst/>
          </a:prstGeom>
          <a:noFill/>
          <a:ln>
            <a:solidFill>
              <a:srgbClr val="6D9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65" name="Tekstfelt 64">
            <a:extLst>
              <a:ext uri="{FF2B5EF4-FFF2-40B4-BE49-F238E27FC236}">
                <a16:creationId xmlns:a16="http://schemas.microsoft.com/office/drawing/2014/main" id="{6200E000-E916-24D7-18FC-E46FCB0DB9FC}"/>
              </a:ext>
            </a:extLst>
          </p:cNvPr>
          <p:cNvSpPr txBox="1"/>
          <p:nvPr/>
        </p:nvSpPr>
        <p:spPr>
          <a:xfrm>
            <a:off x="4374876" y="1074446"/>
            <a:ext cx="8871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800" dirty="0">
                <a:solidFill>
                  <a:srgbClr val="6D9480"/>
                </a:solidFill>
                <a:latin typeface="Abc Ny" panose="02000503000000000000" pitchFamily="2" charset="0"/>
              </a:rPr>
              <a:t>FO</a:t>
            </a:r>
          </a:p>
        </p:txBody>
      </p:sp>
      <p:sp>
        <p:nvSpPr>
          <p:cNvPr id="66" name="Rektangel: afrundede hjørner 65">
            <a:extLst>
              <a:ext uri="{FF2B5EF4-FFF2-40B4-BE49-F238E27FC236}">
                <a16:creationId xmlns:a16="http://schemas.microsoft.com/office/drawing/2014/main" id="{526AE07A-ADB3-FBAA-AB54-792BCCA712F8}"/>
              </a:ext>
            </a:extLst>
          </p:cNvPr>
          <p:cNvSpPr/>
          <p:nvPr/>
        </p:nvSpPr>
        <p:spPr>
          <a:xfrm>
            <a:off x="1722335" y="2017145"/>
            <a:ext cx="735731" cy="589300"/>
          </a:xfrm>
          <a:prstGeom prst="roundRect">
            <a:avLst/>
          </a:prstGeom>
          <a:noFill/>
          <a:ln>
            <a:solidFill>
              <a:srgbClr val="6D9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67" name="Tekstfelt 66">
            <a:extLst>
              <a:ext uri="{FF2B5EF4-FFF2-40B4-BE49-F238E27FC236}">
                <a16:creationId xmlns:a16="http://schemas.microsoft.com/office/drawing/2014/main" id="{A69C5620-BEF3-EAB6-CC5C-DC3CD77FEFB7}"/>
              </a:ext>
            </a:extLst>
          </p:cNvPr>
          <p:cNvSpPr txBox="1"/>
          <p:nvPr/>
        </p:nvSpPr>
        <p:spPr>
          <a:xfrm>
            <a:off x="3398894" y="2093444"/>
            <a:ext cx="13231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800" dirty="0">
                <a:solidFill>
                  <a:srgbClr val="6D9480"/>
                </a:solidFill>
                <a:latin typeface="Abc Ny" panose="02000503000000000000" pitchFamily="2" charset="0"/>
              </a:rPr>
              <a:t>UFO</a:t>
            </a:r>
          </a:p>
        </p:txBody>
      </p:sp>
      <p:sp>
        <p:nvSpPr>
          <p:cNvPr id="68" name="Rektangel: afrundede hjørner 67">
            <a:extLst>
              <a:ext uri="{FF2B5EF4-FFF2-40B4-BE49-F238E27FC236}">
                <a16:creationId xmlns:a16="http://schemas.microsoft.com/office/drawing/2014/main" id="{D66DC501-26C7-07D3-7DC7-042817B1CE05}"/>
              </a:ext>
            </a:extLst>
          </p:cNvPr>
          <p:cNvSpPr/>
          <p:nvPr/>
        </p:nvSpPr>
        <p:spPr>
          <a:xfrm>
            <a:off x="2562290" y="2024067"/>
            <a:ext cx="735731" cy="589300"/>
          </a:xfrm>
          <a:prstGeom prst="roundRect">
            <a:avLst/>
          </a:prstGeom>
          <a:noFill/>
          <a:ln>
            <a:solidFill>
              <a:srgbClr val="6D9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69" name="Tekstfelt 68">
            <a:extLst>
              <a:ext uri="{FF2B5EF4-FFF2-40B4-BE49-F238E27FC236}">
                <a16:creationId xmlns:a16="http://schemas.microsoft.com/office/drawing/2014/main" id="{A438B9AE-AF47-8199-56B9-C4159EBC0C27}"/>
              </a:ext>
            </a:extLst>
          </p:cNvPr>
          <p:cNvSpPr txBox="1"/>
          <p:nvPr/>
        </p:nvSpPr>
        <p:spPr>
          <a:xfrm>
            <a:off x="2523743" y="2108268"/>
            <a:ext cx="11113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800" dirty="0">
                <a:solidFill>
                  <a:srgbClr val="6D9480"/>
                </a:solidFill>
                <a:latin typeface="Abc Ny" panose="02000503000000000000" pitchFamily="2" charset="0"/>
              </a:rPr>
              <a:t>UFÅ</a:t>
            </a:r>
          </a:p>
        </p:txBody>
      </p:sp>
      <p:sp>
        <p:nvSpPr>
          <p:cNvPr id="70" name="Rektangel: afrundede hjørner 69">
            <a:extLst>
              <a:ext uri="{FF2B5EF4-FFF2-40B4-BE49-F238E27FC236}">
                <a16:creationId xmlns:a16="http://schemas.microsoft.com/office/drawing/2014/main" id="{68308C29-4770-14F3-BDE9-C40BEC10391C}"/>
              </a:ext>
            </a:extLst>
          </p:cNvPr>
          <p:cNvSpPr/>
          <p:nvPr/>
        </p:nvSpPr>
        <p:spPr>
          <a:xfrm>
            <a:off x="3421931" y="2017145"/>
            <a:ext cx="735731" cy="589300"/>
          </a:xfrm>
          <a:prstGeom prst="roundRect">
            <a:avLst/>
          </a:prstGeom>
          <a:noFill/>
          <a:ln>
            <a:solidFill>
              <a:srgbClr val="6D9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71" name="Rektangel: afrundede hjørner 70">
            <a:extLst>
              <a:ext uri="{FF2B5EF4-FFF2-40B4-BE49-F238E27FC236}">
                <a16:creationId xmlns:a16="http://schemas.microsoft.com/office/drawing/2014/main" id="{BDBC8C0D-F80B-7D3F-ECDB-3EC6369FCDF6}"/>
              </a:ext>
            </a:extLst>
          </p:cNvPr>
          <p:cNvSpPr/>
          <p:nvPr/>
        </p:nvSpPr>
        <p:spPr>
          <a:xfrm>
            <a:off x="4286106" y="2008061"/>
            <a:ext cx="735731" cy="589300"/>
          </a:xfrm>
          <a:prstGeom prst="roundRect">
            <a:avLst/>
          </a:prstGeom>
          <a:noFill/>
          <a:ln>
            <a:solidFill>
              <a:srgbClr val="6D9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72" name="Rektangel: afrundede hjørner 71">
            <a:extLst>
              <a:ext uri="{FF2B5EF4-FFF2-40B4-BE49-F238E27FC236}">
                <a16:creationId xmlns:a16="http://schemas.microsoft.com/office/drawing/2014/main" id="{7BDF35D8-7E5D-CF50-AC41-618E6115DA03}"/>
              </a:ext>
            </a:extLst>
          </p:cNvPr>
          <p:cNvSpPr/>
          <p:nvPr/>
        </p:nvSpPr>
        <p:spPr>
          <a:xfrm>
            <a:off x="1731063" y="3027248"/>
            <a:ext cx="735731" cy="589300"/>
          </a:xfrm>
          <a:prstGeom prst="roundRect">
            <a:avLst/>
          </a:prstGeom>
          <a:noFill/>
          <a:ln>
            <a:solidFill>
              <a:srgbClr val="6D9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73" name="Rektangel: afrundede hjørner 72">
            <a:extLst>
              <a:ext uri="{FF2B5EF4-FFF2-40B4-BE49-F238E27FC236}">
                <a16:creationId xmlns:a16="http://schemas.microsoft.com/office/drawing/2014/main" id="{5E89F45A-A069-95AA-73D3-5EAAA1169FF2}"/>
              </a:ext>
            </a:extLst>
          </p:cNvPr>
          <p:cNvSpPr/>
          <p:nvPr/>
        </p:nvSpPr>
        <p:spPr>
          <a:xfrm>
            <a:off x="2571018" y="3034170"/>
            <a:ext cx="735731" cy="589300"/>
          </a:xfrm>
          <a:prstGeom prst="roundRect">
            <a:avLst/>
          </a:prstGeom>
          <a:noFill/>
          <a:ln>
            <a:solidFill>
              <a:srgbClr val="6D9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74" name="Rektangel: afrundede hjørner 73">
            <a:extLst>
              <a:ext uri="{FF2B5EF4-FFF2-40B4-BE49-F238E27FC236}">
                <a16:creationId xmlns:a16="http://schemas.microsoft.com/office/drawing/2014/main" id="{AEB90F9C-0F3C-45D7-23F4-B66C93866464}"/>
              </a:ext>
            </a:extLst>
          </p:cNvPr>
          <p:cNvSpPr/>
          <p:nvPr/>
        </p:nvSpPr>
        <p:spPr>
          <a:xfrm>
            <a:off x="3430659" y="3027248"/>
            <a:ext cx="735731" cy="589300"/>
          </a:xfrm>
          <a:prstGeom prst="roundRect">
            <a:avLst/>
          </a:prstGeom>
          <a:noFill/>
          <a:ln>
            <a:solidFill>
              <a:srgbClr val="6D9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75" name="Rektangel: afrundede hjørner 74">
            <a:extLst>
              <a:ext uri="{FF2B5EF4-FFF2-40B4-BE49-F238E27FC236}">
                <a16:creationId xmlns:a16="http://schemas.microsoft.com/office/drawing/2014/main" id="{2352CF13-AC87-4377-5AE4-7E4ED2BFB66A}"/>
              </a:ext>
            </a:extLst>
          </p:cNvPr>
          <p:cNvSpPr/>
          <p:nvPr/>
        </p:nvSpPr>
        <p:spPr>
          <a:xfrm>
            <a:off x="4294834" y="3018164"/>
            <a:ext cx="735731" cy="589300"/>
          </a:xfrm>
          <a:prstGeom prst="roundRect">
            <a:avLst/>
          </a:prstGeom>
          <a:noFill/>
          <a:ln>
            <a:solidFill>
              <a:srgbClr val="6D9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76" name="Rektangel: afrundede hjørner 75">
            <a:extLst>
              <a:ext uri="{FF2B5EF4-FFF2-40B4-BE49-F238E27FC236}">
                <a16:creationId xmlns:a16="http://schemas.microsoft.com/office/drawing/2014/main" id="{9BA09CB1-203B-2086-3E05-9DCFFB31E24D}"/>
              </a:ext>
            </a:extLst>
          </p:cNvPr>
          <p:cNvSpPr/>
          <p:nvPr/>
        </p:nvSpPr>
        <p:spPr>
          <a:xfrm>
            <a:off x="1746621" y="4081386"/>
            <a:ext cx="735731" cy="589300"/>
          </a:xfrm>
          <a:prstGeom prst="roundRect">
            <a:avLst/>
          </a:prstGeom>
          <a:noFill/>
          <a:ln>
            <a:solidFill>
              <a:srgbClr val="6D9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77" name="Rektangel: afrundede hjørner 76">
            <a:extLst>
              <a:ext uri="{FF2B5EF4-FFF2-40B4-BE49-F238E27FC236}">
                <a16:creationId xmlns:a16="http://schemas.microsoft.com/office/drawing/2014/main" id="{C34A936F-C68C-C262-ECD8-7F4D8934F48F}"/>
              </a:ext>
            </a:extLst>
          </p:cNvPr>
          <p:cNvSpPr/>
          <p:nvPr/>
        </p:nvSpPr>
        <p:spPr>
          <a:xfrm>
            <a:off x="2586576" y="4088308"/>
            <a:ext cx="735731" cy="589300"/>
          </a:xfrm>
          <a:prstGeom prst="roundRect">
            <a:avLst/>
          </a:prstGeom>
          <a:noFill/>
          <a:ln>
            <a:solidFill>
              <a:srgbClr val="6D9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78" name="Rektangel: afrundede hjørner 77">
            <a:extLst>
              <a:ext uri="{FF2B5EF4-FFF2-40B4-BE49-F238E27FC236}">
                <a16:creationId xmlns:a16="http://schemas.microsoft.com/office/drawing/2014/main" id="{29EB61E0-4A88-D1C8-6C8D-A58C9D10B143}"/>
              </a:ext>
            </a:extLst>
          </p:cNvPr>
          <p:cNvSpPr/>
          <p:nvPr/>
        </p:nvSpPr>
        <p:spPr>
          <a:xfrm>
            <a:off x="3446217" y="4081386"/>
            <a:ext cx="735731" cy="589300"/>
          </a:xfrm>
          <a:prstGeom prst="roundRect">
            <a:avLst/>
          </a:prstGeom>
          <a:noFill/>
          <a:ln>
            <a:solidFill>
              <a:srgbClr val="6D9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79" name="Rektangel: afrundede hjørner 78">
            <a:extLst>
              <a:ext uri="{FF2B5EF4-FFF2-40B4-BE49-F238E27FC236}">
                <a16:creationId xmlns:a16="http://schemas.microsoft.com/office/drawing/2014/main" id="{8490FB5B-4167-AFF8-D4A9-56A504E97594}"/>
              </a:ext>
            </a:extLst>
          </p:cNvPr>
          <p:cNvSpPr/>
          <p:nvPr/>
        </p:nvSpPr>
        <p:spPr>
          <a:xfrm>
            <a:off x="4310392" y="4072302"/>
            <a:ext cx="735731" cy="589300"/>
          </a:xfrm>
          <a:prstGeom prst="roundRect">
            <a:avLst/>
          </a:prstGeom>
          <a:noFill/>
          <a:ln>
            <a:solidFill>
              <a:srgbClr val="6D9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80" name="Tekstfelt 79">
            <a:extLst>
              <a:ext uri="{FF2B5EF4-FFF2-40B4-BE49-F238E27FC236}">
                <a16:creationId xmlns:a16="http://schemas.microsoft.com/office/drawing/2014/main" id="{570F4292-FBCD-0A44-4D73-D21927AF0CA1}"/>
              </a:ext>
            </a:extLst>
          </p:cNvPr>
          <p:cNvSpPr txBox="1"/>
          <p:nvPr/>
        </p:nvSpPr>
        <p:spPr>
          <a:xfrm>
            <a:off x="1725507" y="2110148"/>
            <a:ext cx="13231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800" dirty="0">
                <a:solidFill>
                  <a:srgbClr val="6D9480"/>
                </a:solidFill>
                <a:latin typeface="Abc Ny" panose="02000503000000000000" pitchFamily="2" charset="0"/>
              </a:rPr>
              <a:t>UFU</a:t>
            </a:r>
          </a:p>
        </p:txBody>
      </p:sp>
      <p:sp>
        <p:nvSpPr>
          <p:cNvPr id="81" name="Tekstfelt 80">
            <a:extLst>
              <a:ext uri="{FF2B5EF4-FFF2-40B4-BE49-F238E27FC236}">
                <a16:creationId xmlns:a16="http://schemas.microsoft.com/office/drawing/2014/main" id="{B286C19A-9197-4220-3B67-7C9ABD8863BA}"/>
              </a:ext>
            </a:extLst>
          </p:cNvPr>
          <p:cNvSpPr txBox="1"/>
          <p:nvPr/>
        </p:nvSpPr>
        <p:spPr>
          <a:xfrm>
            <a:off x="3440752" y="4144440"/>
            <a:ext cx="13231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800" dirty="0">
                <a:solidFill>
                  <a:srgbClr val="6D9480"/>
                </a:solidFill>
                <a:latin typeface="Abc Ny" panose="02000503000000000000" pitchFamily="2" charset="0"/>
              </a:rPr>
              <a:t>SKY</a:t>
            </a:r>
          </a:p>
        </p:txBody>
      </p:sp>
      <p:sp>
        <p:nvSpPr>
          <p:cNvPr id="82" name="Tekstfelt 81">
            <a:extLst>
              <a:ext uri="{FF2B5EF4-FFF2-40B4-BE49-F238E27FC236}">
                <a16:creationId xmlns:a16="http://schemas.microsoft.com/office/drawing/2014/main" id="{A380EEB5-2DB8-480F-1825-4A51221E37FC}"/>
              </a:ext>
            </a:extLst>
          </p:cNvPr>
          <p:cNvSpPr txBox="1"/>
          <p:nvPr/>
        </p:nvSpPr>
        <p:spPr>
          <a:xfrm>
            <a:off x="2614503" y="4151104"/>
            <a:ext cx="13231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800" dirty="0">
                <a:solidFill>
                  <a:srgbClr val="6D9480"/>
                </a:solidFill>
                <a:latin typeface="Abc Ny" panose="02000503000000000000" pitchFamily="2" charset="0"/>
              </a:rPr>
              <a:t>SKI</a:t>
            </a:r>
          </a:p>
        </p:txBody>
      </p:sp>
      <p:sp>
        <p:nvSpPr>
          <p:cNvPr id="83" name="Tekstfelt 82">
            <a:extLst>
              <a:ext uri="{FF2B5EF4-FFF2-40B4-BE49-F238E27FC236}">
                <a16:creationId xmlns:a16="http://schemas.microsoft.com/office/drawing/2014/main" id="{BA7F36BE-356F-F16C-D1C8-A1B72B224958}"/>
              </a:ext>
            </a:extLst>
          </p:cNvPr>
          <p:cNvSpPr txBox="1"/>
          <p:nvPr/>
        </p:nvSpPr>
        <p:spPr>
          <a:xfrm>
            <a:off x="1722335" y="4139729"/>
            <a:ext cx="13231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800" dirty="0">
                <a:solidFill>
                  <a:srgbClr val="6D9480"/>
                </a:solidFill>
                <a:latin typeface="Abc Ny" panose="02000503000000000000" pitchFamily="2" charset="0"/>
              </a:rPr>
              <a:t>SKO</a:t>
            </a:r>
          </a:p>
        </p:txBody>
      </p:sp>
      <p:sp>
        <p:nvSpPr>
          <p:cNvPr id="84" name="Tekstfelt 83">
            <a:extLst>
              <a:ext uri="{FF2B5EF4-FFF2-40B4-BE49-F238E27FC236}">
                <a16:creationId xmlns:a16="http://schemas.microsoft.com/office/drawing/2014/main" id="{FABF6FFD-98C2-C62D-C572-B0F207D00CB7}"/>
              </a:ext>
            </a:extLst>
          </p:cNvPr>
          <p:cNvSpPr txBox="1"/>
          <p:nvPr/>
        </p:nvSpPr>
        <p:spPr>
          <a:xfrm>
            <a:off x="1681599" y="3111529"/>
            <a:ext cx="9265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400" dirty="0">
                <a:solidFill>
                  <a:srgbClr val="6D9480"/>
                </a:solidFill>
                <a:latin typeface="Abc Ny" panose="02000503000000000000" pitchFamily="2" charset="0"/>
              </a:rPr>
              <a:t>LAKA</a:t>
            </a:r>
          </a:p>
        </p:txBody>
      </p:sp>
      <p:pic>
        <p:nvPicPr>
          <p:cNvPr id="92" name="Billede 91" descr="Et billede, der indeholder tekst&#10;&#10;Automatisk genereret beskrivelse">
            <a:extLst>
              <a:ext uri="{FF2B5EF4-FFF2-40B4-BE49-F238E27FC236}">
                <a16:creationId xmlns:a16="http://schemas.microsoft.com/office/drawing/2014/main" id="{A2639BC3-5943-C41E-86B5-92C3153D3A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21980">
            <a:off x="703633" y="841783"/>
            <a:ext cx="661466" cy="1048984"/>
          </a:xfrm>
          <a:prstGeom prst="rect">
            <a:avLst/>
          </a:prstGeom>
        </p:spPr>
      </p:pic>
      <p:pic>
        <p:nvPicPr>
          <p:cNvPr id="94" name="Billede 93">
            <a:extLst>
              <a:ext uri="{FF2B5EF4-FFF2-40B4-BE49-F238E27FC236}">
                <a16:creationId xmlns:a16="http://schemas.microsoft.com/office/drawing/2014/main" id="{7703135A-BF7F-D05B-5C0C-7FF3F67467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516" y="1986951"/>
            <a:ext cx="974369" cy="610641"/>
          </a:xfrm>
          <a:prstGeom prst="rect">
            <a:avLst/>
          </a:prstGeom>
        </p:spPr>
      </p:pic>
      <p:pic>
        <p:nvPicPr>
          <p:cNvPr id="96" name="Billede 95" descr="Et billede, der indeholder silhuet, bue, vektorgrafik&#10;&#10;Automatisk genereret beskrivelse">
            <a:extLst>
              <a:ext uri="{FF2B5EF4-FFF2-40B4-BE49-F238E27FC236}">
                <a16:creationId xmlns:a16="http://schemas.microsoft.com/office/drawing/2014/main" id="{DA070DFF-60BC-F5E0-B721-3921E236DA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613" y="4020309"/>
            <a:ext cx="964329" cy="605509"/>
          </a:xfrm>
          <a:prstGeom prst="rect">
            <a:avLst/>
          </a:prstGeom>
        </p:spPr>
      </p:pic>
      <p:pic>
        <p:nvPicPr>
          <p:cNvPr id="100" name="Billede 99" descr="Et billede, der indeholder tekst&#10;&#10;Automatisk genereret beskrivelse">
            <a:extLst>
              <a:ext uri="{FF2B5EF4-FFF2-40B4-BE49-F238E27FC236}">
                <a16:creationId xmlns:a16="http://schemas.microsoft.com/office/drawing/2014/main" id="{E79A4430-26BE-A4BC-3B3B-A37F702A62D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554" y="2845663"/>
            <a:ext cx="695445" cy="882572"/>
          </a:xfrm>
          <a:prstGeom prst="rect">
            <a:avLst/>
          </a:prstGeom>
        </p:spPr>
      </p:pic>
      <p:sp>
        <p:nvSpPr>
          <p:cNvPr id="101" name="Tekstfelt 100">
            <a:extLst>
              <a:ext uri="{FF2B5EF4-FFF2-40B4-BE49-F238E27FC236}">
                <a16:creationId xmlns:a16="http://schemas.microsoft.com/office/drawing/2014/main" id="{4F6B9F4D-8AC8-F8D6-DDEF-3458AD8AB520}"/>
              </a:ext>
            </a:extLst>
          </p:cNvPr>
          <p:cNvSpPr txBox="1"/>
          <p:nvPr/>
        </p:nvSpPr>
        <p:spPr>
          <a:xfrm>
            <a:off x="4284018" y="2074363"/>
            <a:ext cx="13231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800" dirty="0">
                <a:solidFill>
                  <a:srgbClr val="6D9480"/>
                </a:solidFill>
                <a:latin typeface="Abc Ny" panose="02000503000000000000" pitchFamily="2" charset="0"/>
              </a:rPr>
              <a:t>UNO</a:t>
            </a:r>
          </a:p>
        </p:txBody>
      </p:sp>
      <p:sp>
        <p:nvSpPr>
          <p:cNvPr id="102" name="Tekstfelt 101">
            <a:extLst>
              <a:ext uri="{FF2B5EF4-FFF2-40B4-BE49-F238E27FC236}">
                <a16:creationId xmlns:a16="http://schemas.microsoft.com/office/drawing/2014/main" id="{280F6841-CF08-5304-C25E-3A7361F929C0}"/>
              </a:ext>
            </a:extLst>
          </p:cNvPr>
          <p:cNvSpPr txBox="1"/>
          <p:nvPr/>
        </p:nvSpPr>
        <p:spPr>
          <a:xfrm>
            <a:off x="2511608" y="3113925"/>
            <a:ext cx="9265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400" dirty="0">
                <a:solidFill>
                  <a:srgbClr val="6D9480"/>
                </a:solidFill>
                <a:latin typeface="Abc Ny" panose="02000503000000000000" pitchFamily="2" charset="0"/>
              </a:rPr>
              <a:t>LATA</a:t>
            </a:r>
          </a:p>
        </p:txBody>
      </p:sp>
      <p:sp>
        <p:nvSpPr>
          <p:cNvPr id="103" name="Tekstfelt 102">
            <a:extLst>
              <a:ext uri="{FF2B5EF4-FFF2-40B4-BE49-F238E27FC236}">
                <a16:creationId xmlns:a16="http://schemas.microsoft.com/office/drawing/2014/main" id="{AE2C01DC-3425-CB77-A9B3-0BC552C75DA2}"/>
              </a:ext>
            </a:extLst>
          </p:cNvPr>
          <p:cNvSpPr txBox="1"/>
          <p:nvPr/>
        </p:nvSpPr>
        <p:spPr>
          <a:xfrm>
            <a:off x="3365578" y="3115511"/>
            <a:ext cx="9265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400" dirty="0">
                <a:solidFill>
                  <a:srgbClr val="6D9480"/>
                </a:solidFill>
                <a:latin typeface="Abc Ny" panose="02000503000000000000" pitchFamily="2" charset="0"/>
              </a:rPr>
              <a:t>LØMA</a:t>
            </a:r>
          </a:p>
        </p:txBody>
      </p:sp>
      <p:sp>
        <p:nvSpPr>
          <p:cNvPr id="105" name="Tekstfelt 104">
            <a:extLst>
              <a:ext uri="{FF2B5EF4-FFF2-40B4-BE49-F238E27FC236}">
                <a16:creationId xmlns:a16="http://schemas.microsoft.com/office/drawing/2014/main" id="{220F52C4-7DF9-8734-E112-A7C614CBC31B}"/>
              </a:ext>
            </a:extLst>
          </p:cNvPr>
          <p:cNvSpPr txBox="1"/>
          <p:nvPr/>
        </p:nvSpPr>
        <p:spPr>
          <a:xfrm>
            <a:off x="4215831" y="3107261"/>
            <a:ext cx="9265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400" dirty="0">
                <a:solidFill>
                  <a:srgbClr val="6D9480"/>
                </a:solidFill>
                <a:latin typeface="Abc Ny" panose="02000503000000000000" pitchFamily="2" charset="0"/>
              </a:rPr>
              <a:t>LAMA</a:t>
            </a:r>
          </a:p>
        </p:txBody>
      </p:sp>
      <p:sp>
        <p:nvSpPr>
          <p:cNvPr id="106" name="Tekstfelt 105">
            <a:extLst>
              <a:ext uri="{FF2B5EF4-FFF2-40B4-BE49-F238E27FC236}">
                <a16:creationId xmlns:a16="http://schemas.microsoft.com/office/drawing/2014/main" id="{5E3456A6-1545-A696-0DC3-69484CDF6859}"/>
              </a:ext>
            </a:extLst>
          </p:cNvPr>
          <p:cNvSpPr txBox="1"/>
          <p:nvPr/>
        </p:nvSpPr>
        <p:spPr>
          <a:xfrm>
            <a:off x="4322514" y="4143281"/>
            <a:ext cx="13231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800" dirty="0">
                <a:solidFill>
                  <a:srgbClr val="6D9480"/>
                </a:solidFill>
                <a:latin typeface="Abc Ny" panose="02000503000000000000" pitchFamily="2" charset="0"/>
              </a:rPr>
              <a:t>SKE</a:t>
            </a:r>
          </a:p>
        </p:txBody>
      </p:sp>
      <p:sp>
        <p:nvSpPr>
          <p:cNvPr id="107" name="Tekstfelt 106">
            <a:extLst>
              <a:ext uri="{FF2B5EF4-FFF2-40B4-BE49-F238E27FC236}">
                <a16:creationId xmlns:a16="http://schemas.microsoft.com/office/drawing/2014/main" id="{522786EF-7FCD-D908-8C4F-9241F8DE6B33}"/>
              </a:ext>
            </a:extLst>
          </p:cNvPr>
          <p:cNvSpPr txBox="1"/>
          <p:nvPr/>
        </p:nvSpPr>
        <p:spPr>
          <a:xfrm>
            <a:off x="740170" y="353660"/>
            <a:ext cx="29453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200" dirty="0">
                <a:latin typeface="Abc Ny" panose="02000503000000000000" pitchFamily="2" charset="0"/>
              </a:rPr>
              <a:t>Sæt kryds ved det rigtige ord.</a:t>
            </a:r>
          </a:p>
        </p:txBody>
      </p:sp>
      <p:sp>
        <p:nvSpPr>
          <p:cNvPr id="108" name="Kombinationstegning: figur 107">
            <a:extLst>
              <a:ext uri="{FF2B5EF4-FFF2-40B4-BE49-F238E27FC236}">
                <a16:creationId xmlns:a16="http://schemas.microsoft.com/office/drawing/2014/main" id="{4788E5E9-6BB7-AAA1-F7DB-63E7249A73DF}"/>
              </a:ext>
            </a:extLst>
          </p:cNvPr>
          <p:cNvSpPr/>
          <p:nvPr/>
        </p:nvSpPr>
        <p:spPr>
          <a:xfrm>
            <a:off x="4986735" y="412210"/>
            <a:ext cx="92283" cy="104019"/>
          </a:xfrm>
          <a:custGeom>
            <a:avLst/>
            <a:gdLst>
              <a:gd name="connsiteX0" fmla="*/ 2778 w 92283"/>
              <a:gd name="connsiteY0" fmla="*/ 0 h 104019"/>
              <a:gd name="connsiteX1" fmla="*/ 359 w 92283"/>
              <a:gd name="connsiteY1" fmla="*/ 12095 h 104019"/>
              <a:gd name="connsiteX2" fmla="*/ 14873 w 92283"/>
              <a:gd name="connsiteY2" fmla="*/ 33866 h 104019"/>
              <a:gd name="connsiteX3" fmla="*/ 31806 w 92283"/>
              <a:gd name="connsiteY3" fmla="*/ 53219 h 104019"/>
              <a:gd name="connsiteX4" fmla="*/ 43902 w 92283"/>
              <a:gd name="connsiteY4" fmla="*/ 62895 h 104019"/>
              <a:gd name="connsiteX5" fmla="*/ 63254 w 92283"/>
              <a:gd name="connsiteY5" fmla="*/ 79828 h 104019"/>
              <a:gd name="connsiteX6" fmla="*/ 70511 w 92283"/>
              <a:gd name="connsiteY6" fmla="*/ 82247 h 104019"/>
              <a:gd name="connsiteX7" fmla="*/ 92283 w 92283"/>
              <a:gd name="connsiteY7" fmla="*/ 104019 h 104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2283" h="104019">
                <a:moveTo>
                  <a:pt x="2778" y="0"/>
                </a:moveTo>
                <a:cubicBezTo>
                  <a:pt x="1972" y="4032"/>
                  <a:pt x="-1024" y="8223"/>
                  <a:pt x="359" y="12095"/>
                </a:cubicBezTo>
                <a:cubicBezTo>
                  <a:pt x="3292" y="20309"/>
                  <a:pt x="9425" y="27055"/>
                  <a:pt x="14873" y="33866"/>
                </a:cubicBezTo>
                <a:cubicBezTo>
                  <a:pt x="21198" y="41773"/>
                  <a:pt x="24534" y="46856"/>
                  <a:pt x="31806" y="53219"/>
                </a:cubicBezTo>
                <a:cubicBezTo>
                  <a:pt x="35692" y="56619"/>
                  <a:pt x="40064" y="59441"/>
                  <a:pt x="43902" y="62895"/>
                </a:cubicBezTo>
                <a:cubicBezTo>
                  <a:pt x="51785" y="69989"/>
                  <a:pt x="54449" y="75426"/>
                  <a:pt x="63254" y="79828"/>
                </a:cubicBezTo>
                <a:cubicBezTo>
                  <a:pt x="65535" y="80968"/>
                  <a:pt x="68092" y="81441"/>
                  <a:pt x="70511" y="82247"/>
                </a:cubicBezTo>
                <a:lnTo>
                  <a:pt x="92283" y="104019"/>
                </a:lnTo>
              </a:path>
            </a:pathLst>
          </a:custGeom>
          <a:noFill/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12" name="Kombinationstegning: figur 111">
            <a:extLst>
              <a:ext uri="{FF2B5EF4-FFF2-40B4-BE49-F238E27FC236}">
                <a16:creationId xmlns:a16="http://schemas.microsoft.com/office/drawing/2014/main" id="{1BD5CD75-20DC-4865-9EB7-F26DA50020B8}"/>
              </a:ext>
            </a:extLst>
          </p:cNvPr>
          <p:cNvSpPr/>
          <p:nvPr/>
        </p:nvSpPr>
        <p:spPr>
          <a:xfrm rot="16200000">
            <a:off x="4975742" y="406343"/>
            <a:ext cx="92283" cy="104019"/>
          </a:xfrm>
          <a:custGeom>
            <a:avLst/>
            <a:gdLst>
              <a:gd name="connsiteX0" fmla="*/ 2778 w 92283"/>
              <a:gd name="connsiteY0" fmla="*/ 0 h 104019"/>
              <a:gd name="connsiteX1" fmla="*/ 359 w 92283"/>
              <a:gd name="connsiteY1" fmla="*/ 12095 h 104019"/>
              <a:gd name="connsiteX2" fmla="*/ 14873 w 92283"/>
              <a:gd name="connsiteY2" fmla="*/ 33866 h 104019"/>
              <a:gd name="connsiteX3" fmla="*/ 31806 w 92283"/>
              <a:gd name="connsiteY3" fmla="*/ 53219 h 104019"/>
              <a:gd name="connsiteX4" fmla="*/ 43902 w 92283"/>
              <a:gd name="connsiteY4" fmla="*/ 62895 h 104019"/>
              <a:gd name="connsiteX5" fmla="*/ 63254 w 92283"/>
              <a:gd name="connsiteY5" fmla="*/ 79828 h 104019"/>
              <a:gd name="connsiteX6" fmla="*/ 70511 w 92283"/>
              <a:gd name="connsiteY6" fmla="*/ 82247 h 104019"/>
              <a:gd name="connsiteX7" fmla="*/ 92283 w 92283"/>
              <a:gd name="connsiteY7" fmla="*/ 104019 h 104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2283" h="104019">
                <a:moveTo>
                  <a:pt x="2778" y="0"/>
                </a:moveTo>
                <a:cubicBezTo>
                  <a:pt x="1972" y="4032"/>
                  <a:pt x="-1024" y="8223"/>
                  <a:pt x="359" y="12095"/>
                </a:cubicBezTo>
                <a:cubicBezTo>
                  <a:pt x="3292" y="20309"/>
                  <a:pt x="9425" y="27055"/>
                  <a:pt x="14873" y="33866"/>
                </a:cubicBezTo>
                <a:cubicBezTo>
                  <a:pt x="21198" y="41773"/>
                  <a:pt x="24534" y="46856"/>
                  <a:pt x="31806" y="53219"/>
                </a:cubicBezTo>
                <a:cubicBezTo>
                  <a:pt x="35692" y="56619"/>
                  <a:pt x="40064" y="59441"/>
                  <a:pt x="43902" y="62895"/>
                </a:cubicBezTo>
                <a:cubicBezTo>
                  <a:pt x="51785" y="69989"/>
                  <a:pt x="54449" y="75426"/>
                  <a:pt x="63254" y="79828"/>
                </a:cubicBezTo>
                <a:cubicBezTo>
                  <a:pt x="65535" y="80968"/>
                  <a:pt x="68092" y="81441"/>
                  <a:pt x="70511" y="82247"/>
                </a:cubicBezTo>
                <a:lnTo>
                  <a:pt x="92283" y="104019"/>
                </a:lnTo>
              </a:path>
            </a:pathLst>
          </a:custGeom>
          <a:noFill/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pic>
        <p:nvPicPr>
          <p:cNvPr id="113" name="Billede 112">
            <a:extLst>
              <a:ext uri="{FF2B5EF4-FFF2-40B4-BE49-F238E27FC236}">
                <a16:creationId xmlns:a16="http://schemas.microsoft.com/office/drawing/2014/main" id="{7773011B-F123-B781-4197-33CE3352AD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7392">
            <a:off x="5070079" y="365609"/>
            <a:ext cx="60856" cy="284981"/>
          </a:xfrm>
          <a:prstGeom prst="rect">
            <a:avLst/>
          </a:prstGeom>
        </p:spPr>
      </p:pic>
      <p:sp>
        <p:nvSpPr>
          <p:cNvPr id="114" name="Ellipse 113">
            <a:extLst>
              <a:ext uri="{FF2B5EF4-FFF2-40B4-BE49-F238E27FC236}">
                <a16:creationId xmlns:a16="http://schemas.microsoft.com/office/drawing/2014/main" id="{799BDF11-9772-A003-F8CF-02FE885765A4}"/>
              </a:ext>
            </a:extLst>
          </p:cNvPr>
          <p:cNvSpPr/>
          <p:nvPr/>
        </p:nvSpPr>
        <p:spPr>
          <a:xfrm>
            <a:off x="7326712" y="937393"/>
            <a:ext cx="1040365" cy="1223922"/>
          </a:xfrm>
          <a:custGeom>
            <a:avLst/>
            <a:gdLst>
              <a:gd name="connsiteX0" fmla="*/ 0 w 1040365"/>
              <a:gd name="connsiteY0" fmla="*/ 611961 h 1223922"/>
              <a:gd name="connsiteX1" fmla="*/ 520183 w 1040365"/>
              <a:gd name="connsiteY1" fmla="*/ 0 h 1223922"/>
              <a:gd name="connsiteX2" fmla="*/ 1040366 w 1040365"/>
              <a:gd name="connsiteY2" fmla="*/ 611961 h 1223922"/>
              <a:gd name="connsiteX3" fmla="*/ 520183 w 1040365"/>
              <a:gd name="connsiteY3" fmla="*/ 1223922 h 1223922"/>
              <a:gd name="connsiteX4" fmla="*/ 0 w 1040365"/>
              <a:gd name="connsiteY4" fmla="*/ 611961 h 1223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40365" h="1223922" extrusionOk="0">
                <a:moveTo>
                  <a:pt x="0" y="611961"/>
                </a:moveTo>
                <a:cubicBezTo>
                  <a:pt x="-34754" y="233115"/>
                  <a:pt x="239382" y="-2356"/>
                  <a:pt x="520183" y="0"/>
                </a:cubicBezTo>
                <a:cubicBezTo>
                  <a:pt x="789906" y="9869"/>
                  <a:pt x="1091646" y="258682"/>
                  <a:pt x="1040366" y="611961"/>
                </a:cubicBezTo>
                <a:cubicBezTo>
                  <a:pt x="1019048" y="907435"/>
                  <a:pt x="794429" y="1264508"/>
                  <a:pt x="520183" y="1223922"/>
                </a:cubicBezTo>
                <a:cubicBezTo>
                  <a:pt x="282464" y="1155539"/>
                  <a:pt x="48072" y="945982"/>
                  <a:pt x="0" y="611961"/>
                </a:cubicBezTo>
                <a:close/>
              </a:path>
            </a:pathLst>
          </a:custGeom>
          <a:noFill/>
          <a:ln w="19050">
            <a:solidFill>
              <a:srgbClr val="C00000"/>
            </a:solidFill>
            <a:extLst>
              <a:ext uri="{C807C97D-BFC1-408E-A445-0C87EB9F89A2}">
                <ask:lineSketchStyleProps xmlns:ask="http://schemas.microsoft.com/office/drawing/2018/sketchyshapes" sd="879248734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15" name="Ellipse 114">
            <a:extLst>
              <a:ext uri="{FF2B5EF4-FFF2-40B4-BE49-F238E27FC236}">
                <a16:creationId xmlns:a16="http://schemas.microsoft.com/office/drawing/2014/main" id="{662A149C-1257-EE50-026C-238673E46D00}"/>
              </a:ext>
            </a:extLst>
          </p:cNvPr>
          <p:cNvSpPr/>
          <p:nvPr/>
        </p:nvSpPr>
        <p:spPr>
          <a:xfrm>
            <a:off x="7321942" y="3338093"/>
            <a:ext cx="1040365" cy="1223922"/>
          </a:xfrm>
          <a:custGeom>
            <a:avLst/>
            <a:gdLst>
              <a:gd name="connsiteX0" fmla="*/ 0 w 1040365"/>
              <a:gd name="connsiteY0" fmla="*/ 611961 h 1223922"/>
              <a:gd name="connsiteX1" fmla="*/ 520183 w 1040365"/>
              <a:gd name="connsiteY1" fmla="*/ 0 h 1223922"/>
              <a:gd name="connsiteX2" fmla="*/ 1040366 w 1040365"/>
              <a:gd name="connsiteY2" fmla="*/ 611961 h 1223922"/>
              <a:gd name="connsiteX3" fmla="*/ 520183 w 1040365"/>
              <a:gd name="connsiteY3" fmla="*/ 1223922 h 1223922"/>
              <a:gd name="connsiteX4" fmla="*/ 0 w 1040365"/>
              <a:gd name="connsiteY4" fmla="*/ 611961 h 1223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40365" h="1223922" extrusionOk="0">
                <a:moveTo>
                  <a:pt x="0" y="611961"/>
                </a:moveTo>
                <a:cubicBezTo>
                  <a:pt x="-34754" y="233115"/>
                  <a:pt x="239382" y="-2356"/>
                  <a:pt x="520183" y="0"/>
                </a:cubicBezTo>
                <a:cubicBezTo>
                  <a:pt x="789906" y="9869"/>
                  <a:pt x="1091646" y="258682"/>
                  <a:pt x="1040366" y="611961"/>
                </a:cubicBezTo>
                <a:cubicBezTo>
                  <a:pt x="1019048" y="907435"/>
                  <a:pt x="794429" y="1264508"/>
                  <a:pt x="520183" y="1223922"/>
                </a:cubicBezTo>
                <a:cubicBezTo>
                  <a:pt x="282464" y="1155539"/>
                  <a:pt x="48072" y="945982"/>
                  <a:pt x="0" y="611961"/>
                </a:cubicBezTo>
                <a:close/>
              </a:path>
            </a:pathLst>
          </a:custGeom>
          <a:noFill/>
          <a:ln w="19050">
            <a:solidFill>
              <a:schemeClr val="accent5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879248734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16" name="Tekstfelt 115">
            <a:extLst>
              <a:ext uri="{FF2B5EF4-FFF2-40B4-BE49-F238E27FC236}">
                <a16:creationId xmlns:a16="http://schemas.microsoft.com/office/drawing/2014/main" id="{219A731A-6B3D-EC4E-B37A-7FEE60CB7304}"/>
              </a:ext>
            </a:extLst>
          </p:cNvPr>
          <p:cNvSpPr txBox="1"/>
          <p:nvPr/>
        </p:nvSpPr>
        <p:spPr>
          <a:xfrm>
            <a:off x="7531108" y="1068230"/>
            <a:ext cx="5925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6000" b="1" dirty="0">
                <a:solidFill>
                  <a:srgbClr val="C00000"/>
                </a:solidFill>
                <a:latin typeface="Abc Ny" panose="02000503000000000000" pitchFamily="2" charset="0"/>
              </a:rPr>
              <a:t>U</a:t>
            </a:r>
          </a:p>
        </p:txBody>
      </p:sp>
      <p:sp>
        <p:nvSpPr>
          <p:cNvPr id="117" name="Tekstfelt 116">
            <a:extLst>
              <a:ext uri="{FF2B5EF4-FFF2-40B4-BE49-F238E27FC236}">
                <a16:creationId xmlns:a16="http://schemas.microsoft.com/office/drawing/2014/main" id="{1E19CEFC-0D71-8C76-6DE6-23262180C618}"/>
              </a:ext>
            </a:extLst>
          </p:cNvPr>
          <p:cNvSpPr txBox="1"/>
          <p:nvPr/>
        </p:nvSpPr>
        <p:spPr>
          <a:xfrm>
            <a:off x="7544304" y="3471016"/>
            <a:ext cx="5925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6000" b="1" dirty="0">
                <a:solidFill>
                  <a:schemeClr val="accent5">
                    <a:lumMod val="75000"/>
                  </a:schemeClr>
                </a:solidFill>
                <a:latin typeface="Abc Ny" panose="02000503000000000000" pitchFamily="2" charset="0"/>
              </a:rPr>
              <a:t>F</a:t>
            </a:r>
          </a:p>
        </p:txBody>
      </p:sp>
      <p:pic>
        <p:nvPicPr>
          <p:cNvPr id="118" name="Billede 117" descr="Et billede, der indeholder tekst&#10;&#10;Automatisk genereret beskrivelse">
            <a:extLst>
              <a:ext uri="{FF2B5EF4-FFF2-40B4-BE49-F238E27FC236}">
                <a16:creationId xmlns:a16="http://schemas.microsoft.com/office/drawing/2014/main" id="{2F256DCF-863F-29A7-E09B-54CE8A6D81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21980">
            <a:off x="9395294" y="2610065"/>
            <a:ext cx="661466" cy="1048984"/>
          </a:xfrm>
          <a:prstGeom prst="rect">
            <a:avLst/>
          </a:prstGeom>
        </p:spPr>
      </p:pic>
      <p:pic>
        <p:nvPicPr>
          <p:cNvPr id="119" name="Billede 118">
            <a:extLst>
              <a:ext uri="{FF2B5EF4-FFF2-40B4-BE49-F238E27FC236}">
                <a16:creationId xmlns:a16="http://schemas.microsoft.com/office/drawing/2014/main" id="{EDEA7143-C337-AC76-78C5-A479826AB1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984" y="1802947"/>
            <a:ext cx="974369" cy="610641"/>
          </a:xfrm>
          <a:prstGeom prst="rect">
            <a:avLst/>
          </a:prstGeom>
        </p:spPr>
      </p:pic>
      <p:pic>
        <p:nvPicPr>
          <p:cNvPr id="121" name="Billede 120" descr="Et billede, der indeholder logo&#10;&#10;Automatisk genereret beskrivelse">
            <a:extLst>
              <a:ext uri="{FF2B5EF4-FFF2-40B4-BE49-F238E27FC236}">
                <a16:creationId xmlns:a16="http://schemas.microsoft.com/office/drawing/2014/main" id="{38AA0750-6924-065E-C72A-C3E37930DD9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4913" y="3983921"/>
            <a:ext cx="969570" cy="916731"/>
          </a:xfrm>
          <a:prstGeom prst="rect">
            <a:avLst/>
          </a:prstGeom>
        </p:spPr>
      </p:pic>
      <p:pic>
        <p:nvPicPr>
          <p:cNvPr id="123" name="Billede 122" descr="Et billede, der indeholder tekst&#10;&#10;Automatisk genereret beskrivelse">
            <a:extLst>
              <a:ext uri="{FF2B5EF4-FFF2-40B4-BE49-F238E27FC236}">
                <a16:creationId xmlns:a16="http://schemas.microsoft.com/office/drawing/2014/main" id="{2E09D63B-4AD3-FB23-A942-08FEB21959A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4431" y="2292796"/>
            <a:ext cx="850648" cy="775845"/>
          </a:xfrm>
          <a:prstGeom prst="rect">
            <a:avLst/>
          </a:prstGeom>
        </p:spPr>
      </p:pic>
      <p:pic>
        <p:nvPicPr>
          <p:cNvPr id="125" name="Billede 124" descr="Et billede, der indeholder logo&#10;&#10;Automatisk genereret beskrivelse">
            <a:extLst>
              <a:ext uri="{FF2B5EF4-FFF2-40B4-BE49-F238E27FC236}">
                <a16:creationId xmlns:a16="http://schemas.microsoft.com/office/drawing/2014/main" id="{6D382233-C219-D471-E9E7-B4CE4E3AE79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4913" y="1042262"/>
            <a:ext cx="679913" cy="741741"/>
          </a:xfrm>
          <a:prstGeom prst="rect">
            <a:avLst/>
          </a:prstGeom>
        </p:spPr>
      </p:pic>
      <p:pic>
        <p:nvPicPr>
          <p:cNvPr id="129" name="Billede 128">
            <a:extLst>
              <a:ext uri="{FF2B5EF4-FFF2-40B4-BE49-F238E27FC236}">
                <a16:creationId xmlns:a16="http://schemas.microsoft.com/office/drawing/2014/main" id="{2A3FC93E-137B-0C7F-2BC6-645BDE6B67B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8481" y="891604"/>
            <a:ext cx="772847" cy="646921"/>
          </a:xfrm>
          <a:prstGeom prst="rect">
            <a:avLst/>
          </a:prstGeom>
        </p:spPr>
      </p:pic>
      <p:pic>
        <p:nvPicPr>
          <p:cNvPr id="131" name="Billede 130" descr="Et billede, der indeholder vektorgrafik&#10;&#10;Automatisk genereret beskrivelse">
            <a:extLst>
              <a:ext uri="{FF2B5EF4-FFF2-40B4-BE49-F238E27FC236}">
                <a16:creationId xmlns:a16="http://schemas.microsoft.com/office/drawing/2014/main" id="{E3F524B8-DD68-A98B-DC07-C207227F603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427108" flipV="1">
            <a:off x="5757768" y="4062128"/>
            <a:ext cx="803567" cy="570800"/>
          </a:xfrm>
          <a:prstGeom prst="rect">
            <a:avLst/>
          </a:prstGeom>
        </p:spPr>
      </p:pic>
      <p:pic>
        <p:nvPicPr>
          <p:cNvPr id="133" name="Billede 132" descr="Et billede, der indeholder tekst, ur&#10;&#10;Automatisk genereret beskrivelse">
            <a:extLst>
              <a:ext uri="{FF2B5EF4-FFF2-40B4-BE49-F238E27FC236}">
                <a16:creationId xmlns:a16="http://schemas.microsoft.com/office/drawing/2014/main" id="{3FC21755-07C8-943A-3E86-838FB42C0B7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0720" y="2208559"/>
            <a:ext cx="668738" cy="702519"/>
          </a:xfrm>
          <a:prstGeom prst="rect">
            <a:avLst/>
          </a:prstGeom>
        </p:spPr>
      </p:pic>
      <p:pic>
        <p:nvPicPr>
          <p:cNvPr id="135" name="Billede 134">
            <a:extLst>
              <a:ext uri="{FF2B5EF4-FFF2-40B4-BE49-F238E27FC236}">
                <a16:creationId xmlns:a16="http://schemas.microsoft.com/office/drawing/2014/main" id="{3992BD8E-29B2-A356-E53F-2AAB6998AA2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6558" y="2920899"/>
            <a:ext cx="942490" cy="783830"/>
          </a:xfrm>
          <a:prstGeom prst="rect">
            <a:avLst/>
          </a:prstGeom>
        </p:spPr>
      </p:pic>
      <p:pic>
        <p:nvPicPr>
          <p:cNvPr id="155" name="Billede 154">
            <a:extLst>
              <a:ext uri="{FF2B5EF4-FFF2-40B4-BE49-F238E27FC236}">
                <a16:creationId xmlns:a16="http://schemas.microsoft.com/office/drawing/2014/main" id="{2573553C-3169-69AF-D580-57C5BE062E8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33" y="6302058"/>
            <a:ext cx="407440" cy="460780"/>
          </a:xfrm>
          <a:prstGeom prst="rect">
            <a:avLst/>
          </a:prstGeom>
        </p:spPr>
      </p:pic>
      <p:sp>
        <p:nvSpPr>
          <p:cNvPr id="156" name="Tekstfelt 155">
            <a:extLst>
              <a:ext uri="{FF2B5EF4-FFF2-40B4-BE49-F238E27FC236}">
                <a16:creationId xmlns:a16="http://schemas.microsoft.com/office/drawing/2014/main" id="{18A4FE6E-FC7E-014D-0E0C-4B295F8EF1BA}"/>
              </a:ext>
            </a:extLst>
          </p:cNvPr>
          <p:cNvSpPr txBox="1"/>
          <p:nvPr/>
        </p:nvSpPr>
        <p:spPr>
          <a:xfrm>
            <a:off x="537108" y="6773080"/>
            <a:ext cx="4695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dirty="0">
                <a:solidFill>
                  <a:srgbClr val="6D9480"/>
                </a:solidFill>
                <a:latin typeface="Abc Ny" panose="02000503000000000000" pitchFamily="2" charset="0"/>
              </a:rPr>
              <a:t>SE</a:t>
            </a:r>
          </a:p>
        </p:txBody>
      </p:sp>
      <p:sp>
        <p:nvSpPr>
          <p:cNvPr id="157" name="Rektangel: afrundede hjørner 156">
            <a:extLst>
              <a:ext uri="{FF2B5EF4-FFF2-40B4-BE49-F238E27FC236}">
                <a16:creationId xmlns:a16="http://schemas.microsoft.com/office/drawing/2014/main" id="{72FB624F-6E0A-DFF2-6CC7-C39210E6280F}"/>
              </a:ext>
            </a:extLst>
          </p:cNvPr>
          <p:cNvSpPr/>
          <p:nvPr/>
        </p:nvSpPr>
        <p:spPr>
          <a:xfrm>
            <a:off x="531634" y="6801354"/>
            <a:ext cx="406154" cy="210496"/>
          </a:xfrm>
          <a:prstGeom prst="roundRect">
            <a:avLst/>
          </a:prstGeom>
          <a:noFill/>
          <a:ln>
            <a:solidFill>
              <a:srgbClr val="6D9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58" name="Tekstfelt 157">
            <a:extLst>
              <a:ext uri="{FF2B5EF4-FFF2-40B4-BE49-F238E27FC236}">
                <a16:creationId xmlns:a16="http://schemas.microsoft.com/office/drawing/2014/main" id="{B80B1FFE-5D3A-210C-3F1D-E37E1D8D7C7F}"/>
              </a:ext>
            </a:extLst>
          </p:cNvPr>
          <p:cNvSpPr txBox="1"/>
          <p:nvPr/>
        </p:nvSpPr>
        <p:spPr>
          <a:xfrm>
            <a:off x="486841" y="7889159"/>
            <a:ext cx="5084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dirty="0">
                <a:solidFill>
                  <a:srgbClr val="6D9480"/>
                </a:solidFill>
                <a:latin typeface="Abc Ny" panose="02000503000000000000" pitchFamily="2" charset="0"/>
              </a:rPr>
              <a:t>KAT</a:t>
            </a:r>
          </a:p>
        </p:txBody>
      </p:sp>
      <p:sp>
        <p:nvSpPr>
          <p:cNvPr id="159" name="Rektangel: afrundede hjørner 158">
            <a:extLst>
              <a:ext uri="{FF2B5EF4-FFF2-40B4-BE49-F238E27FC236}">
                <a16:creationId xmlns:a16="http://schemas.microsoft.com/office/drawing/2014/main" id="{4F806315-4C96-3B97-B09A-D0C58AF6D96A}"/>
              </a:ext>
            </a:extLst>
          </p:cNvPr>
          <p:cNvSpPr/>
          <p:nvPr/>
        </p:nvSpPr>
        <p:spPr>
          <a:xfrm>
            <a:off x="2899606" y="6804945"/>
            <a:ext cx="406154" cy="210496"/>
          </a:xfrm>
          <a:prstGeom prst="roundRect">
            <a:avLst/>
          </a:prstGeom>
          <a:noFill/>
          <a:ln>
            <a:solidFill>
              <a:srgbClr val="6D9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60" name="Rektangel: afrundede hjørner 159">
            <a:extLst>
              <a:ext uri="{FF2B5EF4-FFF2-40B4-BE49-F238E27FC236}">
                <a16:creationId xmlns:a16="http://schemas.microsoft.com/office/drawing/2014/main" id="{FEE0F3B5-CB34-A7A9-B505-A5E874A3570D}"/>
              </a:ext>
            </a:extLst>
          </p:cNvPr>
          <p:cNvSpPr/>
          <p:nvPr/>
        </p:nvSpPr>
        <p:spPr>
          <a:xfrm>
            <a:off x="527651" y="7927787"/>
            <a:ext cx="406154" cy="210496"/>
          </a:xfrm>
          <a:prstGeom prst="roundRect">
            <a:avLst/>
          </a:prstGeom>
          <a:noFill/>
          <a:ln>
            <a:solidFill>
              <a:srgbClr val="6D9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61" name="Rektangel: afrundede hjørner 160">
            <a:extLst>
              <a:ext uri="{FF2B5EF4-FFF2-40B4-BE49-F238E27FC236}">
                <a16:creationId xmlns:a16="http://schemas.microsoft.com/office/drawing/2014/main" id="{2684ECA2-168D-453F-DD57-3B4956BC0B59}"/>
              </a:ext>
            </a:extLst>
          </p:cNvPr>
          <p:cNvSpPr/>
          <p:nvPr/>
        </p:nvSpPr>
        <p:spPr>
          <a:xfrm>
            <a:off x="526584" y="9043218"/>
            <a:ext cx="406154" cy="210496"/>
          </a:xfrm>
          <a:prstGeom prst="roundRect">
            <a:avLst/>
          </a:prstGeom>
          <a:noFill/>
          <a:ln>
            <a:solidFill>
              <a:srgbClr val="6D9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62" name="Tekstfelt 161">
            <a:extLst>
              <a:ext uri="{FF2B5EF4-FFF2-40B4-BE49-F238E27FC236}">
                <a16:creationId xmlns:a16="http://schemas.microsoft.com/office/drawing/2014/main" id="{67E9CEDD-2900-62CE-F72A-70AF87B82841}"/>
              </a:ext>
            </a:extLst>
          </p:cNvPr>
          <p:cNvSpPr txBox="1"/>
          <p:nvPr/>
        </p:nvSpPr>
        <p:spPr>
          <a:xfrm>
            <a:off x="1120565" y="6157633"/>
            <a:ext cx="5223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5400" b="1" dirty="0">
                <a:solidFill>
                  <a:schemeClr val="bg2">
                    <a:lumMod val="75000"/>
                  </a:schemeClr>
                </a:solidFill>
                <a:latin typeface="Abc Ny" panose="02000503000000000000" pitchFamily="2" charset="0"/>
              </a:rPr>
              <a:t>S</a:t>
            </a:r>
          </a:p>
        </p:txBody>
      </p:sp>
      <p:sp>
        <p:nvSpPr>
          <p:cNvPr id="163" name="Rektangel 162">
            <a:extLst>
              <a:ext uri="{FF2B5EF4-FFF2-40B4-BE49-F238E27FC236}">
                <a16:creationId xmlns:a16="http://schemas.microsoft.com/office/drawing/2014/main" id="{2FF1E181-76C1-E445-06F8-4674E33F05E1}"/>
              </a:ext>
            </a:extLst>
          </p:cNvPr>
          <p:cNvSpPr/>
          <p:nvPr/>
        </p:nvSpPr>
        <p:spPr>
          <a:xfrm>
            <a:off x="655663" y="9590675"/>
            <a:ext cx="341043" cy="358268"/>
          </a:xfrm>
          <a:prstGeom prst="rect">
            <a:avLst/>
          </a:prstGeom>
          <a:noFill/>
          <a:ln w="952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597573597">
                  <a:custGeom>
                    <a:avLst/>
                    <a:gdLst>
                      <a:gd name="connsiteX0" fmla="*/ 0 w 534154"/>
                      <a:gd name="connsiteY0" fmla="*/ 0 h 489768"/>
                      <a:gd name="connsiteX1" fmla="*/ 534154 w 534154"/>
                      <a:gd name="connsiteY1" fmla="*/ 0 h 489768"/>
                      <a:gd name="connsiteX2" fmla="*/ 534154 w 534154"/>
                      <a:gd name="connsiteY2" fmla="*/ 489768 h 489768"/>
                      <a:gd name="connsiteX3" fmla="*/ 0 w 534154"/>
                      <a:gd name="connsiteY3" fmla="*/ 489768 h 489768"/>
                      <a:gd name="connsiteX4" fmla="*/ 0 w 534154"/>
                      <a:gd name="connsiteY4" fmla="*/ 0 h 4897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34154" h="489768" extrusionOk="0">
                        <a:moveTo>
                          <a:pt x="0" y="0"/>
                        </a:moveTo>
                        <a:cubicBezTo>
                          <a:pt x="235477" y="7361"/>
                          <a:pt x="471059" y="19783"/>
                          <a:pt x="534154" y="0"/>
                        </a:cubicBezTo>
                        <a:cubicBezTo>
                          <a:pt x="497032" y="178915"/>
                          <a:pt x="514360" y="292155"/>
                          <a:pt x="534154" y="489768"/>
                        </a:cubicBezTo>
                        <a:cubicBezTo>
                          <a:pt x="389946" y="493332"/>
                          <a:pt x="54122" y="443268"/>
                          <a:pt x="0" y="489768"/>
                        </a:cubicBezTo>
                        <a:cubicBezTo>
                          <a:pt x="-22295" y="393531"/>
                          <a:pt x="-3693" y="16457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64" name="Rektangel 163">
            <a:extLst>
              <a:ext uri="{FF2B5EF4-FFF2-40B4-BE49-F238E27FC236}">
                <a16:creationId xmlns:a16="http://schemas.microsoft.com/office/drawing/2014/main" id="{07CCF721-B43B-FE37-77DE-C9738F94ECD6}"/>
              </a:ext>
            </a:extLst>
          </p:cNvPr>
          <p:cNvSpPr/>
          <p:nvPr/>
        </p:nvSpPr>
        <p:spPr>
          <a:xfrm>
            <a:off x="986987" y="6097066"/>
            <a:ext cx="862778" cy="916455"/>
          </a:xfrm>
          <a:prstGeom prst="rect">
            <a:avLst/>
          </a:prstGeom>
          <a:noFill/>
          <a:ln w="952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597573597">
                  <a:custGeom>
                    <a:avLst/>
                    <a:gdLst>
                      <a:gd name="connsiteX0" fmla="*/ 0 w 534154"/>
                      <a:gd name="connsiteY0" fmla="*/ 0 h 489768"/>
                      <a:gd name="connsiteX1" fmla="*/ 534154 w 534154"/>
                      <a:gd name="connsiteY1" fmla="*/ 0 h 489768"/>
                      <a:gd name="connsiteX2" fmla="*/ 534154 w 534154"/>
                      <a:gd name="connsiteY2" fmla="*/ 489768 h 489768"/>
                      <a:gd name="connsiteX3" fmla="*/ 0 w 534154"/>
                      <a:gd name="connsiteY3" fmla="*/ 489768 h 489768"/>
                      <a:gd name="connsiteX4" fmla="*/ 0 w 534154"/>
                      <a:gd name="connsiteY4" fmla="*/ 0 h 4897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34154" h="489768" extrusionOk="0">
                        <a:moveTo>
                          <a:pt x="0" y="0"/>
                        </a:moveTo>
                        <a:cubicBezTo>
                          <a:pt x="235477" y="7361"/>
                          <a:pt x="471059" y="19783"/>
                          <a:pt x="534154" y="0"/>
                        </a:cubicBezTo>
                        <a:cubicBezTo>
                          <a:pt x="497032" y="178915"/>
                          <a:pt x="514360" y="292155"/>
                          <a:pt x="534154" y="489768"/>
                        </a:cubicBezTo>
                        <a:cubicBezTo>
                          <a:pt x="389946" y="493332"/>
                          <a:pt x="54122" y="443268"/>
                          <a:pt x="0" y="489768"/>
                        </a:cubicBezTo>
                        <a:cubicBezTo>
                          <a:pt x="-22295" y="393531"/>
                          <a:pt x="-3693" y="16457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65" name="Rektangel 164">
            <a:extLst>
              <a:ext uri="{FF2B5EF4-FFF2-40B4-BE49-F238E27FC236}">
                <a16:creationId xmlns:a16="http://schemas.microsoft.com/office/drawing/2014/main" id="{55CCB63F-20B4-57AD-6F2C-A5D8350707F3}"/>
              </a:ext>
            </a:extLst>
          </p:cNvPr>
          <p:cNvSpPr/>
          <p:nvPr/>
        </p:nvSpPr>
        <p:spPr>
          <a:xfrm>
            <a:off x="1849416" y="6095395"/>
            <a:ext cx="862778" cy="916455"/>
          </a:xfrm>
          <a:prstGeom prst="rect">
            <a:avLst/>
          </a:prstGeom>
          <a:noFill/>
          <a:ln w="952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597573597">
                  <a:custGeom>
                    <a:avLst/>
                    <a:gdLst>
                      <a:gd name="connsiteX0" fmla="*/ 0 w 534154"/>
                      <a:gd name="connsiteY0" fmla="*/ 0 h 489768"/>
                      <a:gd name="connsiteX1" fmla="*/ 534154 w 534154"/>
                      <a:gd name="connsiteY1" fmla="*/ 0 h 489768"/>
                      <a:gd name="connsiteX2" fmla="*/ 534154 w 534154"/>
                      <a:gd name="connsiteY2" fmla="*/ 489768 h 489768"/>
                      <a:gd name="connsiteX3" fmla="*/ 0 w 534154"/>
                      <a:gd name="connsiteY3" fmla="*/ 489768 h 489768"/>
                      <a:gd name="connsiteX4" fmla="*/ 0 w 534154"/>
                      <a:gd name="connsiteY4" fmla="*/ 0 h 4897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34154" h="489768" extrusionOk="0">
                        <a:moveTo>
                          <a:pt x="0" y="0"/>
                        </a:moveTo>
                        <a:cubicBezTo>
                          <a:pt x="235477" y="7361"/>
                          <a:pt x="471059" y="19783"/>
                          <a:pt x="534154" y="0"/>
                        </a:cubicBezTo>
                        <a:cubicBezTo>
                          <a:pt x="497032" y="178915"/>
                          <a:pt x="514360" y="292155"/>
                          <a:pt x="534154" y="489768"/>
                        </a:cubicBezTo>
                        <a:cubicBezTo>
                          <a:pt x="389946" y="493332"/>
                          <a:pt x="54122" y="443268"/>
                          <a:pt x="0" y="489768"/>
                        </a:cubicBezTo>
                        <a:cubicBezTo>
                          <a:pt x="-22295" y="393531"/>
                          <a:pt x="-3693" y="16457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66" name="Rektangel 165">
            <a:extLst>
              <a:ext uri="{FF2B5EF4-FFF2-40B4-BE49-F238E27FC236}">
                <a16:creationId xmlns:a16="http://schemas.microsoft.com/office/drawing/2014/main" id="{9ED19A90-B01B-22F1-097F-89B9F072390A}"/>
              </a:ext>
            </a:extLst>
          </p:cNvPr>
          <p:cNvSpPr/>
          <p:nvPr/>
        </p:nvSpPr>
        <p:spPr>
          <a:xfrm>
            <a:off x="3357066" y="6092059"/>
            <a:ext cx="862778" cy="916453"/>
          </a:xfrm>
          <a:prstGeom prst="rect">
            <a:avLst/>
          </a:prstGeom>
          <a:noFill/>
          <a:ln w="952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597573597">
                  <a:custGeom>
                    <a:avLst/>
                    <a:gdLst>
                      <a:gd name="connsiteX0" fmla="*/ 0 w 534154"/>
                      <a:gd name="connsiteY0" fmla="*/ 0 h 489768"/>
                      <a:gd name="connsiteX1" fmla="*/ 534154 w 534154"/>
                      <a:gd name="connsiteY1" fmla="*/ 0 h 489768"/>
                      <a:gd name="connsiteX2" fmla="*/ 534154 w 534154"/>
                      <a:gd name="connsiteY2" fmla="*/ 489768 h 489768"/>
                      <a:gd name="connsiteX3" fmla="*/ 0 w 534154"/>
                      <a:gd name="connsiteY3" fmla="*/ 489768 h 489768"/>
                      <a:gd name="connsiteX4" fmla="*/ 0 w 534154"/>
                      <a:gd name="connsiteY4" fmla="*/ 0 h 4897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34154" h="489768" extrusionOk="0">
                        <a:moveTo>
                          <a:pt x="0" y="0"/>
                        </a:moveTo>
                        <a:cubicBezTo>
                          <a:pt x="235477" y="7361"/>
                          <a:pt x="471059" y="19783"/>
                          <a:pt x="534154" y="0"/>
                        </a:cubicBezTo>
                        <a:cubicBezTo>
                          <a:pt x="497032" y="178915"/>
                          <a:pt x="514360" y="292155"/>
                          <a:pt x="534154" y="489768"/>
                        </a:cubicBezTo>
                        <a:cubicBezTo>
                          <a:pt x="389946" y="493332"/>
                          <a:pt x="54122" y="443268"/>
                          <a:pt x="0" y="489768"/>
                        </a:cubicBezTo>
                        <a:cubicBezTo>
                          <a:pt x="-22295" y="393531"/>
                          <a:pt x="-3693" y="16457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67" name="Rektangel 166">
            <a:extLst>
              <a:ext uri="{FF2B5EF4-FFF2-40B4-BE49-F238E27FC236}">
                <a16:creationId xmlns:a16="http://schemas.microsoft.com/office/drawing/2014/main" id="{DC9279C0-2DAD-127C-EE5B-2FF901455E5C}"/>
              </a:ext>
            </a:extLst>
          </p:cNvPr>
          <p:cNvSpPr/>
          <p:nvPr/>
        </p:nvSpPr>
        <p:spPr>
          <a:xfrm>
            <a:off x="4220422" y="6092059"/>
            <a:ext cx="862778" cy="916453"/>
          </a:xfrm>
          <a:prstGeom prst="rect">
            <a:avLst/>
          </a:prstGeom>
          <a:noFill/>
          <a:ln w="952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597573597">
                  <a:custGeom>
                    <a:avLst/>
                    <a:gdLst>
                      <a:gd name="connsiteX0" fmla="*/ 0 w 534154"/>
                      <a:gd name="connsiteY0" fmla="*/ 0 h 489768"/>
                      <a:gd name="connsiteX1" fmla="*/ 534154 w 534154"/>
                      <a:gd name="connsiteY1" fmla="*/ 0 h 489768"/>
                      <a:gd name="connsiteX2" fmla="*/ 534154 w 534154"/>
                      <a:gd name="connsiteY2" fmla="*/ 489768 h 489768"/>
                      <a:gd name="connsiteX3" fmla="*/ 0 w 534154"/>
                      <a:gd name="connsiteY3" fmla="*/ 489768 h 489768"/>
                      <a:gd name="connsiteX4" fmla="*/ 0 w 534154"/>
                      <a:gd name="connsiteY4" fmla="*/ 0 h 4897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34154" h="489768" extrusionOk="0">
                        <a:moveTo>
                          <a:pt x="0" y="0"/>
                        </a:moveTo>
                        <a:cubicBezTo>
                          <a:pt x="235477" y="7361"/>
                          <a:pt x="471059" y="19783"/>
                          <a:pt x="534154" y="0"/>
                        </a:cubicBezTo>
                        <a:cubicBezTo>
                          <a:pt x="497032" y="178915"/>
                          <a:pt x="514360" y="292155"/>
                          <a:pt x="534154" y="489768"/>
                        </a:cubicBezTo>
                        <a:cubicBezTo>
                          <a:pt x="389946" y="493332"/>
                          <a:pt x="54122" y="443268"/>
                          <a:pt x="0" y="489768"/>
                        </a:cubicBezTo>
                        <a:cubicBezTo>
                          <a:pt x="-22295" y="393531"/>
                          <a:pt x="-3693" y="16457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68" name="Rektangel 167">
            <a:extLst>
              <a:ext uri="{FF2B5EF4-FFF2-40B4-BE49-F238E27FC236}">
                <a16:creationId xmlns:a16="http://schemas.microsoft.com/office/drawing/2014/main" id="{A02FBB59-2F05-7C1C-1E9C-0FC20C3D60B1}"/>
              </a:ext>
            </a:extLst>
          </p:cNvPr>
          <p:cNvSpPr/>
          <p:nvPr/>
        </p:nvSpPr>
        <p:spPr>
          <a:xfrm>
            <a:off x="986987" y="7224631"/>
            <a:ext cx="862778" cy="918126"/>
          </a:xfrm>
          <a:prstGeom prst="rect">
            <a:avLst/>
          </a:prstGeom>
          <a:noFill/>
          <a:ln w="952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597573597">
                  <a:custGeom>
                    <a:avLst/>
                    <a:gdLst>
                      <a:gd name="connsiteX0" fmla="*/ 0 w 534154"/>
                      <a:gd name="connsiteY0" fmla="*/ 0 h 489768"/>
                      <a:gd name="connsiteX1" fmla="*/ 534154 w 534154"/>
                      <a:gd name="connsiteY1" fmla="*/ 0 h 489768"/>
                      <a:gd name="connsiteX2" fmla="*/ 534154 w 534154"/>
                      <a:gd name="connsiteY2" fmla="*/ 489768 h 489768"/>
                      <a:gd name="connsiteX3" fmla="*/ 0 w 534154"/>
                      <a:gd name="connsiteY3" fmla="*/ 489768 h 489768"/>
                      <a:gd name="connsiteX4" fmla="*/ 0 w 534154"/>
                      <a:gd name="connsiteY4" fmla="*/ 0 h 4897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34154" h="489768" extrusionOk="0">
                        <a:moveTo>
                          <a:pt x="0" y="0"/>
                        </a:moveTo>
                        <a:cubicBezTo>
                          <a:pt x="235477" y="7361"/>
                          <a:pt x="471059" y="19783"/>
                          <a:pt x="534154" y="0"/>
                        </a:cubicBezTo>
                        <a:cubicBezTo>
                          <a:pt x="497032" y="178915"/>
                          <a:pt x="514360" y="292155"/>
                          <a:pt x="534154" y="489768"/>
                        </a:cubicBezTo>
                        <a:cubicBezTo>
                          <a:pt x="389946" y="493332"/>
                          <a:pt x="54122" y="443268"/>
                          <a:pt x="0" y="489768"/>
                        </a:cubicBezTo>
                        <a:cubicBezTo>
                          <a:pt x="-22295" y="393531"/>
                          <a:pt x="-3693" y="16457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69" name="Rektangel 168">
            <a:extLst>
              <a:ext uri="{FF2B5EF4-FFF2-40B4-BE49-F238E27FC236}">
                <a16:creationId xmlns:a16="http://schemas.microsoft.com/office/drawing/2014/main" id="{A3C977A3-5561-2F0F-B4D1-D229FB38F803}"/>
              </a:ext>
            </a:extLst>
          </p:cNvPr>
          <p:cNvSpPr/>
          <p:nvPr/>
        </p:nvSpPr>
        <p:spPr>
          <a:xfrm>
            <a:off x="1849416" y="7224631"/>
            <a:ext cx="862778" cy="916453"/>
          </a:xfrm>
          <a:prstGeom prst="rect">
            <a:avLst/>
          </a:prstGeom>
          <a:noFill/>
          <a:ln w="952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597573597">
                  <a:custGeom>
                    <a:avLst/>
                    <a:gdLst>
                      <a:gd name="connsiteX0" fmla="*/ 0 w 534154"/>
                      <a:gd name="connsiteY0" fmla="*/ 0 h 489768"/>
                      <a:gd name="connsiteX1" fmla="*/ 534154 w 534154"/>
                      <a:gd name="connsiteY1" fmla="*/ 0 h 489768"/>
                      <a:gd name="connsiteX2" fmla="*/ 534154 w 534154"/>
                      <a:gd name="connsiteY2" fmla="*/ 489768 h 489768"/>
                      <a:gd name="connsiteX3" fmla="*/ 0 w 534154"/>
                      <a:gd name="connsiteY3" fmla="*/ 489768 h 489768"/>
                      <a:gd name="connsiteX4" fmla="*/ 0 w 534154"/>
                      <a:gd name="connsiteY4" fmla="*/ 0 h 4897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34154" h="489768" extrusionOk="0">
                        <a:moveTo>
                          <a:pt x="0" y="0"/>
                        </a:moveTo>
                        <a:cubicBezTo>
                          <a:pt x="235477" y="7361"/>
                          <a:pt x="471059" y="19783"/>
                          <a:pt x="534154" y="0"/>
                        </a:cubicBezTo>
                        <a:cubicBezTo>
                          <a:pt x="497032" y="178915"/>
                          <a:pt x="514360" y="292155"/>
                          <a:pt x="534154" y="489768"/>
                        </a:cubicBezTo>
                        <a:cubicBezTo>
                          <a:pt x="389946" y="493332"/>
                          <a:pt x="54122" y="443268"/>
                          <a:pt x="0" y="489768"/>
                        </a:cubicBezTo>
                        <a:cubicBezTo>
                          <a:pt x="-22295" y="393531"/>
                          <a:pt x="-3693" y="16457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70" name="Rektangel 169">
            <a:extLst>
              <a:ext uri="{FF2B5EF4-FFF2-40B4-BE49-F238E27FC236}">
                <a16:creationId xmlns:a16="http://schemas.microsoft.com/office/drawing/2014/main" id="{E76D4918-72E8-F6DC-3A91-BE970B7C9B3E}"/>
              </a:ext>
            </a:extLst>
          </p:cNvPr>
          <p:cNvSpPr/>
          <p:nvPr/>
        </p:nvSpPr>
        <p:spPr>
          <a:xfrm>
            <a:off x="2712194" y="7221417"/>
            <a:ext cx="862778" cy="916453"/>
          </a:xfrm>
          <a:prstGeom prst="rect">
            <a:avLst/>
          </a:prstGeom>
          <a:noFill/>
          <a:ln w="952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597573597">
                  <a:custGeom>
                    <a:avLst/>
                    <a:gdLst>
                      <a:gd name="connsiteX0" fmla="*/ 0 w 534154"/>
                      <a:gd name="connsiteY0" fmla="*/ 0 h 489768"/>
                      <a:gd name="connsiteX1" fmla="*/ 534154 w 534154"/>
                      <a:gd name="connsiteY1" fmla="*/ 0 h 489768"/>
                      <a:gd name="connsiteX2" fmla="*/ 534154 w 534154"/>
                      <a:gd name="connsiteY2" fmla="*/ 489768 h 489768"/>
                      <a:gd name="connsiteX3" fmla="*/ 0 w 534154"/>
                      <a:gd name="connsiteY3" fmla="*/ 489768 h 489768"/>
                      <a:gd name="connsiteX4" fmla="*/ 0 w 534154"/>
                      <a:gd name="connsiteY4" fmla="*/ 0 h 4897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34154" h="489768" extrusionOk="0">
                        <a:moveTo>
                          <a:pt x="0" y="0"/>
                        </a:moveTo>
                        <a:cubicBezTo>
                          <a:pt x="235477" y="7361"/>
                          <a:pt x="471059" y="19783"/>
                          <a:pt x="534154" y="0"/>
                        </a:cubicBezTo>
                        <a:cubicBezTo>
                          <a:pt x="497032" y="178915"/>
                          <a:pt x="514360" y="292155"/>
                          <a:pt x="534154" y="489768"/>
                        </a:cubicBezTo>
                        <a:cubicBezTo>
                          <a:pt x="389946" y="493332"/>
                          <a:pt x="54122" y="443268"/>
                          <a:pt x="0" y="489768"/>
                        </a:cubicBezTo>
                        <a:cubicBezTo>
                          <a:pt x="-22295" y="393531"/>
                          <a:pt x="-3693" y="16457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72" name="Rektangel 171">
            <a:extLst>
              <a:ext uri="{FF2B5EF4-FFF2-40B4-BE49-F238E27FC236}">
                <a16:creationId xmlns:a16="http://schemas.microsoft.com/office/drawing/2014/main" id="{BE6B0564-4956-7D63-87DF-FB2022265A53}"/>
              </a:ext>
            </a:extLst>
          </p:cNvPr>
          <p:cNvSpPr/>
          <p:nvPr/>
        </p:nvSpPr>
        <p:spPr>
          <a:xfrm>
            <a:off x="4215831" y="7225325"/>
            <a:ext cx="862778" cy="912545"/>
          </a:xfrm>
          <a:prstGeom prst="rect">
            <a:avLst/>
          </a:prstGeom>
          <a:noFill/>
          <a:ln w="952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597573597">
                  <a:custGeom>
                    <a:avLst/>
                    <a:gdLst>
                      <a:gd name="connsiteX0" fmla="*/ 0 w 534154"/>
                      <a:gd name="connsiteY0" fmla="*/ 0 h 489768"/>
                      <a:gd name="connsiteX1" fmla="*/ 534154 w 534154"/>
                      <a:gd name="connsiteY1" fmla="*/ 0 h 489768"/>
                      <a:gd name="connsiteX2" fmla="*/ 534154 w 534154"/>
                      <a:gd name="connsiteY2" fmla="*/ 489768 h 489768"/>
                      <a:gd name="connsiteX3" fmla="*/ 0 w 534154"/>
                      <a:gd name="connsiteY3" fmla="*/ 489768 h 489768"/>
                      <a:gd name="connsiteX4" fmla="*/ 0 w 534154"/>
                      <a:gd name="connsiteY4" fmla="*/ 0 h 4897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34154" h="489768" extrusionOk="0">
                        <a:moveTo>
                          <a:pt x="0" y="0"/>
                        </a:moveTo>
                        <a:cubicBezTo>
                          <a:pt x="235477" y="7361"/>
                          <a:pt x="471059" y="19783"/>
                          <a:pt x="534154" y="0"/>
                        </a:cubicBezTo>
                        <a:cubicBezTo>
                          <a:pt x="497032" y="178915"/>
                          <a:pt x="514360" y="292155"/>
                          <a:pt x="534154" y="489768"/>
                        </a:cubicBezTo>
                        <a:cubicBezTo>
                          <a:pt x="389946" y="493332"/>
                          <a:pt x="54122" y="443268"/>
                          <a:pt x="0" y="489768"/>
                        </a:cubicBezTo>
                        <a:cubicBezTo>
                          <a:pt x="-22295" y="393531"/>
                          <a:pt x="-3693" y="16457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73" name="Tekstfelt 172">
            <a:extLst>
              <a:ext uri="{FF2B5EF4-FFF2-40B4-BE49-F238E27FC236}">
                <a16:creationId xmlns:a16="http://schemas.microsoft.com/office/drawing/2014/main" id="{16BDB7D0-D88D-F92C-2133-A7A39247FBD9}"/>
              </a:ext>
            </a:extLst>
          </p:cNvPr>
          <p:cNvSpPr txBox="1"/>
          <p:nvPr/>
        </p:nvSpPr>
        <p:spPr>
          <a:xfrm>
            <a:off x="497658" y="9000737"/>
            <a:ext cx="5084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dirty="0">
                <a:solidFill>
                  <a:srgbClr val="6D9480"/>
                </a:solidFill>
                <a:latin typeface="Abc Ny" panose="02000503000000000000" pitchFamily="2" charset="0"/>
              </a:rPr>
              <a:t>HAT</a:t>
            </a:r>
          </a:p>
        </p:txBody>
      </p:sp>
      <p:sp>
        <p:nvSpPr>
          <p:cNvPr id="174" name="Rektangel 173">
            <a:extLst>
              <a:ext uri="{FF2B5EF4-FFF2-40B4-BE49-F238E27FC236}">
                <a16:creationId xmlns:a16="http://schemas.microsoft.com/office/drawing/2014/main" id="{46C5FC39-A563-AD81-03A0-AC0FE4DE4FED}"/>
              </a:ext>
            </a:extLst>
          </p:cNvPr>
          <p:cNvSpPr/>
          <p:nvPr/>
        </p:nvSpPr>
        <p:spPr>
          <a:xfrm>
            <a:off x="996706" y="9590675"/>
            <a:ext cx="341043" cy="358268"/>
          </a:xfrm>
          <a:prstGeom prst="rect">
            <a:avLst/>
          </a:prstGeom>
          <a:noFill/>
          <a:ln w="952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597573597">
                  <a:custGeom>
                    <a:avLst/>
                    <a:gdLst>
                      <a:gd name="connsiteX0" fmla="*/ 0 w 534154"/>
                      <a:gd name="connsiteY0" fmla="*/ 0 h 489768"/>
                      <a:gd name="connsiteX1" fmla="*/ 534154 w 534154"/>
                      <a:gd name="connsiteY1" fmla="*/ 0 h 489768"/>
                      <a:gd name="connsiteX2" fmla="*/ 534154 w 534154"/>
                      <a:gd name="connsiteY2" fmla="*/ 489768 h 489768"/>
                      <a:gd name="connsiteX3" fmla="*/ 0 w 534154"/>
                      <a:gd name="connsiteY3" fmla="*/ 489768 h 489768"/>
                      <a:gd name="connsiteX4" fmla="*/ 0 w 534154"/>
                      <a:gd name="connsiteY4" fmla="*/ 0 h 4897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34154" h="489768" extrusionOk="0">
                        <a:moveTo>
                          <a:pt x="0" y="0"/>
                        </a:moveTo>
                        <a:cubicBezTo>
                          <a:pt x="235477" y="7361"/>
                          <a:pt x="471059" y="19783"/>
                          <a:pt x="534154" y="0"/>
                        </a:cubicBezTo>
                        <a:cubicBezTo>
                          <a:pt x="497032" y="178915"/>
                          <a:pt x="514360" y="292155"/>
                          <a:pt x="534154" y="489768"/>
                        </a:cubicBezTo>
                        <a:cubicBezTo>
                          <a:pt x="389946" y="493332"/>
                          <a:pt x="54122" y="443268"/>
                          <a:pt x="0" y="489768"/>
                        </a:cubicBezTo>
                        <a:cubicBezTo>
                          <a:pt x="-22295" y="393531"/>
                          <a:pt x="-3693" y="16457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75" name="Rektangel 174">
            <a:extLst>
              <a:ext uri="{FF2B5EF4-FFF2-40B4-BE49-F238E27FC236}">
                <a16:creationId xmlns:a16="http://schemas.microsoft.com/office/drawing/2014/main" id="{4BF9C4B3-515E-DDA9-DEF4-748E009AFA39}"/>
              </a:ext>
            </a:extLst>
          </p:cNvPr>
          <p:cNvSpPr/>
          <p:nvPr/>
        </p:nvSpPr>
        <p:spPr>
          <a:xfrm>
            <a:off x="1544292" y="9585706"/>
            <a:ext cx="341043" cy="358268"/>
          </a:xfrm>
          <a:prstGeom prst="rect">
            <a:avLst/>
          </a:prstGeom>
          <a:noFill/>
          <a:ln w="952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597573597">
                  <a:custGeom>
                    <a:avLst/>
                    <a:gdLst>
                      <a:gd name="connsiteX0" fmla="*/ 0 w 534154"/>
                      <a:gd name="connsiteY0" fmla="*/ 0 h 489768"/>
                      <a:gd name="connsiteX1" fmla="*/ 534154 w 534154"/>
                      <a:gd name="connsiteY1" fmla="*/ 0 h 489768"/>
                      <a:gd name="connsiteX2" fmla="*/ 534154 w 534154"/>
                      <a:gd name="connsiteY2" fmla="*/ 489768 h 489768"/>
                      <a:gd name="connsiteX3" fmla="*/ 0 w 534154"/>
                      <a:gd name="connsiteY3" fmla="*/ 489768 h 489768"/>
                      <a:gd name="connsiteX4" fmla="*/ 0 w 534154"/>
                      <a:gd name="connsiteY4" fmla="*/ 0 h 4897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34154" h="489768" extrusionOk="0">
                        <a:moveTo>
                          <a:pt x="0" y="0"/>
                        </a:moveTo>
                        <a:cubicBezTo>
                          <a:pt x="235477" y="7361"/>
                          <a:pt x="471059" y="19783"/>
                          <a:pt x="534154" y="0"/>
                        </a:cubicBezTo>
                        <a:cubicBezTo>
                          <a:pt x="497032" y="178915"/>
                          <a:pt x="514360" y="292155"/>
                          <a:pt x="534154" y="489768"/>
                        </a:cubicBezTo>
                        <a:cubicBezTo>
                          <a:pt x="389946" y="493332"/>
                          <a:pt x="54122" y="443268"/>
                          <a:pt x="0" y="489768"/>
                        </a:cubicBezTo>
                        <a:cubicBezTo>
                          <a:pt x="-22295" y="393531"/>
                          <a:pt x="-3693" y="16457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76" name="Rektangel 175">
            <a:extLst>
              <a:ext uri="{FF2B5EF4-FFF2-40B4-BE49-F238E27FC236}">
                <a16:creationId xmlns:a16="http://schemas.microsoft.com/office/drawing/2014/main" id="{CC9B057B-EC91-8F04-F6C0-0F9ECD2FFD97}"/>
              </a:ext>
            </a:extLst>
          </p:cNvPr>
          <p:cNvSpPr/>
          <p:nvPr/>
        </p:nvSpPr>
        <p:spPr>
          <a:xfrm>
            <a:off x="1885335" y="9585706"/>
            <a:ext cx="341043" cy="358268"/>
          </a:xfrm>
          <a:prstGeom prst="rect">
            <a:avLst/>
          </a:prstGeom>
          <a:noFill/>
          <a:ln w="952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597573597">
                  <a:custGeom>
                    <a:avLst/>
                    <a:gdLst>
                      <a:gd name="connsiteX0" fmla="*/ 0 w 534154"/>
                      <a:gd name="connsiteY0" fmla="*/ 0 h 489768"/>
                      <a:gd name="connsiteX1" fmla="*/ 534154 w 534154"/>
                      <a:gd name="connsiteY1" fmla="*/ 0 h 489768"/>
                      <a:gd name="connsiteX2" fmla="*/ 534154 w 534154"/>
                      <a:gd name="connsiteY2" fmla="*/ 489768 h 489768"/>
                      <a:gd name="connsiteX3" fmla="*/ 0 w 534154"/>
                      <a:gd name="connsiteY3" fmla="*/ 489768 h 489768"/>
                      <a:gd name="connsiteX4" fmla="*/ 0 w 534154"/>
                      <a:gd name="connsiteY4" fmla="*/ 0 h 4897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34154" h="489768" extrusionOk="0">
                        <a:moveTo>
                          <a:pt x="0" y="0"/>
                        </a:moveTo>
                        <a:cubicBezTo>
                          <a:pt x="235477" y="7361"/>
                          <a:pt x="471059" y="19783"/>
                          <a:pt x="534154" y="0"/>
                        </a:cubicBezTo>
                        <a:cubicBezTo>
                          <a:pt x="497032" y="178915"/>
                          <a:pt x="514360" y="292155"/>
                          <a:pt x="534154" y="489768"/>
                        </a:cubicBezTo>
                        <a:cubicBezTo>
                          <a:pt x="389946" y="493332"/>
                          <a:pt x="54122" y="443268"/>
                          <a:pt x="0" y="489768"/>
                        </a:cubicBezTo>
                        <a:cubicBezTo>
                          <a:pt x="-22295" y="393531"/>
                          <a:pt x="-3693" y="16457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77" name="Rektangel 176">
            <a:extLst>
              <a:ext uri="{FF2B5EF4-FFF2-40B4-BE49-F238E27FC236}">
                <a16:creationId xmlns:a16="http://schemas.microsoft.com/office/drawing/2014/main" id="{D14BF105-EEF5-67EF-5623-621D26E6DEF7}"/>
              </a:ext>
            </a:extLst>
          </p:cNvPr>
          <p:cNvSpPr/>
          <p:nvPr/>
        </p:nvSpPr>
        <p:spPr>
          <a:xfrm>
            <a:off x="2428589" y="9590675"/>
            <a:ext cx="341043" cy="358268"/>
          </a:xfrm>
          <a:prstGeom prst="rect">
            <a:avLst/>
          </a:prstGeom>
          <a:noFill/>
          <a:ln w="952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597573597">
                  <a:custGeom>
                    <a:avLst/>
                    <a:gdLst>
                      <a:gd name="connsiteX0" fmla="*/ 0 w 534154"/>
                      <a:gd name="connsiteY0" fmla="*/ 0 h 489768"/>
                      <a:gd name="connsiteX1" fmla="*/ 534154 w 534154"/>
                      <a:gd name="connsiteY1" fmla="*/ 0 h 489768"/>
                      <a:gd name="connsiteX2" fmla="*/ 534154 w 534154"/>
                      <a:gd name="connsiteY2" fmla="*/ 489768 h 489768"/>
                      <a:gd name="connsiteX3" fmla="*/ 0 w 534154"/>
                      <a:gd name="connsiteY3" fmla="*/ 489768 h 489768"/>
                      <a:gd name="connsiteX4" fmla="*/ 0 w 534154"/>
                      <a:gd name="connsiteY4" fmla="*/ 0 h 4897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34154" h="489768" extrusionOk="0">
                        <a:moveTo>
                          <a:pt x="0" y="0"/>
                        </a:moveTo>
                        <a:cubicBezTo>
                          <a:pt x="235477" y="7361"/>
                          <a:pt x="471059" y="19783"/>
                          <a:pt x="534154" y="0"/>
                        </a:cubicBezTo>
                        <a:cubicBezTo>
                          <a:pt x="497032" y="178915"/>
                          <a:pt x="514360" y="292155"/>
                          <a:pt x="534154" y="489768"/>
                        </a:cubicBezTo>
                        <a:cubicBezTo>
                          <a:pt x="389946" y="493332"/>
                          <a:pt x="54122" y="443268"/>
                          <a:pt x="0" y="489768"/>
                        </a:cubicBezTo>
                        <a:cubicBezTo>
                          <a:pt x="-22295" y="393531"/>
                          <a:pt x="-3693" y="16457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78" name="Rektangel 177">
            <a:extLst>
              <a:ext uri="{FF2B5EF4-FFF2-40B4-BE49-F238E27FC236}">
                <a16:creationId xmlns:a16="http://schemas.microsoft.com/office/drawing/2014/main" id="{C50409AE-D2E7-8908-2079-5779E55B498D}"/>
              </a:ext>
            </a:extLst>
          </p:cNvPr>
          <p:cNvSpPr/>
          <p:nvPr/>
        </p:nvSpPr>
        <p:spPr>
          <a:xfrm>
            <a:off x="2769632" y="9590675"/>
            <a:ext cx="341043" cy="358268"/>
          </a:xfrm>
          <a:prstGeom prst="rect">
            <a:avLst/>
          </a:prstGeom>
          <a:noFill/>
          <a:ln w="952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597573597">
                  <a:custGeom>
                    <a:avLst/>
                    <a:gdLst>
                      <a:gd name="connsiteX0" fmla="*/ 0 w 534154"/>
                      <a:gd name="connsiteY0" fmla="*/ 0 h 489768"/>
                      <a:gd name="connsiteX1" fmla="*/ 534154 w 534154"/>
                      <a:gd name="connsiteY1" fmla="*/ 0 h 489768"/>
                      <a:gd name="connsiteX2" fmla="*/ 534154 w 534154"/>
                      <a:gd name="connsiteY2" fmla="*/ 489768 h 489768"/>
                      <a:gd name="connsiteX3" fmla="*/ 0 w 534154"/>
                      <a:gd name="connsiteY3" fmla="*/ 489768 h 489768"/>
                      <a:gd name="connsiteX4" fmla="*/ 0 w 534154"/>
                      <a:gd name="connsiteY4" fmla="*/ 0 h 4897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34154" h="489768" extrusionOk="0">
                        <a:moveTo>
                          <a:pt x="0" y="0"/>
                        </a:moveTo>
                        <a:cubicBezTo>
                          <a:pt x="235477" y="7361"/>
                          <a:pt x="471059" y="19783"/>
                          <a:pt x="534154" y="0"/>
                        </a:cubicBezTo>
                        <a:cubicBezTo>
                          <a:pt x="497032" y="178915"/>
                          <a:pt x="514360" y="292155"/>
                          <a:pt x="534154" y="489768"/>
                        </a:cubicBezTo>
                        <a:cubicBezTo>
                          <a:pt x="389946" y="493332"/>
                          <a:pt x="54122" y="443268"/>
                          <a:pt x="0" y="489768"/>
                        </a:cubicBezTo>
                        <a:cubicBezTo>
                          <a:pt x="-22295" y="393531"/>
                          <a:pt x="-3693" y="16457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79" name="Rektangel 178">
            <a:extLst>
              <a:ext uri="{FF2B5EF4-FFF2-40B4-BE49-F238E27FC236}">
                <a16:creationId xmlns:a16="http://schemas.microsoft.com/office/drawing/2014/main" id="{1759F798-9729-B70B-2510-7A1E97678FC4}"/>
              </a:ext>
            </a:extLst>
          </p:cNvPr>
          <p:cNvSpPr/>
          <p:nvPr/>
        </p:nvSpPr>
        <p:spPr>
          <a:xfrm>
            <a:off x="4064291" y="9590675"/>
            <a:ext cx="341043" cy="358268"/>
          </a:xfrm>
          <a:prstGeom prst="rect">
            <a:avLst/>
          </a:prstGeom>
          <a:noFill/>
          <a:ln w="952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597573597">
                  <a:custGeom>
                    <a:avLst/>
                    <a:gdLst>
                      <a:gd name="connsiteX0" fmla="*/ 0 w 534154"/>
                      <a:gd name="connsiteY0" fmla="*/ 0 h 489768"/>
                      <a:gd name="connsiteX1" fmla="*/ 534154 w 534154"/>
                      <a:gd name="connsiteY1" fmla="*/ 0 h 489768"/>
                      <a:gd name="connsiteX2" fmla="*/ 534154 w 534154"/>
                      <a:gd name="connsiteY2" fmla="*/ 489768 h 489768"/>
                      <a:gd name="connsiteX3" fmla="*/ 0 w 534154"/>
                      <a:gd name="connsiteY3" fmla="*/ 489768 h 489768"/>
                      <a:gd name="connsiteX4" fmla="*/ 0 w 534154"/>
                      <a:gd name="connsiteY4" fmla="*/ 0 h 4897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34154" h="489768" extrusionOk="0">
                        <a:moveTo>
                          <a:pt x="0" y="0"/>
                        </a:moveTo>
                        <a:cubicBezTo>
                          <a:pt x="235477" y="7361"/>
                          <a:pt x="471059" y="19783"/>
                          <a:pt x="534154" y="0"/>
                        </a:cubicBezTo>
                        <a:cubicBezTo>
                          <a:pt x="497032" y="178915"/>
                          <a:pt x="514360" y="292155"/>
                          <a:pt x="534154" y="489768"/>
                        </a:cubicBezTo>
                        <a:cubicBezTo>
                          <a:pt x="389946" y="493332"/>
                          <a:pt x="54122" y="443268"/>
                          <a:pt x="0" y="489768"/>
                        </a:cubicBezTo>
                        <a:cubicBezTo>
                          <a:pt x="-22295" y="393531"/>
                          <a:pt x="-3693" y="16457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80" name="Rektangel 179">
            <a:extLst>
              <a:ext uri="{FF2B5EF4-FFF2-40B4-BE49-F238E27FC236}">
                <a16:creationId xmlns:a16="http://schemas.microsoft.com/office/drawing/2014/main" id="{43E40A3B-45E1-69AF-8EE2-F8AC9EFB1E10}"/>
              </a:ext>
            </a:extLst>
          </p:cNvPr>
          <p:cNvSpPr/>
          <p:nvPr/>
        </p:nvSpPr>
        <p:spPr>
          <a:xfrm>
            <a:off x="3110675" y="9590675"/>
            <a:ext cx="341043" cy="360701"/>
          </a:xfrm>
          <a:prstGeom prst="rect">
            <a:avLst/>
          </a:prstGeom>
          <a:noFill/>
          <a:ln w="952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597573597">
                  <a:custGeom>
                    <a:avLst/>
                    <a:gdLst>
                      <a:gd name="connsiteX0" fmla="*/ 0 w 534154"/>
                      <a:gd name="connsiteY0" fmla="*/ 0 h 489768"/>
                      <a:gd name="connsiteX1" fmla="*/ 534154 w 534154"/>
                      <a:gd name="connsiteY1" fmla="*/ 0 h 489768"/>
                      <a:gd name="connsiteX2" fmla="*/ 534154 w 534154"/>
                      <a:gd name="connsiteY2" fmla="*/ 489768 h 489768"/>
                      <a:gd name="connsiteX3" fmla="*/ 0 w 534154"/>
                      <a:gd name="connsiteY3" fmla="*/ 489768 h 489768"/>
                      <a:gd name="connsiteX4" fmla="*/ 0 w 534154"/>
                      <a:gd name="connsiteY4" fmla="*/ 0 h 4897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34154" h="489768" extrusionOk="0">
                        <a:moveTo>
                          <a:pt x="0" y="0"/>
                        </a:moveTo>
                        <a:cubicBezTo>
                          <a:pt x="235477" y="7361"/>
                          <a:pt x="471059" y="19783"/>
                          <a:pt x="534154" y="0"/>
                        </a:cubicBezTo>
                        <a:cubicBezTo>
                          <a:pt x="497032" y="178915"/>
                          <a:pt x="514360" y="292155"/>
                          <a:pt x="534154" y="489768"/>
                        </a:cubicBezTo>
                        <a:cubicBezTo>
                          <a:pt x="389946" y="493332"/>
                          <a:pt x="54122" y="443268"/>
                          <a:pt x="0" y="489768"/>
                        </a:cubicBezTo>
                        <a:cubicBezTo>
                          <a:pt x="-22295" y="393531"/>
                          <a:pt x="-3693" y="16457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81" name="Rektangel 180">
            <a:extLst>
              <a:ext uri="{FF2B5EF4-FFF2-40B4-BE49-F238E27FC236}">
                <a16:creationId xmlns:a16="http://schemas.microsoft.com/office/drawing/2014/main" id="{9E149BFF-7E11-A9DD-24AA-A295A5F80B24}"/>
              </a:ext>
            </a:extLst>
          </p:cNvPr>
          <p:cNvSpPr/>
          <p:nvPr/>
        </p:nvSpPr>
        <p:spPr>
          <a:xfrm>
            <a:off x="3583813" y="9588671"/>
            <a:ext cx="341043" cy="358268"/>
          </a:xfrm>
          <a:prstGeom prst="rect">
            <a:avLst/>
          </a:prstGeom>
          <a:noFill/>
          <a:ln w="952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597573597">
                  <a:custGeom>
                    <a:avLst/>
                    <a:gdLst>
                      <a:gd name="connsiteX0" fmla="*/ 0 w 534154"/>
                      <a:gd name="connsiteY0" fmla="*/ 0 h 489768"/>
                      <a:gd name="connsiteX1" fmla="*/ 534154 w 534154"/>
                      <a:gd name="connsiteY1" fmla="*/ 0 h 489768"/>
                      <a:gd name="connsiteX2" fmla="*/ 534154 w 534154"/>
                      <a:gd name="connsiteY2" fmla="*/ 489768 h 489768"/>
                      <a:gd name="connsiteX3" fmla="*/ 0 w 534154"/>
                      <a:gd name="connsiteY3" fmla="*/ 489768 h 489768"/>
                      <a:gd name="connsiteX4" fmla="*/ 0 w 534154"/>
                      <a:gd name="connsiteY4" fmla="*/ 0 h 4897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34154" h="489768" extrusionOk="0">
                        <a:moveTo>
                          <a:pt x="0" y="0"/>
                        </a:moveTo>
                        <a:cubicBezTo>
                          <a:pt x="235477" y="7361"/>
                          <a:pt x="471059" y="19783"/>
                          <a:pt x="534154" y="0"/>
                        </a:cubicBezTo>
                        <a:cubicBezTo>
                          <a:pt x="497032" y="178915"/>
                          <a:pt x="514360" y="292155"/>
                          <a:pt x="534154" y="489768"/>
                        </a:cubicBezTo>
                        <a:cubicBezTo>
                          <a:pt x="389946" y="493332"/>
                          <a:pt x="54122" y="443268"/>
                          <a:pt x="0" y="489768"/>
                        </a:cubicBezTo>
                        <a:cubicBezTo>
                          <a:pt x="-22295" y="393531"/>
                          <a:pt x="-3693" y="16457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82" name="Tekstfelt 181">
            <a:extLst>
              <a:ext uri="{FF2B5EF4-FFF2-40B4-BE49-F238E27FC236}">
                <a16:creationId xmlns:a16="http://schemas.microsoft.com/office/drawing/2014/main" id="{CDA58AEF-8356-3995-7415-6FE45474B185}"/>
              </a:ext>
            </a:extLst>
          </p:cNvPr>
          <p:cNvSpPr txBox="1"/>
          <p:nvPr/>
        </p:nvSpPr>
        <p:spPr>
          <a:xfrm>
            <a:off x="655663" y="9544765"/>
            <a:ext cx="522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400" b="1" dirty="0">
                <a:solidFill>
                  <a:schemeClr val="bg2">
                    <a:lumMod val="75000"/>
                  </a:schemeClr>
                </a:solidFill>
                <a:latin typeface="Abc Ny" panose="02000503000000000000" pitchFamily="2" charset="0"/>
              </a:rPr>
              <a:t>S</a:t>
            </a:r>
          </a:p>
        </p:txBody>
      </p:sp>
      <p:sp>
        <p:nvSpPr>
          <p:cNvPr id="183" name="Tekstfelt 182">
            <a:extLst>
              <a:ext uri="{FF2B5EF4-FFF2-40B4-BE49-F238E27FC236}">
                <a16:creationId xmlns:a16="http://schemas.microsoft.com/office/drawing/2014/main" id="{7BD85101-C40B-9885-A21F-9281EC070D80}"/>
              </a:ext>
            </a:extLst>
          </p:cNvPr>
          <p:cNvSpPr txBox="1"/>
          <p:nvPr/>
        </p:nvSpPr>
        <p:spPr>
          <a:xfrm>
            <a:off x="2906690" y="6769430"/>
            <a:ext cx="4695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dirty="0">
                <a:solidFill>
                  <a:srgbClr val="6D9480"/>
                </a:solidFill>
                <a:latin typeface="Abc Ny" panose="02000503000000000000" pitchFamily="2" charset="0"/>
              </a:rPr>
              <a:t>EN</a:t>
            </a:r>
          </a:p>
        </p:txBody>
      </p:sp>
      <p:sp>
        <p:nvSpPr>
          <p:cNvPr id="187" name="Rektangel 186">
            <a:extLst>
              <a:ext uri="{FF2B5EF4-FFF2-40B4-BE49-F238E27FC236}">
                <a16:creationId xmlns:a16="http://schemas.microsoft.com/office/drawing/2014/main" id="{FE808E9F-251B-F712-148A-86E217449BD0}"/>
              </a:ext>
            </a:extLst>
          </p:cNvPr>
          <p:cNvSpPr/>
          <p:nvPr/>
        </p:nvSpPr>
        <p:spPr>
          <a:xfrm>
            <a:off x="984847" y="8348980"/>
            <a:ext cx="862778" cy="918126"/>
          </a:xfrm>
          <a:prstGeom prst="rect">
            <a:avLst/>
          </a:prstGeom>
          <a:noFill/>
          <a:ln w="952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597573597">
                  <a:custGeom>
                    <a:avLst/>
                    <a:gdLst>
                      <a:gd name="connsiteX0" fmla="*/ 0 w 534154"/>
                      <a:gd name="connsiteY0" fmla="*/ 0 h 489768"/>
                      <a:gd name="connsiteX1" fmla="*/ 534154 w 534154"/>
                      <a:gd name="connsiteY1" fmla="*/ 0 h 489768"/>
                      <a:gd name="connsiteX2" fmla="*/ 534154 w 534154"/>
                      <a:gd name="connsiteY2" fmla="*/ 489768 h 489768"/>
                      <a:gd name="connsiteX3" fmla="*/ 0 w 534154"/>
                      <a:gd name="connsiteY3" fmla="*/ 489768 h 489768"/>
                      <a:gd name="connsiteX4" fmla="*/ 0 w 534154"/>
                      <a:gd name="connsiteY4" fmla="*/ 0 h 4897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34154" h="489768" extrusionOk="0">
                        <a:moveTo>
                          <a:pt x="0" y="0"/>
                        </a:moveTo>
                        <a:cubicBezTo>
                          <a:pt x="235477" y="7361"/>
                          <a:pt x="471059" y="19783"/>
                          <a:pt x="534154" y="0"/>
                        </a:cubicBezTo>
                        <a:cubicBezTo>
                          <a:pt x="497032" y="178915"/>
                          <a:pt x="514360" y="292155"/>
                          <a:pt x="534154" y="489768"/>
                        </a:cubicBezTo>
                        <a:cubicBezTo>
                          <a:pt x="389946" y="493332"/>
                          <a:pt x="54122" y="443268"/>
                          <a:pt x="0" y="489768"/>
                        </a:cubicBezTo>
                        <a:cubicBezTo>
                          <a:pt x="-22295" y="393531"/>
                          <a:pt x="-3693" y="16457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88" name="Rektangel 187">
            <a:extLst>
              <a:ext uri="{FF2B5EF4-FFF2-40B4-BE49-F238E27FC236}">
                <a16:creationId xmlns:a16="http://schemas.microsoft.com/office/drawing/2014/main" id="{7730C56F-51B5-34F4-FC00-9C2325E69EF9}"/>
              </a:ext>
            </a:extLst>
          </p:cNvPr>
          <p:cNvSpPr/>
          <p:nvPr/>
        </p:nvSpPr>
        <p:spPr>
          <a:xfrm>
            <a:off x="1847276" y="8348980"/>
            <a:ext cx="862778" cy="916453"/>
          </a:xfrm>
          <a:prstGeom prst="rect">
            <a:avLst/>
          </a:prstGeom>
          <a:noFill/>
          <a:ln w="952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597573597">
                  <a:custGeom>
                    <a:avLst/>
                    <a:gdLst>
                      <a:gd name="connsiteX0" fmla="*/ 0 w 534154"/>
                      <a:gd name="connsiteY0" fmla="*/ 0 h 489768"/>
                      <a:gd name="connsiteX1" fmla="*/ 534154 w 534154"/>
                      <a:gd name="connsiteY1" fmla="*/ 0 h 489768"/>
                      <a:gd name="connsiteX2" fmla="*/ 534154 w 534154"/>
                      <a:gd name="connsiteY2" fmla="*/ 489768 h 489768"/>
                      <a:gd name="connsiteX3" fmla="*/ 0 w 534154"/>
                      <a:gd name="connsiteY3" fmla="*/ 489768 h 489768"/>
                      <a:gd name="connsiteX4" fmla="*/ 0 w 534154"/>
                      <a:gd name="connsiteY4" fmla="*/ 0 h 4897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34154" h="489768" extrusionOk="0">
                        <a:moveTo>
                          <a:pt x="0" y="0"/>
                        </a:moveTo>
                        <a:cubicBezTo>
                          <a:pt x="235477" y="7361"/>
                          <a:pt x="471059" y="19783"/>
                          <a:pt x="534154" y="0"/>
                        </a:cubicBezTo>
                        <a:cubicBezTo>
                          <a:pt x="497032" y="178915"/>
                          <a:pt x="514360" y="292155"/>
                          <a:pt x="534154" y="489768"/>
                        </a:cubicBezTo>
                        <a:cubicBezTo>
                          <a:pt x="389946" y="493332"/>
                          <a:pt x="54122" y="443268"/>
                          <a:pt x="0" y="489768"/>
                        </a:cubicBezTo>
                        <a:cubicBezTo>
                          <a:pt x="-22295" y="393531"/>
                          <a:pt x="-3693" y="16457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89" name="Rektangel 188">
            <a:extLst>
              <a:ext uri="{FF2B5EF4-FFF2-40B4-BE49-F238E27FC236}">
                <a16:creationId xmlns:a16="http://schemas.microsoft.com/office/drawing/2014/main" id="{0C06A9A7-06B5-7AF6-897C-D8B8EE1FEE7F}"/>
              </a:ext>
            </a:extLst>
          </p:cNvPr>
          <p:cNvSpPr/>
          <p:nvPr/>
        </p:nvSpPr>
        <p:spPr>
          <a:xfrm>
            <a:off x="2710054" y="8345766"/>
            <a:ext cx="862778" cy="916453"/>
          </a:xfrm>
          <a:prstGeom prst="rect">
            <a:avLst/>
          </a:prstGeom>
          <a:noFill/>
          <a:ln w="952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597573597">
                  <a:custGeom>
                    <a:avLst/>
                    <a:gdLst>
                      <a:gd name="connsiteX0" fmla="*/ 0 w 534154"/>
                      <a:gd name="connsiteY0" fmla="*/ 0 h 489768"/>
                      <a:gd name="connsiteX1" fmla="*/ 534154 w 534154"/>
                      <a:gd name="connsiteY1" fmla="*/ 0 h 489768"/>
                      <a:gd name="connsiteX2" fmla="*/ 534154 w 534154"/>
                      <a:gd name="connsiteY2" fmla="*/ 489768 h 489768"/>
                      <a:gd name="connsiteX3" fmla="*/ 0 w 534154"/>
                      <a:gd name="connsiteY3" fmla="*/ 489768 h 489768"/>
                      <a:gd name="connsiteX4" fmla="*/ 0 w 534154"/>
                      <a:gd name="connsiteY4" fmla="*/ 0 h 4897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34154" h="489768" extrusionOk="0">
                        <a:moveTo>
                          <a:pt x="0" y="0"/>
                        </a:moveTo>
                        <a:cubicBezTo>
                          <a:pt x="235477" y="7361"/>
                          <a:pt x="471059" y="19783"/>
                          <a:pt x="534154" y="0"/>
                        </a:cubicBezTo>
                        <a:cubicBezTo>
                          <a:pt x="497032" y="178915"/>
                          <a:pt x="514360" y="292155"/>
                          <a:pt x="534154" y="489768"/>
                        </a:cubicBezTo>
                        <a:cubicBezTo>
                          <a:pt x="389946" y="493332"/>
                          <a:pt x="54122" y="443268"/>
                          <a:pt x="0" y="489768"/>
                        </a:cubicBezTo>
                        <a:cubicBezTo>
                          <a:pt x="-22295" y="393531"/>
                          <a:pt x="-3693" y="16457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90" name="Tekstfelt 189">
            <a:extLst>
              <a:ext uri="{FF2B5EF4-FFF2-40B4-BE49-F238E27FC236}">
                <a16:creationId xmlns:a16="http://schemas.microsoft.com/office/drawing/2014/main" id="{7BC014B5-1DE5-3FB7-9F74-42B9D80BD9E4}"/>
              </a:ext>
            </a:extLst>
          </p:cNvPr>
          <p:cNvSpPr txBox="1"/>
          <p:nvPr/>
        </p:nvSpPr>
        <p:spPr>
          <a:xfrm>
            <a:off x="3867586" y="7876329"/>
            <a:ext cx="4695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dirty="0">
                <a:solidFill>
                  <a:srgbClr val="6D9480"/>
                </a:solidFill>
                <a:latin typeface="Abc Ny" panose="02000503000000000000" pitchFamily="2" charset="0"/>
              </a:rPr>
              <a:t>I</a:t>
            </a:r>
          </a:p>
        </p:txBody>
      </p:sp>
      <p:sp>
        <p:nvSpPr>
          <p:cNvPr id="193" name="Rektangel: afrundede hjørner 192">
            <a:extLst>
              <a:ext uri="{FF2B5EF4-FFF2-40B4-BE49-F238E27FC236}">
                <a16:creationId xmlns:a16="http://schemas.microsoft.com/office/drawing/2014/main" id="{E9FAF680-DD09-9B66-D6E0-FF4EE12A5416}"/>
              </a:ext>
            </a:extLst>
          </p:cNvPr>
          <p:cNvSpPr/>
          <p:nvPr/>
        </p:nvSpPr>
        <p:spPr>
          <a:xfrm>
            <a:off x="3763815" y="7920706"/>
            <a:ext cx="406154" cy="210496"/>
          </a:xfrm>
          <a:prstGeom prst="roundRect">
            <a:avLst/>
          </a:prstGeom>
          <a:noFill/>
          <a:ln>
            <a:solidFill>
              <a:srgbClr val="6D9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195" name="Billede 194">
            <a:extLst>
              <a:ext uri="{FF2B5EF4-FFF2-40B4-BE49-F238E27FC236}">
                <a16:creationId xmlns:a16="http://schemas.microsoft.com/office/drawing/2014/main" id="{157ECAC0-22F3-48A6-16A2-D6EFB5FA6A8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3867" y="6218729"/>
            <a:ext cx="260167" cy="534527"/>
          </a:xfrm>
          <a:prstGeom prst="rect">
            <a:avLst/>
          </a:prstGeom>
        </p:spPr>
      </p:pic>
      <p:pic>
        <p:nvPicPr>
          <p:cNvPr id="197" name="Billede 196">
            <a:extLst>
              <a:ext uri="{FF2B5EF4-FFF2-40B4-BE49-F238E27FC236}">
                <a16:creationId xmlns:a16="http://schemas.microsoft.com/office/drawing/2014/main" id="{3BF0F743-F91C-396F-8435-693DE5A9B23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866" y="7378940"/>
            <a:ext cx="456503" cy="507451"/>
          </a:xfrm>
          <a:prstGeom prst="rect">
            <a:avLst/>
          </a:prstGeom>
        </p:spPr>
      </p:pic>
      <p:pic>
        <p:nvPicPr>
          <p:cNvPr id="199" name="Billede 198" descr="Et billede, der indeholder logo&#10;&#10;Automatisk genereret beskrivelse">
            <a:extLst>
              <a:ext uri="{FF2B5EF4-FFF2-40B4-BE49-F238E27FC236}">
                <a16:creationId xmlns:a16="http://schemas.microsoft.com/office/drawing/2014/main" id="{5D023E89-0DB8-DFF1-B951-88BB9EA4E42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557" y="8592804"/>
            <a:ext cx="520235" cy="417868"/>
          </a:xfrm>
          <a:prstGeom prst="rect">
            <a:avLst/>
          </a:prstGeom>
        </p:spPr>
      </p:pic>
      <p:sp>
        <p:nvSpPr>
          <p:cNvPr id="200" name="Tekstfelt 199">
            <a:extLst>
              <a:ext uri="{FF2B5EF4-FFF2-40B4-BE49-F238E27FC236}">
                <a16:creationId xmlns:a16="http://schemas.microsoft.com/office/drawing/2014/main" id="{C72AB3BE-E431-9AE1-26C9-8FB74D5516F2}"/>
              </a:ext>
            </a:extLst>
          </p:cNvPr>
          <p:cNvSpPr txBox="1"/>
          <p:nvPr/>
        </p:nvSpPr>
        <p:spPr>
          <a:xfrm>
            <a:off x="3814082" y="7237539"/>
            <a:ext cx="2709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4400" b="1" dirty="0">
                <a:solidFill>
                  <a:srgbClr val="C00000"/>
                </a:solidFill>
                <a:latin typeface="Abc Ny" panose="02000503000000000000" pitchFamily="2" charset="0"/>
              </a:rPr>
              <a:t>I</a:t>
            </a:r>
          </a:p>
        </p:txBody>
      </p:sp>
      <p:sp>
        <p:nvSpPr>
          <p:cNvPr id="201" name="Rektangel 200">
            <a:extLst>
              <a:ext uri="{FF2B5EF4-FFF2-40B4-BE49-F238E27FC236}">
                <a16:creationId xmlns:a16="http://schemas.microsoft.com/office/drawing/2014/main" id="{6B47F8DC-8B80-8F97-9871-E8714D076246}"/>
              </a:ext>
            </a:extLst>
          </p:cNvPr>
          <p:cNvSpPr/>
          <p:nvPr/>
        </p:nvSpPr>
        <p:spPr>
          <a:xfrm>
            <a:off x="4405334" y="9590675"/>
            <a:ext cx="341043" cy="358268"/>
          </a:xfrm>
          <a:prstGeom prst="rect">
            <a:avLst/>
          </a:prstGeom>
          <a:noFill/>
          <a:ln w="952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597573597">
                  <a:custGeom>
                    <a:avLst/>
                    <a:gdLst>
                      <a:gd name="connsiteX0" fmla="*/ 0 w 534154"/>
                      <a:gd name="connsiteY0" fmla="*/ 0 h 489768"/>
                      <a:gd name="connsiteX1" fmla="*/ 534154 w 534154"/>
                      <a:gd name="connsiteY1" fmla="*/ 0 h 489768"/>
                      <a:gd name="connsiteX2" fmla="*/ 534154 w 534154"/>
                      <a:gd name="connsiteY2" fmla="*/ 489768 h 489768"/>
                      <a:gd name="connsiteX3" fmla="*/ 0 w 534154"/>
                      <a:gd name="connsiteY3" fmla="*/ 489768 h 489768"/>
                      <a:gd name="connsiteX4" fmla="*/ 0 w 534154"/>
                      <a:gd name="connsiteY4" fmla="*/ 0 h 4897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34154" h="489768" extrusionOk="0">
                        <a:moveTo>
                          <a:pt x="0" y="0"/>
                        </a:moveTo>
                        <a:cubicBezTo>
                          <a:pt x="235477" y="7361"/>
                          <a:pt x="471059" y="19783"/>
                          <a:pt x="534154" y="0"/>
                        </a:cubicBezTo>
                        <a:cubicBezTo>
                          <a:pt x="497032" y="178915"/>
                          <a:pt x="514360" y="292155"/>
                          <a:pt x="534154" y="489768"/>
                        </a:cubicBezTo>
                        <a:cubicBezTo>
                          <a:pt x="389946" y="493332"/>
                          <a:pt x="54122" y="443268"/>
                          <a:pt x="0" y="489768"/>
                        </a:cubicBezTo>
                        <a:cubicBezTo>
                          <a:pt x="-22295" y="393531"/>
                          <a:pt x="-3693" y="16457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02" name="Rektangel 201">
            <a:extLst>
              <a:ext uri="{FF2B5EF4-FFF2-40B4-BE49-F238E27FC236}">
                <a16:creationId xmlns:a16="http://schemas.microsoft.com/office/drawing/2014/main" id="{29E83BCA-346C-FCEC-F7A4-B7D747F7E2B0}"/>
              </a:ext>
            </a:extLst>
          </p:cNvPr>
          <p:cNvSpPr/>
          <p:nvPr/>
        </p:nvSpPr>
        <p:spPr>
          <a:xfrm>
            <a:off x="4746377" y="9590675"/>
            <a:ext cx="341043" cy="358268"/>
          </a:xfrm>
          <a:prstGeom prst="rect">
            <a:avLst/>
          </a:prstGeom>
          <a:noFill/>
          <a:ln w="952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597573597">
                  <a:custGeom>
                    <a:avLst/>
                    <a:gdLst>
                      <a:gd name="connsiteX0" fmla="*/ 0 w 534154"/>
                      <a:gd name="connsiteY0" fmla="*/ 0 h 489768"/>
                      <a:gd name="connsiteX1" fmla="*/ 534154 w 534154"/>
                      <a:gd name="connsiteY1" fmla="*/ 0 h 489768"/>
                      <a:gd name="connsiteX2" fmla="*/ 534154 w 534154"/>
                      <a:gd name="connsiteY2" fmla="*/ 489768 h 489768"/>
                      <a:gd name="connsiteX3" fmla="*/ 0 w 534154"/>
                      <a:gd name="connsiteY3" fmla="*/ 489768 h 489768"/>
                      <a:gd name="connsiteX4" fmla="*/ 0 w 534154"/>
                      <a:gd name="connsiteY4" fmla="*/ 0 h 4897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34154" h="489768" extrusionOk="0">
                        <a:moveTo>
                          <a:pt x="0" y="0"/>
                        </a:moveTo>
                        <a:cubicBezTo>
                          <a:pt x="235477" y="7361"/>
                          <a:pt x="471059" y="19783"/>
                          <a:pt x="534154" y="0"/>
                        </a:cubicBezTo>
                        <a:cubicBezTo>
                          <a:pt x="497032" y="178915"/>
                          <a:pt x="514360" y="292155"/>
                          <a:pt x="534154" y="489768"/>
                        </a:cubicBezTo>
                        <a:cubicBezTo>
                          <a:pt x="389946" y="493332"/>
                          <a:pt x="54122" y="443268"/>
                          <a:pt x="0" y="489768"/>
                        </a:cubicBezTo>
                        <a:cubicBezTo>
                          <a:pt x="-22295" y="393531"/>
                          <a:pt x="-3693" y="16457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03" name="Tekstfelt 202">
            <a:extLst>
              <a:ext uri="{FF2B5EF4-FFF2-40B4-BE49-F238E27FC236}">
                <a16:creationId xmlns:a16="http://schemas.microsoft.com/office/drawing/2014/main" id="{7BEA5A7C-2601-5293-16E6-0E833CCF2AC3}"/>
              </a:ext>
            </a:extLst>
          </p:cNvPr>
          <p:cNvSpPr txBox="1"/>
          <p:nvPr/>
        </p:nvSpPr>
        <p:spPr>
          <a:xfrm>
            <a:off x="704828" y="5392698"/>
            <a:ext cx="26416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200" dirty="0">
                <a:latin typeface="Abc Ny" panose="02000503000000000000" pitchFamily="2" charset="0"/>
              </a:rPr>
              <a:t>Skriv ordene. Skriv og læs sætningen. </a:t>
            </a:r>
          </a:p>
        </p:txBody>
      </p:sp>
      <p:pic>
        <p:nvPicPr>
          <p:cNvPr id="204" name="Billede 203">
            <a:extLst>
              <a:ext uri="{FF2B5EF4-FFF2-40B4-BE49-F238E27FC236}">
                <a16:creationId xmlns:a16="http://schemas.microsoft.com/office/drawing/2014/main" id="{212CC46F-3256-B6BA-A41D-BE498C67AE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7392">
            <a:off x="5066181" y="5403550"/>
            <a:ext cx="60856" cy="284981"/>
          </a:xfrm>
          <a:prstGeom prst="rect">
            <a:avLst/>
          </a:prstGeom>
        </p:spPr>
      </p:pic>
      <p:pic>
        <p:nvPicPr>
          <p:cNvPr id="209" name="Billede 208">
            <a:extLst>
              <a:ext uri="{FF2B5EF4-FFF2-40B4-BE49-F238E27FC236}">
                <a16:creationId xmlns:a16="http://schemas.microsoft.com/office/drawing/2014/main" id="{A4CF4861-1E1C-D5E3-E275-CEB339C4AEE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3815" y="6008883"/>
            <a:ext cx="456503" cy="507451"/>
          </a:xfrm>
          <a:prstGeom prst="rect">
            <a:avLst/>
          </a:prstGeom>
        </p:spPr>
      </p:pic>
      <p:pic>
        <p:nvPicPr>
          <p:cNvPr id="211" name="Billede 210">
            <a:extLst>
              <a:ext uri="{FF2B5EF4-FFF2-40B4-BE49-F238E27FC236}">
                <a16:creationId xmlns:a16="http://schemas.microsoft.com/office/drawing/2014/main" id="{4BA35444-FBC9-D589-2185-D9C64BA1F6A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1736" y="5991217"/>
            <a:ext cx="518843" cy="512893"/>
          </a:xfrm>
          <a:prstGeom prst="rect">
            <a:avLst/>
          </a:prstGeom>
        </p:spPr>
      </p:pic>
      <p:pic>
        <p:nvPicPr>
          <p:cNvPr id="215" name="Billede 214">
            <a:extLst>
              <a:ext uri="{FF2B5EF4-FFF2-40B4-BE49-F238E27FC236}">
                <a16:creationId xmlns:a16="http://schemas.microsoft.com/office/drawing/2014/main" id="{66F3133D-7781-F29C-2A3F-6C16986212BC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5619622" y="8187382"/>
            <a:ext cx="554354" cy="446455"/>
          </a:xfrm>
          <a:prstGeom prst="rect">
            <a:avLst/>
          </a:prstGeom>
        </p:spPr>
      </p:pic>
      <p:pic>
        <p:nvPicPr>
          <p:cNvPr id="217" name="Billede 216">
            <a:extLst>
              <a:ext uri="{FF2B5EF4-FFF2-40B4-BE49-F238E27FC236}">
                <a16:creationId xmlns:a16="http://schemas.microsoft.com/office/drawing/2014/main" id="{C2C4DF43-8A0E-0474-78DE-D8082C094952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6850" y="9231810"/>
            <a:ext cx="635574" cy="397293"/>
          </a:xfrm>
          <a:prstGeom prst="rect">
            <a:avLst/>
          </a:prstGeom>
        </p:spPr>
      </p:pic>
      <p:pic>
        <p:nvPicPr>
          <p:cNvPr id="221" name="Billede 220">
            <a:extLst>
              <a:ext uri="{FF2B5EF4-FFF2-40B4-BE49-F238E27FC236}">
                <a16:creationId xmlns:a16="http://schemas.microsoft.com/office/drawing/2014/main" id="{54B14636-FCCF-2543-D697-42A2C9CFAA6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7001" y="8145420"/>
            <a:ext cx="554723" cy="389778"/>
          </a:xfrm>
          <a:prstGeom prst="rect">
            <a:avLst/>
          </a:prstGeom>
        </p:spPr>
      </p:pic>
      <p:sp>
        <p:nvSpPr>
          <p:cNvPr id="222" name="Rektangel: afrundede hjørner 221">
            <a:extLst>
              <a:ext uri="{FF2B5EF4-FFF2-40B4-BE49-F238E27FC236}">
                <a16:creationId xmlns:a16="http://schemas.microsoft.com/office/drawing/2014/main" id="{BADA6DC4-6BC7-0F6B-46D1-408C55F4AF41}"/>
              </a:ext>
            </a:extLst>
          </p:cNvPr>
          <p:cNvSpPr/>
          <p:nvPr/>
        </p:nvSpPr>
        <p:spPr>
          <a:xfrm>
            <a:off x="6859048" y="5750987"/>
            <a:ext cx="2138884" cy="1963538"/>
          </a:xfrm>
          <a:custGeom>
            <a:avLst/>
            <a:gdLst>
              <a:gd name="connsiteX0" fmla="*/ 0 w 2138884"/>
              <a:gd name="connsiteY0" fmla="*/ 327263 h 1963538"/>
              <a:gd name="connsiteX1" fmla="*/ 327263 w 2138884"/>
              <a:gd name="connsiteY1" fmla="*/ 0 h 1963538"/>
              <a:gd name="connsiteX2" fmla="*/ 1811621 w 2138884"/>
              <a:gd name="connsiteY2" fmla="*/ 0 h 1963538"/>
              <a:gd name="connsiteX3" fmla="*/ 2138884 w 2138884"/>
              <a:gd name="connsiteY3" fmla="*/ 327263 h 1963538"/>
              <a:gd name="connsiteX4" fmla="*/ 2138884 w 2138884"/>
              <a:gd name="connsiteY4" fmla="*/ 1636275 h 1963538"/>
              <a:gd name="connsiteX5" fmla="*/ 1811621 w 2138884"/>
              <a:gd name="connsiteY5" fmla="*/ 1963538 h 1963538"/>
              <a:gd name="connsiteX6" fmla="*/ 327263 w 2138884"/>
              <a:gd name="connsiteY6" fmla="*/ 1963538 h 1963538"/>
              <a:gd name="connsiteX7" fmla="*/ 0 w 2138884"/>
              <a:gd name="connsiteY7" fmla="*/ 1636275 h 1963538"/>
              <a:gd name="connsiteX8" fmla="*/ 0 w 2138884"/>
              <a:gd name="connsiteY8" fmla="*/ 327263 h 1963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38884" h="1963538" extrusionOk="0">
                <a:moveTo>
                  <a:pt x="0" y="327263"/>
                </a:moveTo>
                <a:cubicBezTo>
                  <a:pt x="23875" y="153029"/>
                  <a:pt x="153340" y="14208"/>
                  <a:pt x="327263" y="0"/>
                </a:cubicBezTo>
                <a:cubicBezTo>
                  <a:pt x="582762" y="53382"/>
                  <a:pt x="1130475" y="12991"/>
                  <a:pt x="1811621" y="0"/>
                </a:cubicBezTo>
                <a:cubicBezTo>
                  <a:pt x="1988234" y="-3147"/>
                  <a:pt x="2146284" y="131603"/>
                  <a:pt x="2138884" y="327263"/>
                </a:cubicBezTo>
                <a:cubicBezTo>
                  <a:pt x="2079663" y="460742"/>
                  <a:pt x="2122283" y="1132182"/>
                  <a:pt x="2138884" y="1636275"/>
                </a:cubicBezTo>
                <a:cubicBezTo>
                  <a:pt x="2116156" y="1825251"/>
                  <a:pt x="1979223" y="1961387"/>
                  <a:pt x="1811621" y="1963538"/>
                </a:cubicBezTo>
                <a:cubicBezTo>
                  <a:pt x="1627879" y="1848862"/>
                  <a:pt x="627250" y="2059833"/>
                  <a:pt x="327263" y="1963538"/>
                </a:cubicBezTo>
                <a:cubicBezTo>
                  <a:pt x="134824" y="1961175"/>
                  <a:pt x="-6980" y="1813855"/>
                  <a:pt x="0" y="1636275"/>
                </a:cubicBezTo>
                <a:cubicBezTo>
                  <a:pt x="-98077" y="1185738"/>
                  <a:pt x="64018" y="841249"/>
                  <a:pt x="0" y="327263"/>
                </a:cubicBezTo>
                <a:close/>
              </a:path>
            </a:pathLst>
          </a:custGeom>
          <a:noFill/>
          <a:ln w="19050">
            <a:solidFill>
              <a:srgbClr val="6D9480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23" name="Rektangel: afrundede hjørner 222">
            <a:extLst>
              <a:ext uri="{FF2B5EF4-FFF2-40B4-BE49-F238E27FC236}">
                <a16:creationId xmlns:a16="http://schemas.microsoft.com/office/drawing/2014/main" id="{04C58BF9-3B3D-53C4-4A8E-E7441A2F6FD6}"/>
              </a:ext>
            </a:extLst>
          </p:cNvPr>
          <p:cNvSpPr/>
          <p:nvPr/>
        </p:nvSpPr>
        <p:spPr>
          <a:xfrm>
            <a:off x="5550191" y="7876329"/>
            <a:ext cx="2138884" cy="1963538"/>
          </a:xfrm>
          <a:custGeom>
            <a:avLst/>
            <a:gdLst>
              <a:gd name="connsiteX0" fmla="*/ 0 w 2138884"/>
              <a:gd name="connsiteY0" fmla="*/ 327263 h 1963538"/>
              <a:gd name="connsiteX1" fmla="*/ 327263 w 2138884"/>
              <a:gd name="connsiteY1" fmla="*/ 0 h 1963538"/>
              <a:gd name="connsiteX2" fmla="*/ 1811621 w 2138884"/>
              <a:gd name="connsiteY2" fmla="*/ 0 h 1963538"/>
              <a:gd name="connsiteX3" fmla="*/ 2138884 w 2138884"/>
              <a:gd name="connsiteY3" fmla="*/ 327263 h 1963538"/>
              <a:gd name="connsiteX4" fmla="*/ 2138884 w 2138884"/>
              <a:gd name="connsiteY4" fmla="*/ 1636275 h 1963538"/>
              <a:gd name="connsiteX5" fmla="*/ 1811621 w 2138884"/>
              <a:gd name="connsiteY5" fmla="*/ 1963538 h 1963538"/>
              <a:gd name="connsiteX6" fmla="*/ 327263 w 2138884"/>
              <a:gd name="connsiteY6" fmla="*/ 1963538 h 1963538"/>
              <a:gd name="connsiteX7" fmla="*/ 0 w 2138884"/>
              <a:gd name="connsiteY7" fmla="*/ 1636275 h 1963538"/>
              <a:gd name="connsiteX8" fmla="*/ 0 w 2138884"/>
              <a:gd name="connsiteY8" fmla="*/ 327263 h 1963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38884" h="1963538" extrusionOk="0">
                <a:moveTo>
                  <a:pt x="0" y="327263"/>
                </a:moveTo>
                <a:cubicBezTo>
                  <a:pt x="23875" y="153029"/>
                  <a:pt x="153340" y="14208"/>
                  <a:pt x="327263" y="0"/>
                </a:cubicBezTo>
                <a:cubicBezTo>
                  <a:pt x="582762" y="53382"/>
                  <a:pt x="1130475" y="12991"/>
                  <a:pt x="1811621" y="0"/>
                </a:cubicBezTo>
                <a:cubicBezTo>
                  <a:pt x="1988234" y="-3147"/>
                  <a:pt x="2146284" y="131603"/>
                  <a:pt x="2138884" y="327263"/>
                </a:cubicBezTo>
                <a:cubicBezTo>
                  <a:pt x="2079663" y="460742"/>
                  <a:pt x="2122283" y="1132182"/>
                  <a:pt x="2138884" y="1636275"/>
                </a:cubicBezTo>
                <a:cubicBezTo>
                  <a:pt x="2116156" y="1825251"/>
                  <a:pt x="1979223" y="1961387"/>
                  <a:pt x="1811621" y="1963538"/>
                </a:cubicBezTo>
                <a:cubicBezTo>
                  <a:pt x="1627879" y="1848862"/>
                  <a:pt x="627250" y="2059833"/>
                  <a:pt x="327263" y="1963538"/>
                </a:cubicBezTo>
                <a:cubicBezTo>
                  <a:pt x="134824" y="1961175"/>
                  <a:pt x="-6980" y="1813855"/>
                  <a:pt x="0" y="1636275"/>
                </a:cubicBezTo>
                <a:cubicBezTo>
                  <a:pt x="-98077" y="1185738"/>
                  <a:pt x="64018" y="841249"/>
                  <a:pt x="0" y="327263"/>
                </a:cubicBezTo>
                <a:close/>
              </a:path>
            </a:pathLst>
          </a:custGeom>
          <a:noFill/>
          <a:ln w="19050">
            <a:solidFill>
              <a:srgbClr val="6D9480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24" name="Rektangel: afrundede hjørner 223">
            <a:extLst>
              <a:ext uri="{FF2B5EF4-FFF2-40B4-BE49-F238E27FC236}">
                <a16:creationId xmlns:a16="http://schemas.microsoft.com/office/drawing/2014/main" id="{5B40A8CE-5982-355F-C6CA-8438202011D0}"/>
              </a:ext>
            </a:extLst>
          </p:cNvPr>
          <p:cNvSpPr/>
          <p:nvPr/>
        </p:nvSpPr>
        <p:spPr>
          <a:xfrm>
            <a:off x="7988536" y="7849955"/>
            <a:ext cx="2138884" cy="1963538"/>
          </a:xfrm>
          <a:custGeom>
            <a:avLst/>
            <a:gdLst>
              <a:gd name="connsiteX0" fmla="*/ 0 w 2138884"/>
              <a:gd name="connsiteY0" fmla="*/ 327263 h 1963538"/>
              <a:gd name="connsiteX1" fmla="*/ 327263 w 2138884"/>
              <a:gd name="connsiteY1" fmla="*/ 0 h 1963538"/>
              <a:gd name="connsiteX2" fmla="*/ 1811621 w 2138884"/>
              <a:gd name="connsiteY2" fmla="*/ 0 h 1963538"/>
              <a:gd name="connsiteX3" fmla="*/ 2138884 w 2138884"/>
              <a:gd name="connsiteY3" fmla="*/ 327263 h 1963538"/>
              <a:gd name="connsiteX4" fmla="*/ 2138884 w 2138884"/>
              <a:gd name="connsiteY4" fmla="*/ 1636275 h 1963538"/>
              <a:gd name="connsiteX5" fmla="*/ 1811621 w 2138884"/>
              <a:gd name="connsiteY5" fmla="*/ 1963538 h 1963538"/>
              <a:gd name="connsiteX6" fmla="*/ 327263 w 2138884"/>
              <a:gd name="connsiteY6" fmla="*/ 1963538 h 1963538"/>
              <a:gd name="connsiteX7" fmla="*/ 0 w 2138884"/>
              <a:gd name="connsiteY7" fmla="*/ 1636275 h 1963538"/>
              <a:gd name="connsiteX8" fmla="*/ 0 w 2138884"/>
              <a:gd name="connsiteY8" fmla="*/ 327263 h 1963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38884" h="1963538" extrusionOk="0">
                <a:moveTo>
                  <a:pt x="0" y="327263"/>
                </a:moveTo>
                <a:cubicBezTo>
                  <a:pt x="23875" y="153029"/>
                  <a:pt x="153340" y="14208"/>
                  <a:pt x="327263" y="0"/>
                </a:cubicBezTo>
                <a:cubicBezTo>
                  <a:pt x="582762" y="53382"/>
                  <a:pt x="1130475" y="12991"/>
                  <a:pt x="1811621" y="0"/>
                </a:cubicBezTo>
                <a:cubicBezTo>
                  <a:pt x="1988234" y="-3147"/>
                  <a:pt x="2146284" y="131603"/>
                  <a:pt x="2138884" y="327263"/>
                </a:cubicBezTo>
                <a:cubicBezTo>
                  <a:pt x="2079663" y="460742"/>
                  <a:pt x="2122283" y="1132182"/>
                  <a:pt x="2138884" y="1636275"/>
                </a:cubicBezTo>
                <a:cubicBezTo>
                  <a:pt x="2116156" y="1825251"/>
                  <a:pt x="1979223" y="1961387"/>
                  <a:pt x="1811621" y="1963538"/>
                </a:cubicBezTo>
                <a:cubicBezTo>
                  <a:pt x="1627879" y="1848862"/>
                  <a:pt x="627250" y="2059833"/>
                  <a:pt x="327263" y="1963538"/>
                </a:cubicBezTo>
                <a:cubicBezTo>
                  <a:pt x="134824" y="1961175"/>
                  <a:pt x="-6980" y="1813855"/>
                  <a:pt x="0" y="1636275"/>
                </a:cubicBezTo>
                <a:cubicBezTo>
                  <a:pt x="-98077" y="1185738"/>
                  <a:pt x="64018" y="841249"/>
                  <a:pt x="0" y="327263"/>
                </a:cubicBezTo>
                <a:close/>
              </a:path>
            </a:pathLst>
          </a:custGeom>
          <a:noFill/>
          <a:ln w="19050">
            <a:solidFill>
              <a:srgbClr val="6D9480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226" name="Billede 225" descr="Et billede, der indeholder logo&#10;&#10;Automatisk genereret beskrivelse">
            <a:extLst>
              <a:ext uri="{FF2B5EF4-FFF2-40B4-BE49-F238E27FC236}">
                <a16:creationId xmlns:a16="http://schemas.microsoft.com/office/drawing/2014/main" id="{9F34C9F7-242C-B3EF-705F-45D28E03D7DC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8377" y="9074237"/>
            <a:ext cx="470041" cy="526309"/>
          </a:xfrm>
          <a:prstGeom prst="rect">
            <a:avLst/>
          </a:prstGeom>
        </p:spPr>
      </p:pic>
      <p:sp>
        <p:nvSpPr>
          <p:cNvPr id="227" name="Tekstfelt 226">
            <a:extLst>
              <a:ext uri="{FF2B5EF4-FFF2-40B4-BE49-F238E27FC236}">
                <a16:creationId xmlns:a16="http://schemas.microsoft.com/office/drawing/2014/main" id="{CF60E4B9-0B5F-ACC3-CC1C-738B1CEE1E71}"/>
              </a:ext>
            </a:extLst>
          </p:cNvPr>
          <p:cNvSpPr txBox="1"/>
          <p:nvPr/>
        </p:nvSpPr>
        <p:spPr>
          <a:xfrm>
            <a:off x="8534594" y="8624078"/>
            <a:ext cx="10486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3600" dirty="0">
                <a:solidFill>
                  <a:srgbClr val="6D9480"/>
                </a:solidFill>
                <a:latin typeface="Abc Ny" panose="02000503000000000000" pitchFamily="2" charset="0"/>
              </a:rPr>
              <a:t>MUS</a:t>
            </a:r>
          </a:p>
        </p:txBody>
      </p:sp>
      <p:sp>
        <p:nvSpPr>
          <p:cNvPr id="228" name="Tekstfelt 227">
            <a:extLst>
              <a:ext uri="{FF2B5EF4-FFF2-40B4-BE49-F238E27FC236}">
                <a16:creationId xmlns:a16="http://schemas.microsoft.com/office/drawing/2014/main" id="{DC9D957F-ECBD-9C30-E532-755F39461B16}"/>
              </a:ext>
            </a:extLst>
          </p:cNvPr>
          <p:cNvSpPr txBox="1"/>
          <p:nvPr/>
        </p:nvSpPr>
        <p:spPr>
          <a:xfrm>
            <a:off x="6211976" y="8561836"/>
            <a:ext cx="905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3600" dirty="0">
                <a:solidFill>
                  <a:srgbClr val="6D9480"/>
                </a:solidFill>
                <a:latin typeface="Abc Ny" panose="02000503000000000000" pitchFamily="2" charset="0"/>
              </a:rPr>
              <a:t>TO</a:t>
            </a:r>
          </a:p>
        </p:txBody>
      </p:sp>
      <p:sp>
        <p:nvSpPr>
          <p:cNvPr id="229" name="Tekstfelt 228">
            <a:extLst>
              <a:ext uri="{FF2B5EF4-FFF2-40B4-BE49-F238E27FC236}">
                <a16:creationId xmlns:a16="http://schemas.microsoft.com/office/drawing/2014/main" id="{2619B542-7812-48D4-1305-21B09917AE87}"/>
              </a:ext>
            </a:extLst>
          </p:cNvPr>
          <p:cNvSpPr txBox="1"/>
          <p:nvPr/>
        </p:nvSpPr>
        <p:spPr>
          <a:xfrm>
            <a:off x="7457380" y="6496920"/>
            <a:ext cx="10623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3600" dirty="0">
                <a:solidFill>
                  <a:srgbClr val="6D9480"/>
                </a:solidFill>
                <a:latin typeface="Abc Ny" panose="02000503000000000000" pitchFamily="2" charset="0"/>
              </a:rPr>
              <a:t>HAT</a:t>
            </a:r>
          </a:p>
        </p:txBody>
      </p:sp>
      <p:sp>
        <p:nvSpPr>
          <p:cNvPr id="230" name="Rektangel: afrundede hjørner 229">
            <a:extLst>
              <a:ext uri="{FF2B5EF4-FFF2-40B4-BE49-F238E27FC236}">
                <a16:creationId xmlns:a16="http://schemas.microsoft.com/office/drawing/2014/main" id="{9FF486D4-F79A-E2FB-FAA0-7250D558BAEF}"/>
              </a:ext>
            </a:extLst>
          </p:cNvPr>
          <p:cNvSpPr/>
          <p:nvPr/>
        </p:nvSpPr>
        <p:spPr>
          <a:xfrm>
            <a:off x="7410762" y="6494894"/>
            <a:ext cx="1008054" cy="584501"/>
          </a:xfrm>
          <a:custGeom>
            <a:avLst/>
            <a:gdLst>
              <a:gd name="connsiteX0" fmla="*/ 0 w 1008054"/>
              <a:gd name="connsiteY0" fmla="*/ 97419 h 584501"/>
              <a:gd name="connsiteX1" fmla="*/ 97419 w 1008054"/>
              <a:gd name="connsiteY1" fmla="*/ 0 h 584501"/>
              <a:gd name="connsiteX2" fmla="*/ 910635 w 1008054"/>
              <a:gd name="connsiteY2" fmla="*/ 0 h 584501"/>
              <a:gd name="connsiteX3" fmla="*/ 1008054 w 1008054"/>
              <a:gd name="connsiteY3" fmla="*/ 97419 h 584501"/>
              <a:gd name="connsiteX4" fmla="*/ 1008054 w 1008054"/>
              <a:gd name="connsiteY4" fmla="*/ 487082 h 584501"/>
              <a:gd name="connsiteX5" fmla="*/ 910635 w 1008054"/>
              <a:gd name="connsiteY5" fmla="*/ 584501 h 584501"/>
              <a:gd name="connsiteX6" fmla="*/ 97419 w 1008054"/>
              <a:gd name="connsiteY6" fmla="*/ 584501 h 584501"/>
              <a:gd name="connsiteX7" fmla="*/ 0 w 1008054"/>
              <a:gd name="connsiteY7" fmla="*/ 487082 h 584501"/>
              <a:gd name="connsiteX8" fmla="*/ 0 w 1008054"/>
              <a:gd name="connsiteY8" fmla="*/ 97419 h 584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08054" h="584501" extrusionOk="0">
                <a:moveTo>
                  <a:pt x="0" y="97419"/>
                </a:moveTo>
                <a:cubicBezTo>
                  <a:pt x="4219" y="44766"/>
                  <a:pt x="46182" y="5347"/>
                  <a:pt x="97419" y="0"/>
                </a:cubicBezTo>
                <a:cubicBezTo>
                  <a:pt x="454129" y="7036"/>
                  <a:pt x="522713" y="-20236"/>
                  <a:pt x="910635" y="0"/>
                </a:cubicBezTo>
                <a:cubicBezTo>
                  <a:pt x="961606" y="-2159"/>
                  <a:pt x="1009144" y="41419"/>
                  <a:pt x="1008054" y="97419"/>
                </a:cubicBezTo>
                <a:cubicBezTo>
                  <a:pt x="997886" y="285115"/>
                  <a:pt x="1038134" y="419270"/>
                  <a:pt x="1008054" y="487082"/>
                </a:cubicBezTo>
                <a:cubicBezTo>
                  <a:pt x="1006143" y="541577"/>
                  <a:pt x="961441" y="584011"/>
                  <a:pt x="910635" y="584501"/>
                </a:cubicBezTo>
                <a:cubicBezTo>
                  <a:pt x="795152" y="536820"/>
                  <a:pt x="473724" y="556425"/>
                  <a:pt x="97419" y="584501"/>
                </a:cubicBezTo>
                <a:cubicBezTo>
                  <a:pt x="33653" y="582489"/>
                  <a:pt x="-3699" y="539209"/>
                  <a:pt x="0" y="487082"/>
                </a:cubicBezTo>
                <a:cubicBezTo>
                  <a:pt x="32431" y="343431"/>
                  <a:pt x="-29811" y="273759"/>
                  <a:pt x="0" y="97419"/>
                </a:cubicBezTo>
                <a:close/>
              </a:path>
            </a:pathLst>
          </a:custGeom>
          <a:noFill/>
          <a:ln w="19050">
            <a:solidFill>
              <a:srgbClr val="6D9480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31" name="Rektangel: afrundede hjørner 230">
            <a:extLst>
              <a:ext uri="{FF2B5EF4-FFF2-40B4-BE49-F238E27FC236}">
                <a16:creationId xmlns:a16="http://schemas.microsoft.com/office/drawing/2014/main" id="{B1096CDF-A43C-2CEA-F2BC-41920486A2F7}"/>
              </a:ext>
            </a:extLst>
          </p:cNvPr>
          <p:cNvSpPr/>
          <p:nvPr/>
        </p:nvSpPr>
        <p:spPr>
          <a:xfrm>
            <a:off x="6135976" y="8573680"/>
            <a:ext cx="1008054" cy="584501"/>
          </a:xfrm>
          <a:custGeom>
            <a:avLst/>
            <a:gdLst>
              <a:gd name="connsiteX0" fmla="*/ 0 w 1008054"/>
              <a:gd name="connsiteY0" fmla="*/ 97419 h 584501"/>
              <a:gd name="connsiteX1" fmla="*/ 97419 w 1008054"/>
              <a:gd name="connsiteY1" fmla="*/ 0 h 584501"/>
              <a:gd name="connsiteX2" fmla="*/ 910635 w 1008054"/>
              <a:gd name="connsiteY2" fmla="*/ 0 h 584501"/>
              <a:gd name="connsiteX3" fmla="*/ 1008054 w 1008054"/>
              <a:gd name="connsiteY3" fmla="*/ 97419 h 584501"/>
              <a:gd name="connsiteX4" fmla="*/ 1008054 w 1008054"/>
              <a:gd name="connsiteY4" fmla="*/ 487082 h 584501"/>
              <a:gd name="connsiteX5" fmla="*/ 910635 w 1008054"/>
              <a:gd name="connsiteY5" fmla="*/ 584501 h 584501"/>
              <a:gd name="connsiteX6" fmla="*/ 97419 w 1008054"/>
              <a:gd name="connsiteY6" fmla="*/ 584501 h 584501"/>
              <a:gd name="connsiteX7" fmla="*/ 0 w 1008054"/>
              <a:gd name="connsiteY7" fmla="*/ 487082 h 584501"/>
              <a:gd name="connsiteX8" fmla="*/ 0 w 1008054"/>
              <a:gd name="connsiteY8" fmla="*/ 97419 h 584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08054" h="584501" extrusionOk="0">
                <a:moveTo>
                  <a:pt x="0" y="97419"/>
                </a:moveTo>
                <a:cubicBezTo>
                  <a:pt x="4219" y="44766"/>
                  <a:pt x="46182" y="5347"/>
                  <a:pt x="97419" y="0"/>
                </a:cubicBezTo>
                <a:cubicBezTo>
                  <a:pt x="454129" y="7036"/>
                  <a:pt x="522713" y="-20236"/>
                  <a:pt x="910635" y="0"/>
                </a:cubicBezTo>
                <a:cubicBezTo>
                  <a:pt x="961606" y="-2159"/>
                  <a:pt x="1009144" y="41419"/>
                  <a:pt x="1008054" y="97419"/>
                </a:cubicBezTo>
                <a:cubicBezTo>
                  <a:pt x="997886" y="285115"/>
                  <a:pt x="1038134" y="419270"/>
                  <a:pt x="1008054" y="487082"/>
                </a:cubicBezTo>
                <a:cubicBezTo>
                  <a:pt x="1006143" y="541577"/>
                  <a:pt x="961441" y="584011"/>
                  <a:pt x="910635" y="584501"/>
                </a:cubicBezTo>
                <a:cubicBezTo>
                  <a:pt x="795152" y="536820"/>
                  <a:pt x="473724" y="556425"/>
                  <a:pt x="97419" y="584501"/>
                </a:cubicBezTo>
                <a:cubicBezTo>
                  <a:pt x="33653" y="582489"/>
                  <a:pt x="-3699" y="539209"/>
                  <a:pt x="0" y="487082"/>
                </a:cubicBezTo>
                <a:cubicBezTo>
                  <a:pt x="32431" y="343431"/>
                  <a:pt x="-29811" y="273759"/>
                  <a:pt x="0" y="97419"/>
                </a:cubicBezTo>
                <a:close/>
              </a:path>
            </a:pathLst>
          </a:custGeom>
          <a:noFill/>
          <a:ln w="19050">
            <a:solidFill>
              <a:srgbClr val="6D9480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32" name="Rektangel: afrundede hjørner 231">
            <a:extLst>
              <a:ext uri="{FF2B5EF4-FFF2-40B4-BE49-F238E27FC236}">
                <a16:creationId xmlns:a16="http://schemas.microsoft.com/office/drawing/2014/main" id="{FBB52D2C-3AAB-B5AF-B796-F883B10682D2}"/>
              </a:ext>
            </a:extLst>
          </p:cNvPr>
          <p:cNvSpPr/>
          <p:nvPr/>
        </p:nvSpPr>
        <p:spPr>
          <a:xfrm>
            <a:off x="8526355" y="8638371"/>
            <a:ext cx="1008054" cy="584501"/>
          </a:xfrm>
          <a:custGeom>
            <a:avLst/>
            <a:gdLst>
              <a:gd name="connsiteX0" fmla="*/ 0 w 1008054"/>
              <a:gd name="connsiteY0" fmla="*/ 97419 h 584501"/>
              <a:gd name="connsiteX1" fmla="*/ 97419 w 1008054"/>
              <a:gd name="connsiteY1" fmla="*/ 0 h 584501"/>
              <a:gd name="connsiteX2" fmla="*/ 910635 w 1008054"/>
              <a:gd name="connsiteY2" fmla="*/ 0 h 584501"/>
              <a:gd name="connsiteX3" fmla="*/ 1008054 w 1008054"/>
              <a:gd name="connsiteY3" fmla="*/ 97419 h 584501"/>
              <a:gd name="connsiteX4" fmla="*/ 1008054 w 1008054"/>
              <a:gd name="connsiteY4" fmla="*/ 487082 h 584501"/>
              <a:gd name="connsiteX5" fmla="*/ 910635 w 1008054"/>
              <a:gd name="connsiteY5" fmla="*/ 584501 h 584501"/>
              <a:gd name="connsiteX6" fmla="*/ 97419 w 1008054"/>
              <a:gd name="connsiteY6" fmla="*/ 584501 h 584501"/>
              <a:gd name="connsiteX7" fmla="*/ 0 w 1008054"/>
              <a:gd name="connsiteY7" fmla="*/ 487082 h 584501"/>
              <a:gd name="connsiteX8" fmla="*/ 0 w 1008054"/>
              <a:gd name="connsiteY8" fmla="*/ 97419 h 584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08054" h="584501" extrusionOk="0">
                <a:moveTo>
                  <a:pt x="0" y="97419"/>
                </a:moveTo>
                <a:cubicBezTo>
                  <a:pt x="4219" y="44766"/>
                  <a:pt x="46182" y="5347"/>
                  <a:pt x="97419" y="0"/>
                </a:cubicBezTo>
                <a:cubicBezTo>
                  <a:pt x="454129" y="7036"/>
                  <a:pt x="522713" y="-20236"/>
                  <a:pt x="910635" y="0"/>
                </a:cubicBezTo>
                <a:cubicBezTo>
                  <a:pt x="961606" y="-2159"/>
                  <a:pt x="1009144" y="41419"/>
                  <a:pt x="1008054" y="97419"/>
                </a:cubicBezTo>
                <a:cubicBezTo>
                  <a:pt x="997886" y="285115"/>
                  <a:pt x="1038134" y="419270"/>
                  <a:pt x="1008054" y="487082"/>
                </a:cubicBezTo>
                <a:cubicBezTo>
                  <a:pt x="1006143" y="541577"/>
                  <a:pt x="961441" y="584011"/>
                  <a:pt x="910635" y="584501"/>
                </a:cubicBezTo>
                <a:cubicBezTo>
                  <a:pt x="795152" y="536820"/>
                  <a:pt x="473724" y="556425"/>
                  <a:pt x="97419" y="584501"/>
                </a:cubicBezTo>
                <a:cubicBezTo>
                  <a:pt x="33653" y="582489"/>
                  <a:pt x="-3699" y="539209"/>
                  <a:pt x="0" y="487082"/>
                </a:cubicBezTo>
                <a:cubicBezTo>
                  <a:pt x="32431" y="343431"/>
                  <a:pt x="-29811" y="273759"/>
                  <a:pt x="0" y="97419"/>
                </a:cubicBezTo>
                <a:close/>
              </a:path>
            </a:pathLst>
          </a:custGeom>
          <a:noFill/>
          <a:ln w="19050">
            <a:solidFill>
              <a:srgbClr val="6D9480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234" name="Billede 233" descr="Et billede, der indeholder tekst, transport, kassevogn&#10;&#10;Automatisk genereret beskrivelse">
            <a:extLst>
              <a:ext uri="{FF2B5EF4-FFF2-40B4-BE49-F238E27FC236}">
                <a16:creationId xmlns:a16="http://schemas.microsoft.com/office/drawing/2014/main" id="{F24EE3D8-312C-B22E-974F-9B4EAA2BE40B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4627" y="9331234"/>
            <a:ext cx="620726" cy="398660"/>
          </a:xfrm>
          <a:prstGeom prst="rect">
            <a:avLst/>
          </a:prstGeom>
        </p:spPr>
      </p:pic>
      <p:sp>
        <p:nvSpPr>
          <p:cNvPr id="235" name="Kombinationstegning: figur 234">
            <a:extLst>
              <a:ext uri="{FF2B5EF4-FFF2-40B4-BE49-F238E27FC236}">
                <a16:creationId xmlns:a16="http://schemas.microsoft.com/office/drawing/2014/main" id="{7E3CE33A-2926-D8F9-B4D1-D3CAEFD08D78}"/>
              </a:ext>
            </a:extLst>
          </p:cNvPr>
          <p:cNvSpPr/>
          <p:nvPr/>
        </p:nvSpPr>
        <p:spPr>
          <a:xfrm>
            <a:off x="9986985" y="5482780"/>
            <a:ext cx="92283" cy="104019"/>
          </a:xfrm>
          <a:custGeom>
            <a:avLst/>
            <a:gdLst>
              <a:gd name="connsiteX0" fmla="*/ 2778 w 92283"/>
              <a:gd name="connsiteY0" fmla="*/ 0 h 104019"/>
              <a:gd name="connsiteX1" fmla="*/ 359 w 92283"/>
              <a:gd name="connsiteY1" fmla="*/ 12095 h 104019"/>
              <a:gd name="connsiteX2" fmla="*/ 14873 w 92283"/>
              <a:gd name="connsiteY2" fmla="*/ 33866 h 104019"/>
              <a:gd name="connsiteX3" fmla="*/ 31806 w 92283"/>
              <a:gd name="connsiteY3" fmla="*/ 53219 h 104019"/>
              <a:gd name="connsiteX4" fmla="*/ 43902 w 92283"/>
              <a:gd name="connsiteY4" fmla="*/ 62895 h 104019"/>
              <a:gd name="connsiteX5" fmla="*/ 63254 w 92283"/>
              <a:gd name="connsiteY5" fmla="*/ 79828 h 104019"/>
              <a:gd name="connsiteX6" fmla="*/ 70511 w 92283"/>
              <a:gd name="connsiteY6" fmla="*/ 82247 h 104019"/>
              <a:gd name="connsiteX7" fmla="*/ 92283 w 92283"/>
              <a:gd name="connsiteY7" fmla="*/ 104019 h 104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2283" h="104019">
                <a:moveTo>
                  <a:pt x="2778" y="0"/>
                </a:moveTo>
                <a:cubicBezTo>
                  <a:pt x="1972" y="4032"/>
                  <a:pt x="-1024" y="8223"/>
                  <a:pt x="359" y="12095"/>
                </a:cubicBezTo>
                <a:cubicBezTo>
                  <a:pt x="3292" y="20309"/>
                  <a:pt x="9425" y="27055"/>
                  <a:pt x="14873" y="33866"/>
                </a:cubicBezTo>
                <a:cubicBezTo>
                  <a:pt x="21198" y="41773"/>
                  <a:pt x="24534" y="46856"/>
                  <a:pt x="31806" y="53219"/>
                </a:cubicBezTo>
                <a:cubicBezTo>
                  <a:pt x="35692" y="56619"/>
                  <a:pt x="40064" y="59441"/>
                  <a:pt x="43902" y="62895"/>
                </a:cubicBezTo>
                <a:cubicBezTo>
                  <a:pt x="51785" y="69989"/>
                  <a:pt x="54449" y="75426"/>
                  <a:pt x="63254" y="79828"/>
                </a:cubicBezTo>
                <a:cubicBezTo>
                  <a:pt x="65535" y="80968"/>
                  <a:pt x="68092" y="81441"/>
                  <a:pt x="70511" y="82247"/>
                </a:cubicBezTo>
                <a:lnTo>
                  <a:pt x="92283" y="104019"/>
                </a:lnTo>
              </a:path>
            </a:pathLst>
          </a:custGeom>
          <a:noFill/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36" name="Kombinationstegning: figur 235">
            <a:extLst>
              <a:ext uri="{FF2B5EF4-FFF2-40B4-BE49-F238E27FC236}">
                <a16:creationId xmlns:a16="http://schemas.microsoft.com/office/drawing/2014/main" id="{A8ABB026-4A5E-DBF6-8720-E0686306B62C}"/>
              </a:ext>
            </a:extLst>
          </p:cNvPr>
          <p:cNvSpPr/>
          <p:nvPr/>
        </p:nvSpPr>
        <p:spPr>
          <a:xfrm rot="5400000">
            <a:off x="9969202" y="5514684"/>
            <a:ext cx="92283" cy="104019"/>
          </a:xfrm>
          <a:custGeom>
            <a:avLst/>
            <a:gdLst>
              <a:gd name="connsiteX0" fmla="*/ 2778 w 92283"/>
              <a:gd name="connsiteY0" fmla="*/ 0 h 104019"/>
              <a:gd name="connsiteX1" fmla="*/ 359 w 92283"/>
              <a:gd name="connsiteY1" fmla="*/ 12095 h 104019"/>
              <a:gd name="connsiteX2" fmla="*/ 14873 w 92283"/>
              <a:gd name="connsiteY2" fmla="*/ 33866 h 104019"/>
              <a:gd name="connsiteX3" fmla="*/ 31806 w 92283"/>
              <a:gd name="connsiteY3" fmla="*/ 53219 h 104019"/>
              <a:gd name="connsiteX4" fmla="*/ 43902 w 92283"/>
              <a:gd name="connsiteY4" fmla="*/ 62895 h 104019"/>
              <a:gd name="connsiteX5" fmla="*/ 63254 w 92283"/>
              <a:gd name="connsiteY5" fmla="*/ 79828 h 104019"/>
              <a:gd name="connsiteX6" fmla="*/ 70511 w 92283"/>
              <a:gd name="connsiteY6" fmla="*/ 82247 h 104019"/>
              <a:gd name="connsiteX7" fmla="*/ 92283 w 92283"/>
              <a:gd name="connsiteY7" fmla="*/ 104019 h 104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2283" h="104019">
                <a:moveTo>
                  <a:pt x="2778" y="0"/>
                </a:moveTo>
                <a:cubicBezTo>
                  <a:pt x="1972" y="4032"/>
                  <a:pt x="-1024" y="8223"/>
                  <a:pt x="359" y="12095"/>
                </a:cubicBezTo>
                <a:cubicBezTo>
                  <a:pt x="3292" y="20309"/>
                  <a:pt x="9425" y="27055"/>
                  <a:pt x="14873" y="33866"/>
                </a:cubicBezTo>
                <a:cubicBezTo>
                  <a:pt x="21198" y="41773"/>
                  <a:pt x="24534" y="46856"/>
                  <a:pt x="31806" y="53219"/>
                </a:cubicBezTo>
                <a:cubicBezTo>
                  <a:pt x="35692" y="56619"/>
                  <a:pt x="40064" y="59441"/>
                  <a:pt x="43902" y="62895"/>
                </a:cubicBezTo>
                <a:cubicBezTo>
                  <a:pt x="51785" y="69989"/>
                  <a:pt x="54449" y="75426"/>
                  <a:pt x="63254" y="79828"/>
                </a:cubicBezTo>
                <a:cubicBezTo>
                  <a:pt x="65535" y="80968"/>
                  <a:pt x="68092" y="81441"/>
                  <a:pt x="70511" y="82247"/>
                </a:cubicBezTo>
                <a:lnTo>
                  <a:pt x="92283" y="104019"/>
                </a:lnTo>
              </a:path>
            </a:pathLst>
          </a:custGeom>
          <a:noFill/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237" name="Billede 236">
            <a:extLst>
              <a:ext uri="{FF2B5EF4-FFF2-40B4-BE49-F238E27FC236}">
                <a16:creationId xmlns:a16="http://schemas.microsoft.com/office/drawing/2014/main" id="{2DCD9AAE-1DAB-55E0-E06E-13FA6B0D93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7392">
            <a:off x="10095690" y="5439659"/>
            <a:ext cx="60856" cy="284981"/>
          </a:xfrm>
          <a:prstGeom prst="rect">
            <a:avLst/>
          </a:prstGeom>
        </p:spPr>
      </p:pic>
      <p:pic>
        <p:nvPicPr>
          <p:cNvPr id="239" name="Billede 238" descr="Et billede, der indeholder kvadratisk&#10;&#10;Automatisk genereret beskrivelse">
            <a:extLst>
              <a:ext uri="{FF2B5EF4-FFF2-40B4-BE49-F238E27FC236}">
                <a16:creationId xmlns:a16="http://schemas.microsoft.com/office/drawing/2014/main" id="{FA937754-93CF-60FC-0E6B-9AD07D0F1E44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6231" y="7243469"/>
            <a:ext cx="773064" cy="381774"/>
          </a:xfrm>
          <a:prstGeom prst="rect">
            <a:avLst/>
          </a:prstGeom>
        </p:spPr>
      </p:pic>
      <p:pic>
        <p:nvPicPr>
          <p:cNvPr id="241" name="Billede 240" descr="Et billede, der indeholder logo&#10;&#10;Automatisk genereret beskrivelse">
            <a:extLst>
              <a:ext uri="{FF2B5EF4-FFF2-40B4-BE49-F238E27FC236}">
                <a16:creationId xmlns:a16="http://schemas.microsoft.com/office/drawing/2014/main" id="{A198D155-A731-101F-FF1B-44B93263AD93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8231" y="6957543"/>
            <a:ext cx="508388" cy="530549"/>
          </a:xfrm>
          <a:prstGeom prst="rect">
            <a:avLst/>
          </a:prstGeom>
        </p:spPr>
      </p:pic>
      <p:pic>
        <p:nvPicPr>
          <p:cNvPr id="243" name="Billede 242" descr="Et billede, der indeholder tekst&#10;&#10;Automatisk genereret beskrivelse">
            <a:extLst>
              <a:ext uri="{FF2B5EF4-FFF2-40B4-BE49-F238E27FC236}">
                <a16:creationId xmlns:a16="http://schemas.microsoft.com/office/drawing/2014/main" id="{76EFDBC5-B297-5D3D-F3E2-F72A7765DE8B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4208" y="8039570"/>
            <a:ext cx="562823" cy="447334"/>
          </a:xfrm>
          <a:prstGeom prst="rect">
            <a:avLst/>
          </a:prstGeom>
        </p:spPr>
      </p:pic>
      <p:pic>
        <p:nvPicPr>
          <p:cNvPr id="245" name="Billede 244" descr="Et billede, der indeholder mørk, bue&#10;&#10;Automatisk genereret beskrivelse">
            <a:extLst>
              <a:ext uri="{FF2B5EF4-FFF2-40B4-BE49-F238E27FC236}">
                <a16:creationId xmlns:a16="http://schemas.microsoft.com/office/drawing/2014/main" id="{AE712405-0134-B76F-3DBF-B0872A7DC70F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4203" y="9331234"/>
            <a:ext cx="633854" cy="383766"/>
          </a:xfrm>
          <a:prstGeom prst="rect">
            <a:avLst/>
          </a:prstGeom>
        </p:spPr>
      </p:pic>
      <p:pic>
        <p:nvPicPr>
          <p:cNvPr id="247" name="Billede 246">
            <a:extLst>
              <a:ext uri="{FF2B5EF4-FFF2-40B4-BE49-F238E27FC236}">
                <a16:creationId xmlns:a16="http://schemas.microsoft.com/office/drawing/2014/main" id="{57798F81-99BC-C644-0542-B1AFF2961EAB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1114" y="9000737"/>
            <a:ext cx="415241" cy="462504"/>
          </a:xfrm>
          <a:prstGeom prst="rect">
            <a:avLst/>
          </a:prstGeom>
        </p:spPr>
      </p:pic>
      <p:pic>
        <p:nvPicPr>
          <p:cNvPr id="249" name="Billede 248" descr="Et billede, der indeholder tekst, vektorgrafik&#10;&#10;Automatisk genereret beskrivelse">
            <a:extLst>
              <a:ext uri="{FF2B5EF4-FFF2-40B4-BE49-F238E27FC236}">
                <a16:creationId xmlns:a16="http://schemas.microsoft.com/office/drawing/2014/main" id="{96F6CC11-5594-5C85-ED9A-AFDD1E2FDCDA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9586" y="8137652"/>
            <a:ext cx="478715" cy="499256"/>
          </a:xfrm>
          <a:prstGeom prst="rect">
            <a:avLst/>
          </a:prstGeom>
        </p:spPr>
      </p:pic>
      <p:pic>
        <p:nvPicPr>
          <p:cNvPr id="251" name="Billede 250" descr="Et billede, der indeholder tekst&#10;&#10;Automatisk genereret beskrivelse">
            <a:extLst>
              <a:ext uri="{FF2B5EF4-FFF2-40B4-BE49-F238E27FC236}">
                <a16:creationId xmlns:a16="http://schemas.microsoft.com/office/drawing/2014/main" id="{7EFA14D9-E2AB-05E8-7ABC-BC83EDA69BDF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5857" y="8879741"/>
            <a:ext cx="433411" cy="556880"/>
          </a:xfrm>
          <a:prstGeom prst="rect">
            <a:avLst/>
          </a:prstGeom>
        </p:spPr>
      </p:pic>
      <p:pic>
        <p:nvPicPr>
          <p:cNvPr id="253" name="Billede 252" descr="Et billede, der indeholder logo&#10;&#10;Automatisk genereret beskrivelse">
            <a:extLst>
              <a:ext uri="{FF2B5EF4-FFF2-40B4-BE49-F238E27FC236}">
                <a16:creationId xmlns:a16="http://schemas.microsoft.com/office/drawing/2014/main" id="{0F551C38-6425-723C-6E5A-FBE5CD29EB79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615" y="5884439"/>
            <a:ext cx="376271" cy="584964"/>
          </a:xfrm>
          <a:prstGeom prst="rect">
            <a:avLst/>
          </a:prstGeom>
        </p:spPr>
      </p:pic>
      <p:pic>
        <p:nvPicPr>
          <p:cNvPr id="255" name="Billede 254">
            <a:extLst>
              <a:ext uri="{FF2B5EF4-FFF2-40B4-BE49-F238E27FC236}">
                <a16:creationId xmlns:a16="http://schemas.microsoft.com/office/drawing/2014/main" id="{7C7CF6CA-5D05-4FBF-89EE-09AB2EBDD450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9175" y="8039570"/>
            <a:ext cx="402413" cy="426952"/>
          </a:xfrm>
          <a:prstGeom prst="rect">
            <a:avLst/>
          </a:prstGeom>
        </p:spPr>
      </p:pic>
      <p:pic>
        <p:nvPicPr>
          <p:cNvPr id="257" name="Billede 256" descr="Et billede, der indeholder tekst, silhuet&#10;&#10;Automatisk genereret beskrivelse">
            <a:extLst>
              <a:ext uri="{FF2B5EF4-FFF2-40B4-BE49-F238E27FC236}">
                <a16:creationId xmlns:a16="http://schemas.microsoft.com/office/drawing/2014/main" id="{85C099C1-BCAB-D581-9378-C7984126154B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9272" y="8120370"/>
            <a:ext cx="444005" cy="690982"/>
          </a:xfrm>
          <a:prstGeom prst="rect">
            <a:avLst/>
          </a:prstGeom>
        </p:spPr>
      </p:pic>
      <p:pic>
        <p:nvPicPr>
          <p:cNvPr id="259" name="Billede 258">
            <a:extLst>
              <a:ext uri="{FF2B5EF4-FFF2-40B4-BE49-F238E27FC236}">
                <a16:creationId xmlns:a16="http://schemas.microsoft.com/office/drawing/2014/main" id="{FF6517A5-8E2D-0D77-1618-29A52887CC03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6355" y="6937909"/>
            <a:ext cx="336589" cy="543271"/>
          </a:xfrm>
          <a:prstGeom prst="rect">
            <a:avLst/>
          </a:prstGeom>
        </p:spPr>
      </p:pic>
      <p:sp>
        <p:nvSpPr>
          <p:cNvPr id="27" name="Rektangel: afrundede hjørner 26">
            <a:extLst>
              <a:ext uri="{FF2B5EF4-FFF2-40B4-BE49-F238E27FC236}">
                <a16:creationId xmlns:a16="http://schemas.microsoft.com/office/drawing/2014/main" id="{4A4D7AA1-0413-7E9A-163B-6F0C72F45A9B}"/>
              </a:ext>
            </a:extLst>
          </p:cNvPr>
          <p:cNvSpPr/>
          <p:nvPr/>
        </p:nvSpPr>
        <p:spPr>
          <a:xfrm>
            <a:off x="3903515" y="12152019"/>
            <a:ext cx="1029563" cy="635803"/>
          </a:xfrm>
          <a:prstGeom prst="roundRect">
            <a:avLst/>
          </a:prstGeom>
          <a:noFill/>
          <a:ln>
            <a:solidFill>
              <a:srgbClr val="6D9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9" name="Rektangel: afrundede hjørner 28">
            <a:extLst>
              <a:ext uri="{FF2B5EF4-FFF2-40B4-BE49-F238E27FC236}">
                <a16:creationId xmlns:a16="http://schemas.microsoft.com/office/drawing/2014/main" id="{860468D6-1F9E-FA7D-FBF1-70ECBDD180C2}"/>
              </a:ext>
            </a:extLst>
          </p:cNvPr>
          <p:cNvSpPr/>
          <p:nvPr/>
        </p:nvSpPr>
        <p:spPr>
          <a:xfrm>
            <a:off x="3866317" y="13929116"/>
            <a:ext cx="1029563" cy="635803"/>
          </a:xfrm>
          <a:prstGeom prst="roundRect">
            <a:avLst/>
          </a:prstGeom>
          <a:noFill/>
          <a:ln>
            <a:solidFill>
              <a:srgbClr val="6D9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0" name="Rektangel: afrundede hjørner 29">
            <a:extLst>
              <a:ext uri="{FF2B5EF4-FFF2-40B4-BE49-F238E27FC236}">
                <a16:creationId xmlns:a16="http://schemas.microsoft.com/office/drawing/2014/main" id="{9035CEA2-927C-3E77-DCE4-74607DE87983}"/>
              </a:ext>
            </a:extLst>
          </p:cNvPr>
          <p:cNvSpPr/>
          <p:nvPr/>
        </p:nvSpPr>
        <p:spPr>
          <a:xfrm>
            <a:off x="3892522" y="13061932"/>
            <a:ext cx="1029563" cy="635803"/>
          </a:xfrm>
          <a:prstGeom prst="roundRect">
            <a:avLst/>
          </a:prstGeom>
          <a:noFill/>
          <a:ln>
            <a:solidFill>
              <a:srgbClr val="6D9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1" name="Rektangel: afrundede hjørner 30">
            <a:extLst>
              <a:ext uri="{FF2B5EF4-FFF2-40B4-BE49-F238E27FC236}">
                <a16:creationId xmlns:a16="http://schemas.microsoft.com/office/drawing/2014/main" id="{2166350A-97AE-FF61-5A03-E7ADBF42E72C}"/>
              </a:ext>
            </a:extLst>
          </p:cNvPr>
          <p:cNvSpPr/>
          <p:nvPr/>
        </p:nvSpPr>
        <p:spPr>
          <a:xfrm>
            <a:off x="720512" y="11161708"/>
            <a:ext cx="1029563" cy="821753"/>
          </a:xfrm>
          <a:prstGeom prst="roundRect">
            <a:avLst/>
          </a:prstGeom>
          <a:noFill/>
          <a:ln>
            <a:solidFill>
              <a:srgbClr val="6D9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2" name="Rektangel: afrundede hjørner 31">
            <a:extLst>
              <a:ext uri="{FF2B5EF4-FFF2-40B4-BE49-F238E27FC236}">
                <a16:creationId xmlns:a16="http://schemas.microsoft.com/office/drawing/2014/main" id="{94C272ED-3A51-3E4B-7599-7A98582A4C9D}"/>
              </a:ext>
            </a:extLst>
          </p:cNvPr>
          <p:cNvSpPr/>
          <p:nvPr/>
        </p:nvSpPr>
        <p:spPr>
          <a:xfrm>
            <a:off x="713227" y="12034300"/>
            <a:ext cx="1029563" cy="821753"/>
          </a:xfrm>
          <a:prstGeom prst="roundRect">
            <a:avLst/>
          </a:prstGeom>
          <a:noFill/>
          <a:ln>
            <a:solidFill>
              <a:srgbClr val="6D9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3" name="Rektangel: afrundede hjørner 32">
            <a:extLst>
              <a:ext uri="{FF2B5EF4-FFF2-40B4-BE49-F238E27FC236}">
                <a16:creationId xmlns:a16="http://schemas.microsoft.com/office/drawing/2014/main" id="{CA795619-B92A-2BAB-9C2C-9A5148C2C43A}"/>
              </a:ext>
            </a:extLst>
          </p:cNvPr>
          <p:cNvSpPr/>
          <p:nvPr/>
        </p:nvSpPr>
        <p:spPr>
          <a:xfrm>
            <a:off x="720512" y="12918990"/>
            <a:ext cx="1029563" cy="821753"/>
          </a:xfrm>
          <a:prstGeom prst="roundRect">
            <a:avLst/>
          </a:prstGeom>
          <a:noFill/>
          <a:ln>
            <a:solidFill>
              <a:srgbClr val="6D9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4" name="Rektangel: afrundede hjørner 33">
            <a:extLst>
              <a:ext uri="{FF2B5EF4-FFF2-40B4-BE49-F238E27FC236}">
                <a16:creationId xmlns:a16="http://schemas.microsoft.com/office/drawing/2014/main" id="{FC7D7ED1-16D5-518C-D985-983874D598EF}"/>
              </a:ext>
            </a:extLst>
          </p:cNvPr>
          <p:cNvSpPr/>
          <p:nvPr/>
        </p:nvSpPr>
        <p:spPr>
          <a:xfrm>
            <a:off x="725564" y="13795946"/>
            <a:ext cx="1029563" cy="821753"/>
          </a:xfrm>
          <a:prstGeom prst="roundRect">
            <a:avLst/>
          </a:prstGeom>
          <a:noFill/>
          <a:ln>
            <a:solidFill>
              <a:srgbClr val="6D9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5" name="Rektangel: afrundede hjørner 34">
            <a:extLst>
              <a:ext uri="{FF2B5EF4-FFF2-40B4-BE49-F238E27FC236}">
                <a16:creationId xmlns:a16="http://schemas.microsoft.com/office/drawing/2014/main" id="{07A5C346-653E-CAA3-2C47-573AB0850C4C}"/>
              </a:ext>
            </a:extLst>
          </p:cNvPr>
          <p:cNvSpPr/>
          <p:nvPr/>
        </p:nvSpPr>
        <p:spPr>
          <a:xfrm>
            <a:off x="3901621" y="11268589"/>
            <a:ext cx="1029563" cy="635803"/>
          </a:xfrm>
          <a:prstGeom prst="roundRect">
            <a:avLst/>
          </a:prstGeom>
          <a:noFill/>
          <a:ln>
            <a:solidFill>
              <a:srgbClr val="6D9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8" name="Tekstfelt 37">
            <a:extLst>
              <a:ext uri="{FF2B5EF4-FFF2-40B4-BE49-F238E27FC236}">
                <a16:creationId xmlns:a16="http://schemas.microsoft.com/office/drawing/2014/main" id="{1EFD7CA5-86E7-EB4C-EF77-D13637475EC6}"/>
              </a:ext>
            </a:extLst>
          </p:cNvPr>
          <p:cNvSpPr txBox="1"/>
          <p:nvPr/>
        </p:nvSpPr>
        <p:spPr>
          <a:xfrm>
            <a:off x="4004786" y="11319617"/>
            <a:ext cx="8436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3200" dirty="0">
                <a:solidFill>
                  <a:srgbClr val="6D9480"/>
                </a:solidFill>
                <a:latin typeface="Abc Ny" panose="02000503000000000000" pitchFamily="2" charset="0"/>
              </a:rPr>
              <a:t>SKE</a:t>
            </a:r>
          </a:p>
        </p:txBody>
      </p:sp>
      <p:sp>
        <p:nvSpPr>
          <p:cNvPr id="39" name="Tekstfelt 38">
            <a:extLst>
              <a:ext uri="{FF2B5EF4-FFF2-40B4-BE49-F238E27FC236}">
                <a16:creationId xmlns:a16="http://schemas.microsoft.com/office/drawing/2014/main" id="{A84C16FD-3475-F163-E54F-2D0F52F4E992}"/>
              </a:ext>
            </a:extLst>
          </p:cNvPr>
          <p:cNvSpPr txBox="1"/>
          <p:nvPr/>
        </p:nvSpPr>
        <p:spPr>
          <a:xfrm>
            <a:off x="3994058" y="12203047"/>
            <a:ext cx="8651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3200" dirty="0">
                <a:solidFill>
                  <a:srgbClr val="6D9480"/>
                </a:solidFill>
                <a:latin typeface="Abc Ny" panose="02000503000000000000" pitchFamily="2" charset="0"/>
              </a:rPr>
              <a:t>SNE</a:t>
            </a:r>
          </a:p>
        </p:txBody>
      </p:sp>
      <p:sp>
        <p:nvSpPr>
          <p:cNvPr id="40" name="Tekstfelt 39">
            <a:extLst>
              <a:ext uri="{FF2B5EF4-FFF2-40B4-BE49-F238E27FC236}">
                <a16:creationId xmlns:a16="http://schemas.microsoft.com/office/drawing/2014/main" id="{89D9584B-859F-458F-B76D-7167E2170271}"/>
              </a:ext>
            </a:extLst>
          </p:cNvPr>
          <p:cNvSpPr txBox="1"/>
          <p:nvPr/>
        </p:nvSpPr>
        <p:spPr>
          <a:xfrm>
            <a:off x="4009927" y="13116175"/>
            <a:ext cx="8798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3200" dirty="0">
                <a:solidFill>
                  <a:srgbClr val="6D9480"/>
                </a:solidFill>
                <a:latin typeface="Abc Ny" panose="02000503000000000000" pitchFamily="2" charset="0"/>
              </a:rPr>
              <a:t>SKI</a:t>
            </a:r>
          </a:p>
        </p:txBody>
      </p:sp>
      <p:sp>
        <p:nvSpPr>
          <p:cNvPr id="41" name="Tekstfelt 40">
            <a:extLst>
              <a:ext uri="{FF2B5EF4-FFF2-40B4-BE49-F238E27FC236}">
                <a16:creationId xmlns:a16="http://schemas.microsoft.com/office/drawing/2014/main" id="{8F0D3573-63D8-C8D3-49A2-BBF016F8EAF7}"/>
              </a:ext>
            </a:extLst>
          </p:cNvPr>
          <p:cNvSpPr txBox="1"/>
          <p:nvPr/>
        </p:nvSpPr>
        <p:spPr>
          <a:xfrm>
            <a:off x="4007289" y="13980144"/>
            <a:ext cx="8893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3200" dirty="0">
                <a:solidFill>
                  <a:srgbClr val="6D9480"/>
                </a:solidFill>
                <a:latin typeface="Abc Ny" panose="02000503000000000000" pitchFamily="2" charset="0"/>
              </a:rPr>
              <a:t>HUS</a:t>
            </a:r>
          </a:p>
        </p:txBody>
      </p:sp>
      <p:sp>
        <p:nvSpPr>
          <p:cNvPr id="49" name="Tekstfelt 48">
            <a:extLst>
              <a:ext uri="{FF2B5EF4-FFF2-40B4-BE49-F238E27FC236}">
                <a16:creationId xmlns:a16="http://schemas.microsoft.com/office/drawing/2014/main" id="{35AC5A2C-F75A-C953-5826-976EC6F18B6F}"/>
              </a:ext>
            </a:extLst>
          </p:cNvPr>
          <p:cNvSpPr txBox="1"/>
          <p:nvPr/>
        </p:nvSpPr>
        <p:spPr>
          <a:xfrm>
            <a:off x="634425" y="10451477"/>
            <a:ext cx="26416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200" dirty="0">
                <a:latin typeface="Abc Ny" panose="02000503000000000000" pitchFamily="2" charset="0"/>
              </a:rPr>
              <a:t>Træk streg til det rigtige ord.</a:t>
            </a:r>
          </a:p>
        </p:txBody>
      </p:sp>
      <p:pic>
        <p:nvPicPr>
          <p:cNvPr id="24" name="Billede 23">
            <a:extLst>
              <a:ext uri="{FF2B5EF4-FFF2-40B4-BE49-F238E27FC236}">
                <a16:creationId xmlns:a16="http://schemas.microsoft.com/office/drawing/2014/main" id="{65C40D97-4451-E674-3EF3-12423E2494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85098">
            <a:off x="361618" y="10369620"/>
            <a:ext cx="435044" cy="400344"/>
          </a:xfrm>
          <a:prstGeom prst="rect">
            <a:avLst/>
          </a:prstGeom>
        </p:spPr>
      </p:pic>
      <p:sp>
        <p:nvSpPr>
          <p:cNvPr id="274" name="Ellipse 273">
            <a:extLst>
              <a:ext uri="{FF2B5EF4-FFF2-40B4-BE49-F238E27FC236}">
                <a16:creationId xmlns:a16="http://schemas.microsoft.com/office/drawing/2014/main" id="{D2AAB2BA-D09D-8C97-42A2-92F4C3E9BD17}"/>
              </a:ext>
            </a:extLst>
          </p:cNvPr>
          <p:cNvSpPr/>
          <p:nvPr/>
        </p:nvSpPr>
        <p:spPr>
          <a:xfrm>
            <a:off x="4889747" y="10413270"/>
            <a:ext cx="358408" cy="37738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43" name="Billede 42">
            <a:extLst>
              <a:ext uri="{FF2B5EF4-FFF2-40B4-BE49-F238E27FC236}">
                <a16:creationId xmlns:a16="http://schemas.microsoft.com/office/drawing/2014/main" id="{DDD3D557-A296-42E5-DB1C-E59352D7F9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7392">
            <a:off x="5074623" y="10458391"/>
            <a:ext cx="60856" cy="284981"/>
          </a:xfrm>
          <a:prstGeom prst="rect">
            <a:avLst/>
          </a:prstGeom>
        </p:spPr>
      </p:pic>
      <p:sp>
        <p:nvSpPr>
          <p:cNvPr id="42" name="Kombinationstegning: figur 41">
            <a:extLst>
              <a:ext uri="{FF2B5EF4-FFF2-40B4-BE49-F238E27FC236}">
                <a16:creationId xmlns:a16="http://schemas.microsoft.com/office/drawing/2014/main" id="{2E8D16E0-A70E-A7F8-0B5E-C3D589DF7661}"/>
              </a:ext>
            </a:extLst>
          </p:cNvPr>
          <p:cNvSpPr/>
          <p:nvPr/>
        </p:nvSpPr>
        <p:spPr>
          <a:xfrm rot="963965">
            <a:off x="4945590" y="10573881"/>
            <a:ext cx="131667" cy="103971"/>
          </a:xfrm>
          <a:custGeom>
            <a:avLst/>
            <a:gdLst>
              <a:gd name="connsiteX0" fmla="*/ 22860 w 220028"/>
              <a:gd name="connsiteY0" fmla="*/ 0 h 122873"/>
              <a:gd name="connsiteX1" fmla="*/ 8573 w 220028"/>
              <a:gd name="connsiteY1" fmla="*/ 8573 h 122873"/>
              <a:gd name="connsiteX2" fmla="*/ 5715 w 220028"/>
              <a:gd name="connsiteY2" fmla="*/ 20003 h 122873"/>
              <a:gd name="connsiteX3" fmla="*/ 0 w 220028"/>
              <a:gd name="connsiteY3" fmla="*/ 42863 h 122873"/>
              <a:gd name="connsiteX4" fmla="*/ 11430 w 220028"/>
              <a:gd name="connsiteY4" fmla="*/ 77153 h 122873"/>
              <a:gd name="connsiteX5" fmla="*/ 28575 w 220028"/>
              <a:gd name="connsiteY5" fmla="*/ 82868 h 122873"/>
              <a:gd name="connsiteX6" fmla="*/ 134303 w 220028"/>
              <a:gd name="connsiteY6" fmla="*/ 82868 h 122873"/>
              <a:gd name="connsiteX7" fmla="*/ 151448 w 220028"/>
              <a:gd name="connsiteY7" fmla="*/ 94298 h 122873"/>
              <a:gd name="connsiteX8" fmla="*/ 160020 w 220028"/>
              <a:gd name="connsiteY8" fmla="*/ 105728 h 122873"/>
              <a:gd name="connsiteX9" fmla="*/ 180023 w 220028"/>
              <a:gd name="connsiteY9" fmla="*/ 117158 h 122873"/>
              <a:gd name="connsiteX10" fmla="*/ 197168 w 220028"/>
              <a:gd name="connsiteY10" fmla="*/ 122873 h 122873"/>
              <a:gd name="connsiteX11" fmla="*/ 220028 w 220028"/>
              <a:gd name="connsiteY11" fmla="*/ 120015 h 122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0028" h="122873">
                <a:moveTo>
                  <a:pt x="22860" y="0"/>
                </a:moveTo>
                <a:cubicBezTo>
                  <a:pt x="18098" y="2858"/>
                  <a:pt x="12187" y="4356"/>
                  <a:pt x="8573" y="8573"/>
                </a:cubicBezTo>
                <a:cubicBezTo>
                  <a:pt x="6017" y="11555"/>
                  <a:pt x="6794" y="16227"/>
                  <a:pt x="5715" y="20003"/>
                </a:cubicBezTo>
                <a:cubicBezTo>
                  <a:pt x="-141" y="40500"/>
                  <a:pt x="5809" y="13822"/>
                  <a:pt x="0" y="42863"/>
                </a:cubicBezTo>
                <a:cubicBezTo>
                  <a:pt x="1516" y="54991"/>
                  <a:pt x="-551" y="69166"/>
                  <a:pt x="11430" y="77153"/>
                </a:cubicBezTo>
                <a:cubicBezTo>
                  <a:pt x="16442" y="80495"/>
                  <a:pt x="28575" y="82868"/>
                  <a:pt x="28575" y="82868"/>
                </a:cubicBezTo>
                <a:cubicBezTo>
                  <a:pt x="64962" y="80268"/>
                  <a:pt x="97034" y="76442"/>
                  <a:pt x="134303" y="82868"/>
                </a:cubicBezTo>
                <a:cubicBezTo>
                  <a:pt x="141072" y="84035"/>
                  <a:pt x="151448" y="94298"/>
                  <a:pt x="151448" y="94298"/>
                </a:cubicBezTo>
                <a:cubicBezTo>
                  <a:pt x="154305" y="98108"/>
                  <a:pt x="156652" y="102360"/>
                  <a:pt x="160020" y="105728"/>
                </a:cubicBezTo>
                <a:cubicBezTo>
                  <a:pt x="163456" y="109164"/>
                  <a:pt x="176289" y="115664"/>
                  <a:pt x="180023" y="117158"/>
                </a:cubicBezTo>
                <a:cubicBezTo>
                  <a:pt x="185616" y="119395"/>
                  <a:pt x="197168" y="122873"/>
                  <a:pt x="197168" y="122873"/>
                </a:cubicBezTo>
                <a:lnTo>
                  <a:pt x="220028" y="120015"/>
                </a:lnTo>
              </a:path>
            </a:pathLst>
          </a:custGeom>
          <a:noFill/>
          <a:ln w="127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51" name="Billede 50">
            <a:extLst>
              <a:ext uri="{FF2B5EF4-FFF2-40B4-BE49-F238E27FC236}">
                <a16:creationId xmlns:a16="http://schemas.microsoft.com/office/drawing/2014/main" id="{36CA818C-5140-B2A4-8507-FB7DA7C33B9F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196" y="11308041"/>
            <a:ext cx="752981" cy="529085"/>
          </a:xfrm>
          <a:prstGeom prst="rect">
            <a:avLst/>
          </a:prstGeom>
        </p:spPr>
      </p:pic>
      <p:pic>
        <p:nvPicPr>
          <p:cNvPr id="53" name="Billede 52">
            <a:extLst>
              <a:ext uri="{FF2B5EF4-FFF2-40B4-BE49-F238E27FC236}">
                <a16:creationId xmlns:a16="http://schemas.microsoft.com/office/drawing/2014/main" id="{E80F8034-DCE5-EEAB-AD63-E4669D1972E1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74695">
            <a:off x="883358" y="12068880"/>
            <a:ext cx="624980" cy="744195"/>
          </a:xfrm>
          <a:prstGeom prst="rect">
            <a:avLst/>
          </a:prstGeom>
        </p:spPr>
      </p:pic>
      <p:pic>
        <p:nvPicPr>
          <p:cNvPr id="55" name="Billede 54" descr="Et billede, der indeholder logo&#10;&#10;Automatisk genereret beskrivelse">
            <a:extLst>
              <a:ext uri="{FF2B5EF4-FFF2-40B4-BE49-F238E27FC236}">
                <a16:creationId xmlns:a16="http://schemas.microsoft.com/office/drawing/2014/main" id="{D2375717-44DB-165B-AE75-4F3A5E634958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420" y="12908032"/>
            <a:ext cx="787136" cy="789703"/>
          </a:xfrm>
          <a:prstGeom prst="rect">
            <a:avLst/>
          </a:prstGeom>
        </p:spPr>
      </p:pic>
      <p:pic>
        <p:nvPicPr>
          <p:cNvPr id="57" name="Billede 56">
            <a:extLst>
              <a:ext uri="{FF2B5EF4-FFF2-40B4-BE49-F238E27FC236}">
                <a16:creationId xmlns:a16="http://schemas.microsoft.com/office/drawing/2014/main" id="{1EB76928-57B8-C0DB-98E8-7A70795DB4DF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472" y="13885523"/>
            <a:ext cx="717071" cy="717071"/>
          </a:xfrm>
          <a:prstGeom prst="rect">
            <a:avLst/>
          </a:prstGeom>
        </p:spPr>
      </p:pic>
      <p:sp>
        <p:nvSpPr>
          <p:cNvPr id="85" name="Ellipse 84">
            <a:extLst>
              <a:ext uri="{FF2B5EF4-FFF2-40B4-BE49-F238E27FC236}">
                <a16:creationId xmlns:a16="http://schemas.microsoft.com/office/drawing/2014/main" id="{E904664F-CF5D-E824-1F7E-05F00E8B5A8E}"/>
              </a:ext>
            </a:extLst>
          </p:cNvPr>
          <p:cNvSpPr/>
          <p:nvPr/>
        </p:nvSpPr>
        <p:spPr>
          <a:xfrm>
            <a:off x="9907535" y="10422987"/>
            <a:ext cx="358408" cy="37738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86" name="Ellipse 85">
            <a:extLst>
              <a:ext uri="{FF2B5EF4-FFF2-40B4-BE49-F238E27FC236}">
                <a16:creationId xmlns:a16="http://schemas.microsoft.com/office/drawing/2014/main" id="{BF804B7F-4E8B-FC65-8941-0382941637F2}"/>
              </a:ext>
            </a:extLst>
          </p:cNvPr>
          <p:cNvSpPr/>
          <p:nvPr/>
        </p:nvSpPr>
        <p:spPr>
          <a:xfrm>
            <a:off x="9911275" y="10420396"/>
            <a:ext cx="358408" cy="37738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87" name="Rektangel 86">
            <a:extLst>
              <a:ext uri="{FF2B5EF4-FFF2-40B4-BE49-F238E27FC236}">
                <a16:creationId xmlns:a16="http://schemas.microsoft.com/office/drawing/2014/main" id="{31C5B2F7-8C0D-9997-F5AF-90BB958BD971}"/>
              </a:ext>
            </a:extLst>
          </p:cNvPr>
          <p:cNvSpPr/>
          <p:nvPr/>
        </p:nvSpPr>
        <p:spPr>
          <a:xfrm>
            <a:off x="10087936" y="10576010"/>
            <a:ext cx="78503" cy="78194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88" name="Rektangel 87">
            <a:extLst>
              <a:ext uri="{FF2B5EF4-FFF2-40B4-BE49-F238E27FC236}">
                <a16:creationId xmlns:a16="http://schemas.microsoft.com/office/drawing/2014/main" id="{12973964-944A-77EC-EBE9-0E0718AB2258}"/>
              </a:ext>
            </a:extLst>
          </p:cNvPr>
          <p:cNvSpPr/>
          <p:nvPr/>
        </p:nvSpPr>
        <p:spPr>
          <a:xfrm>
            <a:off x="10166439" y="10576010"/>
            <a:ext cx="78503" cy="78194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89" name="Rektangel 88">
            <a:extLst>
              <a:ext uri="{FF2B5EF4-FFF2-40B4-BE49-F238E27FC236}">
                <a16:creationId xmlns:a16="http://schemas.microsoft.com/office/drawing/2014/main" id="{4291E909-2B9A-9E01-A21C-A2D037C66597}"/>
              </a:ext>
            </a:extLst>
          </p:cNvPr>
          <p:cNvSpPr/>
          <p:nvPr/>
        </p:nvSpPr>
        <p:spPr>
          <a:xfrm>
            <a:off x="10087936" y="10654329"/>
            <a:ext cx="78503" cy="78194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90" name="Billede 89">
            <a:extLst>
              <a:ext uri="{FF2B5EF4-FFF2-40B4-BE49-F238E27FC236}">
                <a16:creationId xmlns:a16="http://schemas.microsoft.com/office/drawing/2014/main" id="{7B60558F-4DF7-B70B-ED9E-7D7A11AF84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7392">
            <a:off x="10060050" y="10464296"/>
            <a:ext cx="60856" cy="284981"/>
          </a:xfrm>
          <a:prstGeom prst="rect">
            <a:avLst/>
          </a:prstGeom>
        </p:spPr>
      </p:pic>
      <p:sp>
        <p:nvSpPr>
          <p:cNvPr id="91" name="Tekstfelt 90">
            <a:extLst>
              <a:ext uri="{FF2B5EF4-FFF2-40B4-BE49-F238E27FC236}">
                <a16:creationId xmlns:a16="http://schemas.microsoft.com/office/drawing/2014/main" id="{0B746D1E-8F2E-AAE2-DE06-39872A9B7B01}"/>
              </a:ext>
            </a:extLst>
          </p:cNvPr>
          <p:cNvSpPr txBox="1"/>
          <p:nvPr/>
        </p:nvSpPr>
        <p:spPr>
          <a:xfrm>
            <a:off x="10095979" y="10542929"/>
            <a:ext cx="45719" cy="153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400" dirty="0">
                <a:latin typeface="Abc Ny" panose="02000503000000000000" pitchFamily="2" charset="0"/>
              </a:rPr>
              <a:t>S</a:t>
            </a:r>
          </a:p>
        </p:txBody>
      </p:sp>
      <p:sp>
        <p:nvSpPr>
          <p:cNvPr id="93" name="Tekstfelt 92">
            <a:extLst>
              <a:ext uri="{FF2B5EF4-FFF2-40B4-BE49-F238E27FC236}">
                <a16:creationId xmlns:a16="http://schemas.microsoft.com/office/drawing/2014/main" id="{03581BC0-DEFC-0B59-D77E-4A9530C5386A}"/>
              </a:ext>
            </a:extLst>
          </p:cNvPr>
          <p:cNvSpPr txBox="1"/>
          <p:nvPr/>
        </p:nvSpPr>
        <p:spPr>
          <a:xfrm>
            <a:off x="10176197" y="10544451"/>
            <a:ext cx="45719" cy="153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400" dirty="0">
                <a:latin typeface="Abc Ny" panose="02000503000000000000" pitchFamily="2" charset="0"/>
              </a:rPr>
              <a:t>I</a:t>
            </a:r>
          </a:p>
        </p:txBody>
      </p:sp>
      <p:sp>
        <p:nvSpPr>
          <p:cNvPr id="95" name="Tekstfelt 94">
            <a:extLst>
              <a:ext uri="{FF2B5EF4-FFF2-40B4-BE49-F238E27FC236}">
                <a16:creationId xmlns:a16="http://schemas.microsoft.com/office/drawing/2014/main" id="{CBD7A10B-8BB3-532F-5861-024344C40033}"/>
              </a:ext>
            </a:extLst>
          </p:cNvPr>
          <p:cNvSpPr txBox="1"/>
          <p:nvPr/>
        </p:nvSpPr>
        <p:spPr>
          <a:xfrm>
            <a:off x="10091852" y="10621166"/>
            <a:ext cx="45719" cy="153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400" dirty="0">
                <a:latin typeface="Abc Ny" panose="02000503000000000000" pitchFamily="2" charset="0"/>
              </a:rPr>
              <a:t>Ø</a:t>
            </a:r>
          </a:p>
        </p:txBody>
      </p:sp>
      <p:sp>
        <p:nvSpPr>
          <p:cNvPr id="97" name="Tekstfelt 96">
            <a:extLst>
              <a:ext uri="{FF2B5EF4-FFF2-40B4-BE49-F238E27FC236}">
                <a16:creationId xmlns:a16="http://schemas.microsoft.com/office/drawing/2014/main" id="{8933F0B5-99B4-4DCE-9D8D-9D9AC691376E}"/>
              </a:ext>
            </a:extLst>
          </p:cNvPr>
          <p:cNvSpPr txBox="1"/>
          <p:nvPr/>
        </p:nvSpPr>
        <p:spPr>
          <a:xfrm>
            <a:off x="5748806" y="10448305"/>
            <a:ext cx="26416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200" dirty="0">
                <a:latin typeface="Abc Ny" panose="02000503000000000000" pitchFamily="2" charset="0"/>
              </a:rPr>
              <a:t>Krydsord. Skriv ordene vandret og lodret.</a:t>
            </a:r>
          </a:p>
        </p:txBody>
      </p:sp>
      <p:sp>
        <p:nvSpPr>
          <p:cNvPr id="99" name="Rektangel 98">
            <a:extLst>
              <a:ext uri="{FF2B5EF4-FFF2-40B4-BE49-F238E27FC236}">
                <a16:creationId xmlns:a16="http://schemas.microsoft.com/office/drawing/2014/main" id="{8D6113E5-3705-10CE-4E88-47F2A9A3A77C}"/>
              </a:ext>
            </a:extLst>
          </p:cNvPr>
          <p:cNvSpPr/>
          <p:nvPr/>
        </p:nvSpPr>
        <p:spPr>
          <a:xfrm>
            <a:off x="6251995" y="11154267"/>
            <a:ext cx="862778" cy="916453"/>
          </a:xfrm>
          <a:prstGeom prst="rect">
            <a:avLst/>
          </a:prstGeom>
          <a:noFill/>
          <a:ln w="952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597573597">
                  <a:custGeom>
                    <a:avLst/>
                    <a:gdLst>
                      <a:gd name="connsiteX0" fmla="*/ 0 w 534154"/>
                      <a:gd name="connsiteY0" fmla="*/ 0 h 489768"/>
                      <a:gd name="connsiteX1" fmla="*/ 534154 w 534154"/>
                      <a:gd name="connsiteY1" fmla="*/ 0 h 489768"/>
                      <a:gd name="connsiteX2" fmla="*/ 534154 w 534154"/>
                      <a:gd name="connsiteY2" fmla="*/ 489768 h 489768"/>
                      <a:gd name="connsiteX3" fmla="*/ 0 w 534154"/>
                      <a:gd name="connsiteY3" fmla="*/ 489768 h 489768"/>
                      <a:gd name="connsiteX4" fmla="*/ 0 w 534154"/>
                      <a:gd name="connsiteY4" fmla="*/ 0 h 4897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34154" h="489768" extrusionOk="0">
                        <a:moveTo>
                          <a:pt x="0" y="0"/>
                        </a:moveTo>
                        <a:cubicBezTo>
                          <a:pt x="235477" y="7361"/>
                          <a:pt x="471059" y="19783"/>
                          <a:pt x="534154" y="0"/>
                        </a:cubicBezTo>
                        <a:cubicBezTo>
                          <a:pt x="497032" y="178915"/>
                          <a:pt x="514360" y="292155"/>
                          <a:pt x="534154" y="489768"/>
                        </a:cubicBezTo>
                        <a:cubicBezTo>
                          <a:pt x="389946" y="493332"/>
                          <a:pt x="54122" y="443268"/>
                          <a:pt x="0" y="489768"/>
                        </a:cubicBezTo>
                        <a:cubicBezTo>
                          <a:pt x="-22295" y="393531"/>
                          <a:pt x="-3693" y="16457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20" name="Rektangel 119">
            <a:extLst>
              <a:ext uri="{FF2B5EF4-FFF2-40B4-BE49-F238E27FC236}">
                <a16:creationId xmlns:a16="http://schemas.microsoft.com/office/drawing/2014/main" id="{829293C2-9A96-5D3D-9CD2-E21BABCFAD3F}"/>
              </a:ext>
            </a:extLst>
          </p:cNvPr>
          <p:cNvSpPr/>
          <p:nvPr/>
        </p:nvSpPr>
        <p:spPr>
          <a:xfrm>
            <a:off x="7113663" y="12982809"/>
            <a:ext cx="862778" cy="916453"/>
          </a:xfrm>
          <a:prstGeom prst="rect">
            <a:avLst/>
          </a:prstGeom>
          <a:noFill/>
          <a:ln w="952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597573597">
                  <a:custGeom>
                    <a:avLst/>
                    <a:gdLst>
                      <a:gd name="connsiteX0" fmla="*/ 0 w 534154"/>
                      <a:gd name="connsiteY0" fmla="*/ 0 h 489768"/>
                      <a:gd name="connsiteX1" fmla="*/ 534154 w 534154"/>
                      <a:gd name="connsiteY1" fmla="*/ 0 h 489768"/>
                      <a:gd name="connsiteX2" fmla="*/ 534154 w 534154"/>
                      <a:gd name="connsiteY2" fmla="*/ 489768 h 489768"/>
                      <a:gd name="connsiteX3" fmla="*/ 0 w 534154"/>
                      <a:gd name="connsiteY3" fmla="*/ 489768 h 489768"/>
                      <a:gd name="connsiteX4" fmla="*/ 0 w 534154"/>
                      <a:gd name="connsiteY4" fmla="*/ 0 h 4897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34154" h="489768" extrusionOk="0">
                        <a:moveTo>
                          <a:pt x="0" y="0"/>
                        </a:moveTo>
                        <a:cubicBezTo>
                          <a:pt x="235477" y="7361"/>
                          <a:pt x="471059" y="19783"/>
                          <a:pt x="534154" y="0"/>
                        </a:cubicBezTo>
                        <a:cubicBezTo>
                          <a:pt x="497032" y="178915"/>
                          <a:pt x="514360" y="292155"/>
                          <a:pt x="534154" y="489768"/>
                        </a:cubicBezTo>
                        <a:cubicBezTo>
                          <a:pt x="389946" y="493332"/>
                          <a:pt x="54122" y="443268"/>
                          <a:pt x="0" y="489768"/>
                        </a:cubicBezTo>
                        <a:cubicBezTo>
                          <a:pt x="-22295" y="393531"/>
                          <a:pt x="-3693" y="16457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22" name="Rektangel 121">
            <a:extLst>
              <a:ext uri="{FF2B5EF4-FFF2-40B4-BE49-F238E27FC236}">
                <a16:creationId xmlns:a16="http://schemas.microsoft.com/office/drawing/2014/main" id="{848C6041-59B2-0D4F-172D-E7676250929B}"/>
              </a:ext>
            </a:extLst>
          </p:cNvPr>
          <p:cNvSpPr/>
          <p:nvPr/>
        </p:nvSpPr>
        <p:spPr>
          <a:xfrm>
            <a:off x="7976156" y="12982810"/>
            <a:ext cx="862778" cy="916453"/>
          </a:xfrm>
          <a:prstGeom prst="rect">
            <a:avLst/>
          </a:prstGeom>
          <a:noFill/>
          <a:ln w="952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597573597">
                  <a:custGeom>
                    <a:avLst/>
                    <a:gdLst>
                      <a:gd name="connsiteX0" fmla="*/ 0 w 534154"/>
                      <a:gd name="connsiteY0" fmla="*/ 0 h 489768"/>
                      <a:gd name="connsiteX1" fmla="*/ 534154 w 534154"/>
                      <a:gd name="connsiteY1" fmla="*/ 0 h 489768"/>
                      <a:gd name="connsiteX2" fmla="*/ 534154 w 534154"/>
                      <a:gd name="connsiteY2" fmla="*/ 489768 h 489768"/>
                      <a:gd name="connsiteX3" fmla="*/ 0 w 534154"/>
                      <a:gd name="connsiteY3" fmla="*/ 489768 h 489768"/>
                      <a:gd name="connsiteX4" fmla="*/ 0 w 534154"/>
                      <a:gd name="connsiteY4" fmla="*/ 0 h 4897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34154" h="489768" extrusionOk="0">
                        <a:moveTo>
                          <a:pt x="0" y="0"/>
                        </a:moveTo>
                        <a:cubicBezTo>
                          <a:pt x="235477" y="7361"/>
                          <a:pt x="471059" y="19783"/>
                          <a:pt x="534154" y="0"/>
                        </a:cubicBezTo>
                        <a:cubicBezTo>
                          <a:pt x="497032" y="178915"/>
                          <a:pt x="514360" y="292155"/>
                          <a:pt x="534154" y="489768"/>
                        </a:cubicBezTo>
                        <a:cubicBezTo>
                          <a:pt x="389946" y="493332"/>
                          <a:pt x="54122" y="443268"/>
                          <a:pt x="0" y="489768"/>
                        </a:cubicBezTo>
                        <a:cubicBezTo>
                          <a:pt x="-22295" y="393531"/>
                          <a:pt x="-3693" y="16457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24" name="Pil: højre 123">
            <a:extLst>
              <a:ext uri="{FF2B5EF4-FFF2-40B4-BE49-F238E27FC236}">
                <a16:creationId xmlns:a16="http://schemas.microsoft.com/office/drawing/2014/main" id="{4068C8F8-3913-F5B6-B26E-D9009A206EBC}"/>
              </a:ext>
            </a:extLst>
          </p:cNvPr>
          <p:cNvSpPr/>
          <p:nvPr/>
        </p:nvSpPr>
        <p:spPr>
          <a:xfrm>
            <a:off x="5916558" y="13727232"/>
            <a:ext cx="307863" cy="181691"/>
          </a:xfrm>
          <a:custGeom>
            <a:avLst/>
            <a:gdLst>
              <a:gd name="connsiteX0" fmla="*/ 0 w 307863"/>
              <a:gd name="connsiteY0" fmla="*/ 45423 h 181691"/>
              <a:gd name="connsiteX1" fmla="*/ 217018 w 307863"/>
              <a:gd name="connsiteY1" fmla="*/ 45423 h 181691"/>
              <a:gd name="connsiteX2" fmla="*/ 217018 w 307863"/>
              <a:gd name="connsiteY2" fmla="*/ 0 h 181691"/>
              <a:gd name="connsiteX3" fmla="*/ 307863 w 307863"/>
              <a:gd name="connsiteY3" fmla="*/ 90846 h 181691"/>
              <a:gd name="connsiteX4" fmla="*/ 217018 w 307863"/>
              <a:gd name="connsiteY4" fmla="*/ 181691 h 181691"/>
              <a:gd name="connsiteX5" fmla="*/ 217018 w 307863"/>
              <a:gd name="connsiteY5" fmla="*/ 136268 h 181691"/>
              <a:gd name="connsiteX6" fmla="*/ 0 w 307863"/>
              <a:gd name="connsiteY6" fmla="*/ 136268 h 181691"/>
              <a:gd name="connsiteX7" fmla="*/ 0 w 307863"/>
              <a:gd name="connsiteY7" fmla="*/ 45423 h 181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7863" h="181691" extrusionOk="0">
                <a:moveTo>
                  <a:pt x="0" y="45423"/>
                </a:moveTo>
                <a:cubicBezTo>
                  <a:pt x="90786" y="30819"/>
                  <a:pt x="143779" y="49017"/>
                  <a:pt x="217018" y="45423"/>
                </a:cubicBezTo>
                <a:cubicBezTo>
                  <a:pt x="212305" y="34426"/>
                  <a:pt x="220199" y="14251"/>
                  <a:pt x="217018" y="0"/>
                </a:cubicBezTo>
                <a:cubicBezTo>
                  <a:pt x="255684" y="37112"/>
                  <a:pt x="266173" y="50135"/>
                  <a:pt x="307863" y="90846"/>
                </a:cubicBezTo>
                <a:cubicBezTo>
                  <a:pt x="272758" y="139715"/>
                  <a:pt x="247776" y="141932"/>
                  <a:pt x="217018" y="181691"/>
                </a:cubicBezTo>
                <a:cubicBezTo>
                  <a:pt x="215744" y="171992"/>
                  <a:pt x="219724" y="149359"/>
                  <a:pt x="217018" y="136268"/>
                </a:cubicBezTo>
                <a:cubicBezTo>
                  <a:pt x="126403" y="161214"/>
                  <a:pt x="97993" y="114290"/>
                  <a:pt x="0" y="136268"/>
                </a:cubicBezTo>
                <a:cubicBezTo>
                  <a:pt x="-9919" y="114905"/>
                  <a:pt x="1408" y="69265"/>
                  <a:pt x="0" y="45423"/>
                </a:cubicBezTo>
                <a:close/>
              </a:path>
            </a:pathLst>
          </a:custGeom>
          <a:noFill/>
          <a:ln>
            <a:solidFill>
              <a:srgbClr val="6D9480"/>
            </a:solidFill>
            <a:extLst>
              <a:ext uri="{C807C97D-BFC1-408E-A445-0C87EB9F89A2}">
                <ask:lineSketchStyleProps xmlns:ask="http://schemas.microsoft.com/office/drawing/2018/sketchyshapes" sd="2765677371">
                  <a:prstGeom prst="rightArrow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26" name="Rektangel: afrundede hjørner 125">
            <a:extLst>
              <a:ext uri="{FF2B5EF4-FFF2-40B4-BE49-F238E27FC236}">
                <a16:creationId xmlns:a16="http://schemas.microsoft.com/office/drawing/2014/main" id="{5E7DFE32-0737-2BB3-C99B-03FF95D45CB3}"/>
              </a:ext>
            </a:extLst>
          </p:cNvPr>
          <p:cNvSpPr/>
          <p:nvPr/>
        </p:nvSpPr>
        <p:spPr>
          <a:xfrm>
            <a:off x="5477374" y="13675327"/>
            <a:ext cx="406154" cy="210496"/>
          </a:xfrm>
          <a:prstGeom prst="roundRect">
            <a:avLst/>
          </a:prstGeom>
          <a:noFill/>
          <a:ln>
            <a:solidFill>
              <a:srgbClr val="6D9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32" name="Tekstfelt 131">
            <a:extLst>
              <a:ext uri="{FF2B5EF4-FFF2-40B4-BE49-F238E27FC236}">
                <a16:creationId xmlns:a16="http://schemas.microsoft.com/office/drawing/2014/main" id="{99E8A650-75D9-2E21-95D7-3BDF018C9909}"/>
              </a:ext>
            </a:extLst>
          </p:cNvPr>
          <p:cNvSpPr txBox="1"/>
          <p:nvPr/>
        </p:nvSpPr>
        <p:spPr>
          <a:xfrm>
            <a:off x="5446063" y="13630068"/>
            <a:ext cx="5529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dirty="0">
                <a:solidFill>
                  <a:srgbClr val="6D9480"/>
                </a:solidFill>
                <a:latin typeface="Abc Ny" panose="02000503000000000000" pitchFamily="2" charset="0"/>
              </a:rPr>
              <a:t>SNE</a:t>
            </a:r>
          </a:p>
        </p:txBody>
      </p:sp>
      <p:sp>
        <p:nvSpPr>
          <p:cNvPr id="134" name="Rektangel 133">
            <a:extLst>
              <a:ext uri="{FF2B5EF4-FFF2-40B4-BE49-F238E27FC236}">
                <a16:creationId xmlns:a16="http://schemas.microsoft.com/office/drawing/2014/main" id="{D33CD5D9-CF85-BF80-1AC5-23B04E3FAE79}"/>
              </a:ext>
            </a:extLst>
          </p:cNvPr>
          <p:cNvSpPr/>
          <p:nvPr/>
        </p:nvSpPr>
        <p:spPr>
          <a:xfrm>
            <a:off x="6252008" y="12064653"/>
            <a:ext cx="862778" cy="916453"/>
          </a:xfrm>
          <a:prstGeom prst="rect">
            <a:avLst/>
          </a:prstGeom>
          <a:noFill/>
          <a:ln w="952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597573597">
                  <a:custGeom>
                    <a:avLst/>
                    <a:gdLst>
                      <a:gd name="connsiteX0" fmla="*/ 0 w 534154"/>
                      <a:gd name="connsiteY0" fmla="*/ 0 h 489768"/>
                      <a:gd name="connsiteX1" fmla="*/ 534154 w 534154"/>
                      <a:gd name="connsiteY1" fmla="*/ 0 h 489768"/>
                      <a:gd name="connsiteX2" fmla="*/ 534154 w 534154"/>
                      <a:gd name="connsiteY2" fmla="*/ 489768 h 489768"/>
                      <a:gd name="connsiteX3" fmla="*/ 0 w 534154"/>
                      <a:gd name="connsiteY3" fmla="*/ 489768 h 489768"/>
                      <a:gd name="connsiteX4" fmla="*/ 0 w 534154"/>
                      <a:gd name="connsiteY4" fmla="*/ 0 h 4897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34154" h="489768" extrusionOk="0">
                        <a:moveTo>
                          <a:pt x="0" y="0"/>
                        </a:moveTo>
                        <a:cubicBezTo>
                          <a:pt x="235477" y="7361"/>
                          <a:pt x="471059" y="19783"/>
                          <a:pt x="534154" y="0"/>
                        </a:cubicBezTo>
                        <a:cubicBezTo>
                          <a:pt x="497032" y="178915"/>
                          <a:pt x="514360" y="292155"/>
                          <a:pt x="534154" y="489768"/>
                        </a:cubicBezTo>
                        <a:cubicBezTo>
                          <a:pt x="389946" y="493332"/>
                          <a:pt x="54122" y="443268"/>
                          <a:pt x="0" y="489768"/>
                        </a:cubicBezTo>
                        <a:cubicBezTo>
                          <a:pt x="-22295" y="393531"/>
                          <a:pt x="-3693" y="16457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36" name="Rektangel 135">
            <a:extLst>
              <a:ext uri="{FF2B5EF4-FFF2-40B4-BE49-F238E27FC236}">
                <a16:creationId xmlns:a16="http://schemas.microsoft.com/office/drawing/2014/main" id="{8CC4B8D2-7B75-CCFA-B921-ABA6AADC328F}"/>
              </a:ext>
            </a:extLst>
          </p:cNvPr>
          <p:cNvSpPr/>
          <p:nvPr/>
        </p:nvSpPr>
        <p:spPr>
          <a:xfrm>
            <a:off x="6251995" y="12985231"/>
            <a:ext cx="862778" cy="916453"/>
          </a:xfrm>
          <a:prstGeom prst="rect">
            <a:avLst/>
          </a:prstGeom>
          <a:noFill/>
          <a:ln w="952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597573597">
                  <a:custGeom>
                    <a:avLst/>
                    <a:gdLst>
                      <a:gd name="connsiteX0" fmla="*/ 0 w 534154"/>
                      <a:gd name="connsiteY0" fmla="*/ 0 h 489768"/>
                      <a:gd name="connsiteX1" fmla="*/ 534154 w 534154"/>
                      <a:gd name="connsiteY1" fmla="*/ 0 h 489768"/>
                      <a:gd name="connsiteX2" fmla="*/ 534154 w 534154"/>
                      <a:gd name="connsiteY2" fmla="*/ 489768 h 489768"/>
                      <a:gd name="connsiteX3" fmla="*/ 0 w 534154"/>
                      <a:gd name="connsiteY3" fmla="*/ 489768 h 489768"/>
                      <a:gd name="connsiteX4" fmla="*/ 0 w 534154"/>
                      <a:gd name="connsiteY4" fmla="*/ 0 h 4897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34154" h="489768" extrusionOk="0">
                        <a:moveTo>
                          <a:pt x="0" y="0"/>
                        </a:moveTo>
                        <a:cubicBezTo>
                          <a:pt x="235477" y="7361"/>
                          <a:pt x="471059" y="19783"/>
                          <a:pt x="534154" y="0"/>
                        </a:cubicBezTo>
                        <a:cubicBezTo>
                          <a:pt x="497032" y="178915"/>
                          <a:pt x="514360" y="292155"/>
                          <a:pt x="534154" y="489768"/>
                        </a:cubicBezTo>
                        <a:cubicBezTo>
                          <a:pt x="389946" y="493332"/>
                          <a:pt x="54122" y="443268"/>
                          <a:pt x="0" y="489768"/>
                        </a:cubicBezTo>
                        <a:cubicBezTo>
                          <a:pt x="-22295" y="393531"/>
                          <a:pt x="-3693" y="16457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37" name="Pil: højre 136">
            <a:extLst>
              <a:ext uri="{FF2B5EF4-FFF2-40B4-BE49-F238E27FC236}">
                <a16:creationId xmlns:a16="http://schemas.microsoft.com/office/drawing/2014/main" id="{4B24BC77-4D18-994E-789F-09F7369C4CBA}"/>
              </a:ext>
            </a:extLst>
          </p:cNvPr>
          <p:cNvSpPr/>
          <p:nvPr/>
        </p:nvSpPr>
        <p:spPr>
          <a:xfrm rot="5400000">
            <a:off x="6299441" y="10902673"/>
            <a:ext cx="307863" cy="181691"/>
          </a:xfrm>
          <a:custGeom>
            <a:avLst/>
            <a:gdLst>
              <a:gd name="connsiteX0" fmla="*/ 0 w 307863"/>
              <a:gd name="connsiteY0" fmla="*/ 45423 h 181691"/>
              <a:gd name="connsiteX1" fmla="*/ 217018 w 307863"/>
              <a:gd name="connsiteY1" fmla="*/ 45423 h 181691"/>
              <a:gd name="connsiteX2" fmla="*/ 217018 w 307863"/>
              <a:gd name="connsiteY2" fmla="*/ 0 h 181691"/>
              <a:gd name="connsiteX3" fmla="*/ 307863 w 307863"/>
              <a:gd name="connsiteY3" fmla="*/ 90846 h 181691"/>
              <a:gd name="connsiteX4" fmla="*/ 217018 w 307863"/>
              <a:gd name="connsiteY4" fmla="*/ 181691 h 181691"/>
              <a:gd name="connsiteX5" fmla="*/ 217018 w 307863"/>
              <a:gd name="connsiteY5" fmla="*/ 136268 h 181691"/>
              <a:gd name="connsiteX6" fmla="*/ 0 w 307863"/>
              <a:gd name="connsiteY6" fmla="*/ 136268 h 181691"/>
              <a:gd name="connsiteX7" fmla="*/ 0 w 307863"/>
              <a:gd name="connsiteY7" fmla="*/ 45423 h 181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7863" h="181691" extrusionOk="0">
                <a:moveTo>
                  <a:pt x="0" y="45423"/>
                </a:moveTo>
                <a:cubicBezTo>
                  <a:pt x="90786" y="30819"/>
                  <a:pt x="143779" y="49017"/>
                  <a:pt x="217018" y="45423"/>
                </a:cubicBezTo>
                <a:cubicBezTo>
                  <a:pt x="212305" y="34426"/>
                  <a:pt x="220199" y="14251"/>
                  <a:pt x="217018" y="0"/>
                </a:cubicBezTo>
                <a:cubicBezTo>
                  <a:pt x="255684" y="37112"/>
                  <a:pt x="266173" y="50135"/>
                  <a:pt x="307863" y="90846"/>
                </a:cubicBezTo>
                <a:cubicBezTo>
                  <a:pt x="272758" y="139715"/>
                  <a:pt x="247776" y="141932"/>
                  <a:pt x="217018" y="181691"/>
                </a:cubicBezTo>
                <a:cubicBezTo>
                  <a:pt x="215744" y="171992"/>
                  <a:pt x="219724" y="149359"/>
                  <a:pt x="217018" y="136268"/>
                </a:cubicBezTo>
                <a:cubicBezTo>
                  <a:pt x="126403" y="161214"/>
                  <a:pt x="97993" y="114290"/>
                  <a:pt x="0" y="136268"/>
                </a:cubicBezTo>
                <a:cubicBezTo>
                  <a:pt x="-9919" y="114905"/>
                  <a:pt x="1408" y="69265"/>
                  <a:pt x="0" y="45423"/>
                </a:cubicBezTo>
                <a:close/>
              </a:path>
            </a:pathLst>
          </a:custGeom>
          <a:noFill/>
          <a:ln>
            <a:solidFill>
              <a:srgbClr val="6D9480"/>
            </a:solidFill>
            <a:extLst>
              <a:ext uri="{C807C97D-BFC1-408E-A445-0C87EB9F89A2}">
                <ask:lineSketchStyleProps xmlns:ask="http://schemas.microsoft.com/office/drawing/2018/sketchyshapes" sd="2765677371">
                  <a:prstGeom prst="rightArrow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38" name="Tekstfelt 137">
            <a:extLst>
              <a:ext uri="{FF2B5EF4-FFF2-40B4-BE49-F238E27FC236}">
                <a16:creationId xmlns:a16="http://schemas.microsoft.com/office/drawing/2014/main" id="{A00B1831-877C-5AED-4940-A280F0D60DD5}"/>
              </a:ext>
            </a:extLst>
          </p:cNvPr>
          <p:cNvSpPr txBox="1"/>
          <p:nvPr/>
        </p:nvSpPr>
        <p:spPr>
          <a:xfrm>
            <a:off x="5930305" y="10789070"/>
            <a:ext cx="5529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dirty="0">
                <a:solidFill>
                  <a:srgbClr val="6D9480"/>
                </a:solidFill>
                <a:latin typeface="Abc Ny" panose="02000503000000000000" pitchFamily="2" charset="0"/>
              </a:rPr>
              <a:t>HUS</a:t>
            </a:r>
          </a:p>
        </p:txBody>
      </p:sp>
      <p:sp>
        <p:nvSpPr>
          <p:cNvPr id="139" name="Rektangel: afrundede hjørner 138">
            <a:extLst>
              <a:ext uri="{FF2B5EF4-FFF2-40B4-BE49-F238E27FC236}">
                <a16:creationId xmlns:a16="http://schemas.microsoft.com/office/drawing/2014/main" id="{062718E7-2803-ABBA-F68C-243E3DD2E99B}"/>
              </a:ext>
            </a:extLst>
          </p:cNvPr>
          <p:cNvSpPr/>
          <p:nvPr/>
        </p:nvSpPr>
        <p:spPr>
          <a:xfrm>
            <a:off x="5965995" y="10829488"/>
            <a:ext cx="406154" cy="210496"/>
          </a:xfrm>
          <a:prstGeom prst="roundRect">
            <a:avLst/>
          </a:prstGeom>
          <a:noFill/>
          <a:ln>
            <a:solidFill>
              <a:srgbClr val="6D9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40" name="Rektangel 139">
            <a:extLst>
              <a:ext uri="{FF2B5EF4-FFF2-40B4-BE49-F238E27FC236}">
                <a16:creationId xmlns:a16="http://schemas.microsoft.com/office/drawing/2014/main" id="{C1C65F00-14E0-F016-429D-138F64315A58}"/>
              </a:ext>
            </a:extLst>
          </p:cNvPr>
          <p:cNvSpPr/>
          <p:nvPr/>
        </p:nvSpPr>
        <p:spPr>
          <a:xfrm>
            <a:off x="7976156" y="11154317"/>
            <a:ext cx="862778" cy="916453"/>
          </a:xfrm>
          <a:prstGeom prst="rect">
            <a:avLst/>
          </a:prstGeom>
          <a:noFill/>
          <a:ln w="952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597573597">
                  <a:custGeom>
                    <a:avLst/>
                    <a:gdLst>
                      <a:gd name="connsiteX0" fmla="*/ 0 w 534154"/>
                      <a:gd name="connsiteY0" fmla="*/ 0 h 489768"/>
                      <a:gd name="connsiteX1" fmla="*/ 534154 w 534154"/>
                      <a:gd name="connsiteY1" fmla="*/ 0 h 489768"/>
                      <a:gd name="connsiteX2" fmla="*/ 534154 w 534154"/>
                      <a:gd name="connsiteY2" fmla="*/ 489768 h 489768"/>
                      <a:gd name="connsiteX3" fmla="*/ 0 w 534154"/>
                      <a:gd name="connsiteY3" fmla="*/ 489768 h 489768"/>
                      <a:gd name="connsiteX4" fmla="*/ 0 w 534154"/>
                      <a:gd name="connsiteY4" fmla="*/ 0 h 4897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34154" h="489768" extrusionOk="0">
                        <a:moveTo>
                          <a:pt x="0" y="0"/>
                        </a:moveTo>
                        <a:cubicBezTo>
                          <a:pt x="235477" y="7361"/>
                          <a:pt x="471059" y="19783"/>
                          <a:pt x="534154" y="0"/>
                        </a:cubicBezTo>
                        <a:cubicBezTo>
                          <a:pt x="497032" y="178915"/>
                          <a:pt x="514360" y="292155"/>
                          <a:pt x="534154" y="489768"/>
                        </a:cubicBezTo>
                        <a:cubicBezTo>
                          <a:pt x="389946" y="493332"/>
                          <a:pt x="54122" y="443268"/>
                          <a:pt x="0" y="489768"/>
                        </a:cubicBezTo>
                        <a:cubicBezTo>
                          <a:pt x="-22295" y="393531"/>
                          <a:pt x="-3693" y="16457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41" name="Rektangel 140">
            <a:extLst>
              <a:ext uri="{FF2B5EF4-FFF2-40B4-BE49-F238E27FC236}">
                <a16:creationId xmlns:a16="http://schemas.microsoft.com/office/drawing/2014/main" id="{8E28D4D8-38A0-DE1D-0AA1-98EEB985E9CE}"/>
              </a:ext>
            </a:extLst>
          </p:cNvPr>
          <p:cNvSpPr/>
          <p:nvPr/>
        </p:nvSpPr>
        <p:spPr>
          <a:xfrm>
            <a:off x="7976156" y="12066355"/>
            <a:ext cx="862778" cy="916453"/>
          </a:xfrm>
          <a:prstGeom prst="rect">
            <a:avLst/>
          </a:prstGeom>
          <a:noFill/>
          <a:ln w="952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597573597">
                  <a:custGeom>
                    <a:avLst/>
                    <a:gdLst>
                      <a:gd name="connsiteX0" fmla="*/ 0 w 534154"/>
                      <a:gd name="connsiteY0" fmla="*/ 0 h 489768"/>
                      <a:gd name="connsiteX1" fmla="*/ 534154 w 534154"/>
                      <a:gd name="connsiteY1" fmla="*/ 0 h 489768"/>
                      <a:gd name="connsiteX2" fmla="*/ 534154 w 534154"/>
                      <a:gd name="connsiteY2" fmla="*/ 489768 h 489768"/>
                      <a:gd name="connsiteX3" fmla="*/ 0 w 534154"/>
                      <a:gd name="connsiteY3" fmla="*/ 489768 h 489768"/>
                      <a:gd name="connsiteX4" fmla="*/ 0 w 534154"/>
                      <a:gd name="connsiteY4" fmla="*/ 0 h 4897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34154" h="489768" extrusionOk="0">
                        <a:moveTo>
                          <a:pt x="0" y="0"/>
                        </a:moveTo>
                        <a:cubicBezTo>
                          <a:pt x="235477" y="7361"/>
                          <a:pt x="471059" y="19783"/>
                          <a:pt x="534154" y="0"/>
                        </a:cubicBezTo>
                        <a:cubicBezTo>
                          <a:pt x="497032" y="178915"/>
                          <a:pt x="514360" y="292155"/>
                          <a:pt x="534154" y="489768"/>
                        </a:cubicBezTo>
                        <a:cubicBezTo>
                          <a:pt x="389946" y="493332"/>
                          <a:pt x="54122" y="443268"/>
                          <a:pt x="0" y="489768"/>
                        </a:cubicBezTo>
                        <a:cubicBezTo>
                          <a:pt x="-22295" y="393531"/>
                          <a:pt x="-3693" y="16457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42" name="Pil: højre 141">
            <a:extLst>
              <a:ext uri="{FF2B5EF4-FFF2-40B4-BE49-F238E27FC236}">
                <a16:creationId xmlns:a16="http://schemas.microsoft.com/office/drawing/2014/main" id="{742B33BB-3851-6FA3-FDBB-7117622E95DA}"/>
              </a:ext>
            </a:extLst>
          </p:cNvPr>
          <p:cNvSpPr/>
          <p:nvPr/>
        </p:nvSpPr>
        <p:spPr>
          <a:xfrm rot="5400000">
            <a:off x="8031099" y="10894662"/>
            <a:ext cx="307863" cy="181691"/>
          </a:xfrm>
          <a:custGeom>
            <a:avLst/>
            <a:gdLst>
              <a:gd name="connsiteX0" fmla="*/ 0 w 307863"/>
              <a:gd name="connsiteY0" fmla="*/ 45423 h 181691"/>
              <a:gd name="connsiteX1" fmla="*/ 217018 w 307863"/>
              <a:gd name="connsiteY1" fmla="*/ 45423 h 181691"/>
              <a:gd name="connsiteX2" fmla="*/ 217018 w 307863"/>
              <a:gd name="connsiteY2" fmla="*/ 0 h 181691"/>
              <a:gd name="connsiteX3" fmla="*/ 307863 w 307863"/>
              <a:gd name="connsiteY3" fmla="*/ 90846 h 181691"/>
              <a:gd name="connsiteX4" fmla="*/ 217018 w 307863"/>
              <a:gd name="connsiteY4" fmla="*/ 181691 h 181691"/>
              <a:gd name="connsiteX5" fmla="*/ 217018 w 307863"/>
              <a:gd name="connsiteY5" fmla="*/ 136268 h 181691"/>
              <a:gd name="connsiteX6" fmla="*/ 0 w 307863"/>
              <a:gd name="connsiteY6" fmla="*/ 136268 h 181691"/>
              <a:gd name="connsiteX7" fmla="*/ 0 w 307863"/>
              <a:gd name="connsiteY7" fmla="*/ 45423 h 181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7863" h="181691" extrusionOk="0">
                <a:moveTo>
                  <a:pt x="0" y="45423"/>
                </a:moveTo>
                <a:cubicBezTo>
                  <a:pt x="90786" y="30819"/>
                  <a:pt x="143779" y="49017"/>
                  <a:pt x="217018" y="45423"/>
                </a:cubicBezTo>
                <a:cubicBezTo>
                  <a:pt x="212305" y="34426"/>
                  <a:pt x="220199" y="14251"/>
                  <a:pt x="217018" y="0"/>
                </a:cubicBezTo>
                <a:cubicBezTo>
                  <a:pt x="255684" y="37112"/>
                  <a:pt x="266173" y="50135"/>
                  <a:pt x="307863" y="90846"/>
                </a:cubicBezTo>
                <a:cubicBezTo>
                  <a:pt x="272758" y="139715"/>
                  <a:pt x="247776" y="141932"/>
                  <a:pt x="217018" y="181691"/>
                </a:cubicBezTo>
                <a:cubicBezTo>
                  <a:pt x="215744" y="171992"/>
                  <a:pt x="219724" y="149359"/>
                  <a:pt x="217018" y="136268"/>
                </a:cubicBezTo>
                <a:cubicBezTo>
                  <a:pt x="126403" y="161214"/>
                  <a:pt x="97993" y="114290"/>
                  <a:pt x="0" y="136268"/>
                </a:cubicBezTo>
                <a:cubicBezTo>
                  <a:pt x="-9919" y="114905"/>
                  <a:pt x="1408" y="69265"/>
                  <a:pt x="0" y="45423"/>
                </a:cubicBezTo>
                <a:close/>
              </a:path>
            </a:pathLst>
          </a:custGeom>
          <a:noFill/>
          <a:ln>
            <a:solidFill>
              <a:srgbClr val="6D9480"/>
            </a:solidFill>
            <a:extLst>
              <a:ext uri="{C807C97D-BFC1-408E-A445-0C87EB9F89A2}">
                <ask:lineSketchStyleProps xmlns:ask="http://schemas.microsoft.com/office/drawing/2018/sketchyshapes" sd="2765677371">
                  <a:prstGeom prst="rightArrow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43" name="Rektangel: afrundede hjørner 142">
            <a:extLst>
              <a:ext uri="{FF2B5EF4-FFF2-40B4-BE49-F238E27FC236}">
                <a16:creationId xmlns:a16="http://schemas.microsoft.com/office/drawing/2014/main" id="{B5A19119-777C-C238-047B-8EFD135615A1}"/>
              </a:ext>
            </a:extLst>
          </p:cNvPr>
          <p:cNvSpPr/>
          <p:nvPr/>
        </p:nvSpPr>
        <p:spPr>
          <a:xfrm>
            <a:off x="7697653" y="10821477"/>
            <a:ext cx="406154" cy="210496"/>
          </a:xfrm>
          <a:prstGeom prst="roundRect">
            <a:avLst/>
          </a:prstGeom>
          <a:noFill/>
          <a:ln>
            <a:solidFill>
              <a:srgbClr val="6D9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44" name="Tekstfelt 143">
            <a:extLst>
              <a:ext uri="{FF2B5EF4-FFF2-40B4-BE49-F238E27FC236}">
                <a16:creationId xmlns:a16="http://schemas.microsoft.com/office/drawing/2014/main" id="{FBB35CA2-7542-83E5-A98A-680D0572134C}"/>
              </a:ext>
            </a:extLst>
          </p:cNvPr>
          <p:cNvSpPr txBox="1"/>
          <p:nvPr/>
        </p:nvSpPr>
        <p:spPr>
          <a:xfrm>
            <a:off x="7667749" y="10778939"/>
            <a:ext cx="5529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dirty="0">
                <a:solidFill>
                  <a:srgbClr val="6D9480"/>
                </a:solidFill>
                <a:latin typeface="Abc Ny" panose="02000503000000000000" pitchFamily="2" charset="0"/>
              </a:rPr>
              <a:t>SKE</a:t>
            </a:r>
          </a:p>
        </p:txBody>
      </p:sp>
      <p:pic>
        <p:nvPicPr>
          <p:cNvPr id="145" name="Billede 144">
            <a:extLst>
              <a:ext uri="{FF2B5EF4-FFF2-40B4-BE49-F238E27FC236}">
                <a16:creationId xmlns:a16="http://schemas.microsoft.com/office/drawing/2014/main" id="{57E158EA-5832-E3D3-FB4E-024021C5EBE1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74695">
            <a:off x="8390966" y="10689345"/>
            <a:ext cx="408956" cy="486964"/>
          </a:xfrm>
          <a:prstGeom prst="rect">
            <a:avLst/>
          </a:prstGeom>
        </p:spPr>
      </p:pic>
      <p:pic>
        <p:nvPicPr>
          <p:cNvPr id="146" name="Billede 145">
            <a:extLst>
              <a:ext uri="{FF2B5EF4-FFF2-40B4-BE49-F238E27FC236}">
                <a16:creationId xmlns:a16="http://schemas.microsoft.com/office/drawing/2014/main" id="{08EE0188-4DF8-FC58-8301-5B716D879798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5698" y="10761139"/>
            <a:ext cx="549100" cy="385827"/>
          </a:xfrm>
          <a:prstGeom prst="rect">
            <a:avLst/>
          </a:prstGeom>
        </p:spPr>
      </p:pic>
      <p:pic>
        <p:nvPicPr>
          <p:cNvPr id="147" name="Billede 146">
            <a:extLst>
              <a:ext uri="{FF2B5EF4-FFF2-40B4-BE49-F238E27FC236}">
                <a16:creationId xmlns:a16="http://schemas.microsoft.com/office/drawing/2014/main" id="{74F8BB01-D03D-4383-B579-95189B846110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2135" y="13154843"/>
            <a:ext cx="572389" cy="572389"/>
          </a:xfrm>
          <a:prstGeom prst="rect">
            <a:avLst/>
          </a:prstGeom>
        </p:spPr>
      </p:pic>
      <p:sp>
        <p:nvSpPr>
          <p:cNvPr id="148" name="Rektangel 147">
            <a:extLst>
              <a:ext uri="{FF2B5EF4-FFF2-40B4-BE49-F238E27FC236}">
                <a16:creationId xmlns:a16="http://schemas.microsoft.com/office/drawing/2014/main" id="{64F9F4DD-696F-3B6B-F6F4-1B68BD04D3A6}"/>
              </a:ext>
            </a:extLst>
          </p:cNvPr>
          <p:cNvSpPr/>
          <p:nvPr/>
        </p:nvSpPr>
        <p:spPr>
          <a:xfrm>
            <a:off x="9236217" y="13118749"/>
            <a:ext cx="862778" cy="916453"/>
          </a:xfrm>
          <a:prstGeom prst="rect">
            <a:avLst/>
          </a:prstGeom>
          <a:noFill/>
          <a:ln w="952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597573597">
                  <a:custGeom>
                    <a:avLst/>
                    <a:gdLst>
                      <a:gd name="connsiteX0" fmla="*/ 0 w 534154"/>
                      <a:gd name="connsiteY0" fmla="*/ 0 h 489768"/>
                      <a:gd name="connsiteX1" fmla="*/ 534154 w 534154"/>
                      <a:gd name="connsiteY1" fmla="*/ 0 h 489768"/>
                      <a:gd name="connsiteX2" fmla="*/ 534154 w 534154"/>
                      <a:gd name="connsiteY2" fmla="*/ 489768 h 489768"/>
                      <a:gd name="connsiteX3" fmla="*/ 0 w 534154"/>
                      <a:gd name="connsiteY3" fmla="*/ 489768 h 489768"/>
                      <a:gd name="connsiteX4" fmla="*/ 0 w 534154"/>
                      <a:gd name="connsiteY4" fmla="*/ 0 h 4897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34154" h="489768" extrusionOk="0">
                        <a:moveTo>
                          <a:pt x="0" y="0"/>
                        </a:moveTo>
                        <a:cubicBezTo>
                          <a:pt x="235477" y="7361"/>
                          <a:pt x="471059" y="19783"/>
                          <a:pt x="534154" y="0"/>
                        </a:cubicBezTo>
                        <a:cubicBezTo>
                          <a:pt x="497032" y="178915"/>
                          <a:pt x="514360" y="292155"/>
                          <a:pt x="534154" y="489768"/>
                        </a:cubicBezTo>
                        <a:cubicBezTo>
                          <a:pt x="389946" y="493332"/>
                          <a:pt x="54122" y="443268"/>
                          <a:pt x="0" y="489768"/>
                        </a:cubicBezTo>
                        <a:cubicBezTo>
                          <a:pt x="-22295" y="393531"/>
                          <a:pt x="-3693" y="16457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49" name="Rektangel 148">
            <a:extLst>
              <a:ext uri="{FF2B5EF4-FFF2-40B4-BE49-F238E27FC236}">
                <a16:creationId xmlns:a16="http://schemas.microsoft.com/office/drawing/2014/main" id="{BCC5F38B-C6CE-AA6E-0473-57B013EA7966}"/>
              </a:ext>
            </a:extLst>
          </p:cNvPr>
          <p:cNvSpPr/>
          <p:nvPr/>
        </p:nvSpPr>
        <p:spPr>
          <a:xfrm>
            <a:off x="8374009" y="14033907"/>
            <a:ext cx="862778" cy="916453"/>
          </a:xfrm>
          <a:prstGeom prst="rect">
            <a:avLst/>
          </a:prstGeom>
          <a:noFill/>
          <a:ln w="952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597573597">
                  <a:custGeom>
                    <a:avLst/>
                    <a:gdLst>
                      <a:gd name="connsiteX0" fmla="*/ 0 w 534154"/>
                      <a:gd name="connsiteY0" fmla="*/ 0 h 489768"/>
                      <a:gd name="connsiteX1" fmla="*/ 534154 w 534154"/>
                      <a:gd name="connsiteY1" fmla="*/ 0 h 489768"/>
                      <a:gd name="connsiteX2" fmla="*/ 534154 w 534154"/>
                      <a:gd name="connsiteY2" fmla="*/ 489768 h 489768"/>
                      <a:gd name="connsiteX3" fmla="*/ 0 w 534154"/>
                      <a:gd name="connsiteY3" fmla="*/ 489768 h 489768"/>
                      <a:gd name="connsiteX4" fmla="*/ 0 w 534154"/>
                      <a:gd name="connsiteY4" fmla="*/ 0 h 4897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34154" h="489768" extrusionOk="0">
                        <a:moveTo>
                          <a:pt x="0" y="0"/>
                        </a:moveTo>
                        <a:cubicBezTo>
                          <a:pt x="235477" y="7361"/>
                          <a:pt x="471059" y="19783"/>
                          <a:pt x="534154" y="0"/>
                        </a:cubicBezTo>
                        <a:cubicBezTo>
                          <a:pt x="497032" y="178915"/>
                          <a:pt x="514360" y="292155"/>
                          <a:pt x="534154" y="489768"/>
                        </a:cubicBezTo>
                        <a:cubicBezTo>
                          <a:pt x="389946" y="493332"/>
                          <a:pt x="54122" y="443268"/>
                          <a:pt x="0" y="489768"/>
                        </a:cubicBezTo>
                        <a:cubicBezTo>
                          <a:pt x="-22295" y="393531"/>
                          <a:pt x="-3693" y="16457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50" name="Rektangel 149">
            <a:extLst>
              <a:ext uri="{FF2B5EF4-FFF2-40B4-BE49-F238E27FC236}">
                <a16:creationId xmlns:a16="http://schemas.microsoft.com/office/drawing/2014/main" id="{75E65A94-6656-8967-7BAA-7B1601071A25}"/>
              </a:ext>
            </a:extLst>
          </p:cNvPr>
          <p:cNvSpPr/>
          <p:nvPr/>
        </p:nvSpPr>
        <p:spPr>
          <a:xfrm>
            <a:off x="9236217" y="14033907"/>
            <a:ext cx="862778" cy="916453"/>
          </a:xfrm>
          <a:prstGeom prst="rect">
            <a:avLst/>
          </a:prstGeom>
          <a:noFill/>
          <a:ln w="952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597573597">
                  <a:custGeom>
                    <a:avLst/>
                    <a:gdLst>
                      <a:gd name="connsiteX0" fmla="*/ 0 w 534154"/>
                      <a:gd name="connsiteY0" fmla="*/ 0 h 489768"/>
                      <a:gd name="connsiteX1" fmla="*/ 534154 w 534154"/>
                      <a:gd name="connsiteY1" fmla="*/ 0 h 489768"/>
                      <a:gd name="connsiteX2" fmla="*/ 534154 w 534154"/>
                      <a:gd name="connsiteY2" fmla="*/ 489768 h 489768"/>
                      <a:gd name="connsiteX3" fmla="*/ 0 w 534154"/>
                      <a:gd name="connsiteY3" fmla="*/ 489768 h 489768"/>
                      <a:gd name="connsiteX4" fmla="*/ 0 w 534154"/>
                      <a:gd name="connsiteY4" fmla="*/ 0 h 4897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34154" h="489768" extrusionOk="0">
                        <a:moveTo>
                          <a:pt x="0" y="0"/>
                        </a:moveTo>
                        <a:cubicBezTo>
                          <a:pt x="235477" y="7361"/>
                          <a:pt x="471059" y="19783"/>
                          <a:pt x="534154" y="0"/>
                        </a:cubicBezTo>
                        <a:cubicBezTo>
                          <a:pt x="497032" y="178915"/>
                          <a:pt x="514360" y="292155"/>
                          <a:pt x="534154" y="489768"/>
                        </a:cubicBezTo>
                        <a:cubicBezTo>
                          <a:pt x="389946" y="493332"/>
                          <a:pt x="54122" y="443268"/>
                          <a:pt x="0" y="489768"/>
                        </a:cubicBezTo>
                        <a:cubicBezTo>
                          <a:pt x="-22295" y="393531"/>
                          <a:pt x="-3693" y="16457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51" name="Rektangel 150">
            <a:extLst>
              <a:ext uri="{FF2B5EF4-FFF2-40B4-BE49-F238E27FC236}">
                <a16:creationId xmlns:a16="http://schemas.microsoft.com/office/drawing/2014/main" id="{1EA4AB5A-B203-944D-1291-024724544810}"/>
              </a:ext>
            </a:extLst>
          </p:cNvPr>
          <p:cNvSpPr/>
          <p:nvPr/>
        </p:nvSpPr>
        <p:spPr>
          <a:xfrm>
            <a:off x="7515864" y="14033907"/>
            <a:ext cx="862778" cy="916453"/>
          </a:xfrm>
          <a:prstGeom prst="rect">
            <a:avLst/>
          </a:prstGeom>
          <a:noFill/>
          <a:ln w="952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597573597">
                  <a:custGeom>
                    <a:avLst/>
                    <a:gdLst>
                      <a:gd name="connsiteX0" fmla="*/ 0 w 534154"/>
                      <a:gd name="connsiteY0" fmla="*/ 0 h 489768"/>
                      <a:gd name="connsiteX1" fmla="*/ 534154 w 534154"/>
                      <a:gd name="connsiteY1" fmla="*/ 0 h 489768"/>
                      <a:gd name="connsiteX2" fmla="*/ 534154 w 534154"/>
                      <a:gd name="connsiteY2" fmla="*/ 489768 h 489768"/>
                      <a:gd name="connsiteX3" fmla="*/ 0 w 534154"/>
                      <a:gd name="connsiteY3" fmla="*/ 489768 h 489768"/>
                      <a:gd name="connsiteX4" fmla="*/ 0 w 534154"/>
                      <a:gd name="connsiteY4" fmla="*/ 0 h 4897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34154" h="489768" extrusionOk="0">
                        <a:moveTo>
                          <a:pt x="0" y="0"/>
                        </a:moveTo>
                        <a:cubicBezTo>
                          <a:pt x="235477" y="7361"/>
                          <a:pt x="471059" y="19783"/>
                          <a:pt x="534154" y="0"/>
                        </a:cubicBezTo>
                        <a:cubicBezTo>
                          <a:pt x="497032" y="178915"/>
                          <a:pt x="514360" y="292155"/>
                          <a:pt x="534154" y="489768"/>
                        </a:cubicBezTo>
                        <a:cubicBezTo>
                          <a:pt x="389946" y="493332"/>
                          <a:pt x="54122" y="443268"/>
                          <a:pt x="0" y="489768"/>
                        </a:cubicBezTo>
                        <a:cubicBezTo>
                          <a:pt x="-22295" y="393531"/>
                          <a:pt x="-3693" y="16457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52" name="Pil: højre 151">
            <a:extLst>
              <a:ext uri="{FF2B5EF4-FFF2-40B4-BE49-F238E27FC236}">
                <a16:creationId xmlns:a16="http://schemas.microsoft.com/office/drawing/2014/main" id="{733E402A-7998-1DA5-D7F5-25358DA2F7D0}"/>
              </a:ext>
            </a:extLst>
          </p:cNvPr>
          <p:cNvSpPr/>
          <p:nvPr/>
        </p:nvSpPr>
        <p:spPr>
          <a:xfrm>
            <a:off x="7175006" y="14738483"/>
            <a:ext cx="307863" cy="181691"/>
          </a:xfrm>
          <a:custGeom>
            <a:avLst/>
            <a:gdLst>
              <a:gd name="connsiteX0" fmla="*/ 0 w 307863"/>
              <a:gd name="connsiteY0" fmla="*/ 45423 h 181691"/>
              <a:gd name="connsiteX1" fmla="*/ 217018 w 307863"/>
              <a:gd name="connsiteY1" fmla="*/ 45423 h 181691"/>
              <a:gd name="connsiteX2" fmla="*/ 217018 w 307863"/>
              <a:gd name="connsiteY2" fmla="*/ 0 h 181691"/>
              <a:gd name="connsiteX3" fmla="*/ 307863 w 307863"/>
              <a:gd name="connsiteY3" fmla="*/ 90846 h 181691"/>
              <a:gd name="connsiteX4" fmla="*/ 217018 w 307863"/>
              <a:gd name="connsiteY4" fmla="*/ 181691 h 181691"/>
              <a:gd name="connsiteX5" fmla="*/ 217018 w 307863"/>
              <a:gd name="connsiteY5" fmla="*/ 136268 h 181691"/>
              <a:gd name="connsiteX6" fmla="*/ 0 w 307863"/>
              <a:gd name="connsiteY6" fmla="*/ 136268 h 181691"/>
              <a:gd name="connsiteX7" fmla="*/ 0 w 307863"/>
              <a:gd name="connsiteY7" fmla="*/ 45423 h 181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7863" h="181691" extrusionOk="0">
                <a:moveTo>
                  <a:pt x="0" y="45423"/>
                </a:moveTo>
                <a:cubicBezTo>
                  <a:pt x="90786" y="30819"/>
                  <a:pt x="143779" y="49017"/>
                  <a:pt x="217018" y="45423"/>
                </a:cubicBezTo>
                <a:cubicBezTo>
                  <a:pt x="212305" y="34426"/>
                  <a:pt x="220199" y="14251"/>
                  <a:pt x="217018" y="0"/>
                </a:cubicBezTo>
                <a:cubicBezTo>
                  <a:pt x="255684" y="37112"/>
                  <a:pt x="266173" y="50135"/>
                  <a:pt x="307863" y="90846"/>
                </a:cubicBezTo>
                <a:cubicBezTo>
                  <a:pt x="272758" y="139715"/>
                  <a:pt x="247776" y="141932"/>
                  <a:pt x="217018" y="181691"/>
                </a:cubicBezTo>
                <a:cubicBezTo>
                  <a:pt x="215744" y="171992"/>
                  <a:pt x="219724" y="149359"/>
                  <a:pt x="217018" y="136268"/>
                </a:cubicBezTo>
                <a:cubicBezTo>
                  <a:pt x="126403" y="161214"/>
                  <a:pt x="97993" y="114290"/>
                  <a:pt x="0" y="136268"/>
                </a:cubicBezTo>
                <a:cubicBezTo>
                  <a:pt x="-9919" y="114905"/>
                  <a:pt x="1408" y="69265"/>
                  <a:pt x="0" y="45423"/>
                </a:cubicBezTo>
                <a:close/>
              </a:path>
            </a:pathLst>
          </a:custGeom>
          <a:noFill/>
          <a:ln>
            <a:solidFill>
              <a:srgbClr val="6D9480"/>
            </a:solidFill>
            <a:extLst>
              <a:ext uri="{C807C97D-BFC1-408E-A445-0C87EB9F89A2}">
                <ask:lineSketchStyleProps xmlns:ask="http://schemas.microsoft.com/office/drawing/2018/sketchyshapes" sd="2765677371">
                  <a:prstGeom prst="rightArrow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53" name="Rektangel: afrundede hjørner 152">
            <a:extLst>
              <a:ext uri="{FF2B5EF4-FFF2-40B4-BE49-F238E27FC236}">
                <a16:creationId xmlns:a16="http://schemas.microsoft.com/office/drawing/2014/main" id="{E41A801B-45C7-E306-0C5D-968D6BCE3505}"/>
              </a:ext>
            </a:extLst>
          </p:cNvPr>
          <p:cNvSpPr/>
          <p:nvPr/>
        </p:nvSpPr>
        <p:spPr>
          <a:xfrm>
            <a:off x="6735822" y="14686578"/>
            <a:ext cx="406154" cy="210496"/>
          </a:xfrm>
          <a:prstGeom prst="roundRect">
            <a:avLst/>
          </a:prstGeom>
          <a:noFill/>
          <a:ln>
            <a:solidFill>
              <a:srgbClr val="6D9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54" name="Pil: højre 153">
            <a:extLst>
              <a:ext uri="{FF2B5EF4-FFF2-40B4-BE49-F238E27FC236}">
                <a16:creationId xmlns:a16="http://schemas.microsoft.com/office/drawing/2014/main" id="{0E401AF8-B46E-1680-726A-D4B67DCC52DF}"/>
              </a:ext>
            </a:extLst>
          </p:cNvPr>
          <p:cNvSpPr/>
          <p:nvPr/>
        </p:nvSpPr>
        <p:spPr>
          <a:xfrm rot="5400000">
            <a:off x="9361957" y="12845499"/>
            <a:ext cx="307863" cy="181691"/>
          </a:xfrm>
          <a:custGeom>
            <a:avLst/>
            <a:gdLst>
              <a:gd name="connsiteX0" fmla="*/ 0 w 307863"/>
              <a:gd name="connsiteY0" fmla="*/ 45423 h 181691"/>
              <a:gd name="connsiteX1" fmla="*/ 217018 w 307863"/>
              <a:gd name="connsiteY1" fmla="*/ 45423 h 181691"/>
              <a:gd name="connsiteX2" fmla="*/ 217018 w 307863"/>
              <a:gd name="connsiteY2" fmla="*/ 0 h 181691"/>
              <a:gd name="connsiteX3" fmla="*/ 307863 w 307863"/>
              <a:gd name="connsiteY3" fmla="*/ 90846 h 181691"/>
              <a:gd name="connsiteX4" fmla="*/ 217018 w 307863"/>
              <a:gd name="connsiteY4" fmla="*/ 181691 h 181691"/>
              <a:gd name="connsiteX5" fmla="*/ 217018 w 307863"/>
              <a:gd name="connsiteY5" fmla="*/ 136268 h 181691"/>
              <a:gd name="connsiteX6" fmla="*/ 0 w 307863"/>
              <a:gd name="connsiteY6" fmla="*/ 136268 h 181691"/>
              <a:gd name="connsiteX7" fmla="*/ 0 w 307863"/>
              <a:gd name="connsiteY7" fmla="*/ 45423 h 181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7863" h="181691" extrusionOk="0">
                <a:moveTo>
                  <a:pt x="0" y="45423"/>
                </a:moveTo>
                <a:cubicBezTo>
                  <a:pt x="90786" y="30819"/>
                  <a:pt x="143779" y="49017"/>
                  <a:pt x="217018" y="45423"/>
                </a:cubicBezTo>
                <a:cubicBezTo>
                  <a:pt x="212305" y="34426"/>
                  <a:pt x="220199" y="14251"/>
                  <a:pt x="217018" y="0"/>
                </a:cubicBezTo>
                <a:cubicBezTo>
                  <a:pt x="255684" y="37112"/>
                  <a:pt x="266173" y="50135"/>
                  <a:pt x="307863" y="90846"/>
                </a:cubicBezTo>
                <a:cubicBezTo>
                  <a:pt x="272758" y="139715"/>
                  <a:pt x="247776" y="141932"/>
                  <a:pt x="217018" y="181691"/>
                </a:cubicBezTo>
                <a:cubicBezTo>
                  <a:pt x="215744" y="171992"/>
                  <a:pt x="219724" y="149359"/>
                  <a:pt x="217018" y="136268"/>
                </a:cubicBezTo>
                <a:cubicBezTo>
                  <a:pt x="126403" y="161214"/>
                  <a:pt x="97993" y="114290"/>
                  <a:pt x="0" y="136268"/>
                </a:cubicBezTo>
                <a:cubicBezTo>
                  <a:pt x="-9919" y="114905"/>
                  <a:pt x="1408" y="69265"/>
                  <a:pt x="0" y="45423"/>
                </a:cubicBezTo>
                <a:close/>
              </a:path>
            </a:pathLst>
          </a:custGeom>
          <a:noFill/>
          <a:ln>
            <a:solidFill>
              <a:srgbClr val="6D9480"/>
            </a:solidFill>
            <a:extLst>
              <a:ext uri="{C807C97D-BFC1-408E-A445-0C87EB9F89A2}">
                <ask:lineSketchStyleProps xmlns:ask="http://schemas.microsoft.com/office/drawing/2018/sketchyshapes" sd="2765677371">
                  <a:prstGeom prst="rightArrow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71" name="Rektangel: afrundede hjørner 170">
            <a:extLst>
              <a:ext uri="{FF2B5EF4-FFF2-40B4-BE49-F238E27FC236}">
                <a16:creationId xmlns:a16="http://schemas.microsoft.com/office/drawing/2014/main" id="{89AAC3C2-ED48-6C5F-0DD2-0C9285361B13}"/>
              </a:ext>
            </a:extLst>
          </p:cNvPr>
          <p:cNvSpPr/>
          <p:nvPr/>
        </p:nvSpPr>
        <p:spPr>
          <a:xfrm>
            <a:off x="9028511" y="12772314"/>
            <a:ext cx="406154" cy="210496"/>
          </a:xfrm>
          <a:prstGeom prst="roundRect">
            <a:avLst/>
          </a:prstGeom>
          <a:noFill/>
          <a:ln>
            <a:solidFill>
              <a:srgbClr val="6D9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84" name="Tekstfelt 183">
            <a:extLst>
              <a:ext uri="{FF2B5EF4-FFF2-40B4-BE49-F238E27FC236}">
                <a16:creationId xmlns:a16="http://schemas.microsoft.com/office/drawing/2014/main" id="{90F1FACA-F0D0-CA41-ED7C-17B8B157776E}"/>
              </a:ext>
            </a:extLst>
          </p:cNvPr>
          <p:cNvSpPr txBox="1"/>
          <p:nvPr/>
        </p:nvSpPr>
        <p:spPr>
          <a:xfrm>
            <a:off x="6723404" y="14650550"/>
            <a:ext cx="5529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dirty="0">
                <a:solidFill>
                  <a:srgbClr val="6D9480"/>
                </a:solidFill>
                <a:latin typeface="Abc Ny" panose="02000503000000000000" pitchFamily="2" charset="0"/>
              </a:rPr>
              <a:t>SKI</a:t>
            </a:r>
          </a:p>
        </p:txBody>
      </p:sp>
      <p:sp>
        <p:nvSpPr>
          <p:cNvPr id="185" name="Tekstfelt 184">
            <a:extLst>
              <a:ext uri="{FF2B5EF4-FFF2-40B4-BE49-F238E27FC236}">
                <a16:creationId xmlns:a16="http://schemas.microsoft.com/office/drawing/2014/main" id="{1141CBDA-7C77-D183-89D2-974C341FEE78}"/>
              </a:ext>
            </a:extLst>
          </p:cNvPr>
          <p:cNvSpPr txBox="1"/>
          <p:nvPr/>
        </p:nvSpPr>
        <p:spPr>
          <a:xfrm>
            <a:off x="9067118" y="12729208"/>
            <a:ext cx="5529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dirty="0">
                <a:solidFill>
                  <a:srgbClr val="6D9480"/>
                </a:solidFill>
                <a:latin typeface="Abc Ny" panose="02000503000000000000" pitchFamily="2" charset="0"/>
              </a:rPr>
              <a:t>SI</a:t>
            </a:r>
          </a:p>
        </p:txBody>
      </p:sp>
      <p:pic>
        <p:nvPicPr>
          <p:cNvPr id="186" name="Billede 185" descr="Et billede, der indeholder logo&#10;&#10;Automatisk genereret beskrivelse">
            <a:extLst>
              <a:ext uri="{FF2B5EF4-FFF2-40B4-BE49-F238E27FC236}">
                <a16:creationId xmlns:a16="http://schemas.microsoft.com/office/drawing/2014/main" id="{33A42947-0DC2-1FD8-C55D-37DA13FA5D53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769" y="14225562"/>
            <a:ext cx="415383" cy="416738"/>
          </a:xfrm>
          <a:prstGeom prst="rect">
            <a:avLst/>
          </a:prstGeom>
        </p:spPr>
      </p:pic>
      <p:pic>
        <p:nvPicPr>
          <p:cNvPr id="192" name="Billede 191">
            <a:extLst>
              <a:ext uri="{FF2B5EF4-FFF2-40B4-BE49-F238E27FC236}">
                <a16:creationId xmlns:a16="http://schemas.microsoft.com/office/drawing/2014/main" id="{FE00275F-75A8-2EE2-07B2-197A0D5AEEBA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9489015" y="12591658"/>
            <a:ext cx="552928" cy="452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8449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ktangel: afrundede hjørner 21">
            <a:extLst>
              <a:ext uri="{FF2B5EF4-FFF2-40B4-BE49-F238E27FC236}">
                <a16:creationId xmlns:a16="http://schemas.microsoft.com/office/drawing/2014/main" id="{AD66620A-53F6-C7FD-90B5-607301BD5680}"/>
              </a:ext>
            </a:extLst>
          </p:cNvPr>
          <p:cNvSpPr/>
          <p:nvPr/>
        </p:nvSpPr>
        <p:spPr>
          <a:xfrm>
            <a:off x="7062174" y="1148024"/>
            <a:ext cx="1751958" cy="412567"/>
          </a:xfrm>
          <a:prstGeom prst="roundRect">
            <a:avLst/>
          </a:prstGeom>
          <a:solidFill>
            <a:srgbClr val="6D948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CA80D2D9-4B06-DFC9-1792-4A6C4FEDD7E6}"/>
              </a:ext>
            </a:extLst>
          </p:cNvPr>
          <p:cNvSpPr/>
          <p:nvPr/>
        </p:nvSpPr>
        <p:spPr>
          <a:xfrm>
            <a:off x="305906" y="0"/>
            <a:ext cx="5040000" cy="5040000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A8B2310E-AAEC-92BF-E543-D94659B7153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345906" y="0"/>
            <a:ext cx="5040000" cy="5040000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FDF2D507-28DE-E0E9-E537-6D1B22C5B21F}"/>
              </a:ext>
            </a:extLst>
          </p:cNvPr>
          <p:cNvSpPr/>
          <p:nvPr/>
        </p:nvSpPr>
        <p:spPr>
          <a:xfrm>
            <a:off x="305906" y="5048250"/>
            <a:ext cx="5040000" cy="5040000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25105504-F17A-CEC8-3EB2-B21180E2A0A9}"/>
              </a:ext>
            </a:extLst>
          </p:cNvPr>
          <p:cNvSpPr/>
          <p:nvPr/>
        </p:nvSpPr>
        <p:spPr>
          <a:xfrm>
            <a:off x="5345906" y="5047906"/>
            <a:ext cx="5040000" cy="5040000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32F91996-5C62-C334-ABFB-8D77973CB014}"/>
              </a:ext>
            </a:extLst>
          </p:cNvPr>
          <p:cNvSpPr/>
          <p:nvPr/>
        </p:nvSpPr>
        <p:spPr>
          <a:xfrm>
            <a:off x="305906" y="10096500"/>
            <a:ext cx="5040000" cy="5040000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3" name="Rektangel 12">
            <a:extLst>
              <a:ext uri="{FF2B5EF4-FFF2-40B4-BE49-F238E27FC236}">
                <a16:creationId xmlns:a16="http://schemas.microsoft.com/office/drawing/2014/main" id="{23852E92-4B72-BE3E-9DF3-3B2C34C3EB01}"/>
              </a:ext>
            </a:extLst>
          </p:cNvPr>
          <p:cNvSpPr/>
          <p:nvPr/>
        </p:nvSpPr>
        <p:spPr>
          <a:xfrm>
            <a:off x="5345906" y="10096500"/>
            <a:ext cx="5040000" cy="5040000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7" name="Tekstfelt 16">
            <a:extLst>
              <a:ext uri="{FF2B5EF4-FFF2-40B4-BE49-F238E27FC236}">
                <a16:creationId xmlns:a16="http://schemas.microsoft.com/office/drawing/2014/main" id="{49D18914-1D27-9102-F83B-1CC6D9A3EB08}"/>
              </a:ext>
            </a:extLst>
          </p:cNvPr>
          <p:cNvSpPr txBox="1"/>
          <p:nvPr/>
        </p:nvSpPr>
        <p:spPr>
          <a:xfrm>
            <a:off x="5738672" y="739664"/>
            <a:ext cx="42415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2000" b="1" dirty="0">
                <a:latin typeface="Chelsea Market" panose="02000000000000000000" pitchFamily="2" charset="0"/>
              </a:rPr>
              <a:t>BOGSTAVREJSENS MINILÆS</a:t>
            </a:r>
          </a:p>
        </p:txBody>
      </p:sp>
      <p:sp>
        <p:nvSpPr>
          <p:cNvPr id="18" name="Tekstfelt 17">
            <a:extLst>
              <a:ext uri="{FF2B5EF4-FFF2-40B4-BE49-F238E27FC236}">
                <a16:creationId xmlns:a16="http://schemas.microsoft.com/office/drawing/2014/main" id="{B623F9DC-E147-E4B1-2AAA-DA022614BFF2}"/>
              </a:ext>
            </a:extLst>
          </p:cNvPr>
          <p:cNvSpPr txBox="1"/>
          <p:nvPr/>
        </p:nvSpPr>
        <p:spPr>
          <a:xfrm>
            <a:off x="7287072" y="176800"/>
            <a:ext cx="15598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dirty="0">
                <a:latin typeface="Abc Ny" panose="02000503000000000000" pitchFamily="2" charset="0"/>
              </a:rPr>
              <a:t>Forlaget Pingo</a:t>
            </a:r>
          </a:p>
        </p:txBody>
      </p:sp>
      <p:sp>
        <p:nvSpPr>
          <p:cNvPr id="19" name="Tekstfelt 18">
            <a:extLst>
              <a:ext uri="{FF2B5EF4-FFF2-40B4-BE49-F238E27FC236}">
                <a16:creationId xmlns:a16="http://schemas.microsoft.com/office/drawing/2014/main" id="{9FD9B643-6A27-9474-AC16-D22F053834A3}"/>
              </a:ext>
            </a:extLst>
          </p:cNvPr>
          <p:cNvSpPr txBox="1"/>
          <p:nvPr/>
        </p:nvSpPr>
        <p:spPr>
          <a:xfrm>
            <a:off x="6989927" y="1152439"/>
            <a:ext cx="17519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dirty="0">
                <a:latin typeface="Chelsea Market" panose="02000000000000000000" pitchFamily="2" charset="0"/>
              </a:rPr>
              <a:t>LÆS OG LØS</a:t>
            </a: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9C6D5D18-7F49-6676-9D5E-0AC3038A552D}"/>
              </a:ext>
            </a:extLst>
          </p:cNvPr>
          <p:cNvSpPr/>
          <p:nvPr/>
        </p:nvSpPr>
        <p:spPr>
          <a:xfrm>
            <a:off x="9590311" y="126133"/>
            <a:ext cx="499462" cy="491778"/>
          </a:xfrm>
          <a:prstGeom prst="ellipse">
            <a:avLst/>
          </a:prstGeom>
          <a:noFill/>
          <a:ln w="38100">
            <a:solidFill>
              <a:srgbClr val="6D9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1" name="Tekstfelt 20">
            <a:extLst>
              <a:ext uri="{FF2B5EF4-FFF2-40B4-BE49-F238E27FC236}">
                <a16:creationId xmlns:a16="http://schemas.microsoft.com/office/drawing/2014/main" id="{283BD73C-1B80-6663-DB96-41E3BC7EEA18}"/>
              </a:ext>
            </a:extLst>
          </p:cNvPr>
          <p:cNvSpPr txBox="1"/>
          <p:nvPr/>
        </p:nvSpPr>
        <p:spPr>
          <a:xfrm>
            <a:off x="9626118" y="153921"/>
            <a:ext cx="5040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400" dirty="0">
                <a:latin typeface="Abc Ny" panose="02000503000000000000" pitchFamily="2" charset="0"/>
              </a:rPr>
              <a:t>13</a:t>
            </a:r>
          </a:p>
        </p:txBody>
      </p:sp>
      <p:sp>
        <p:nvSpPr>
          <p:cNvPr id="23" name="Tekstfelt 22">
            <a:extLst>
              <a:ext uri="{FF2B5EF4-FFF2-40B4-BE49-F238E27FC236}">
                <a16:creationId xmlns:a16="http://schemas.microsoft.com/office/drawing/2014/main" id="{4010E21C-C9A0-213D-E70B-41AB03C7A885}"/>
              </a:ext>
            </a:extLst>
          </p:cNvPr>
          <p:cNvSpPr txBox="1"/>
          <p:nvPr/>
        </p:nvSpPr>
        <p:spPr>
          <a:xfrm>
            <a:off x="7036108" y="1534859"/>
            <a:ext cx="17519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4000" dirty="0">
                <a:latin typeface="Chelsea Market" panose="02000000000000000000" pitchFamily="2" charset="0"/>
              </a:rPr>
              <a:t>EN Ø</a:t>
            </a: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40EF5AEE-590A-2E92-7049-E340593CDD73}"/>
              </a:ext>
            </a:extLst>
          </p:cNvPr>
          <p:cNvSpPr/>
          <p:nvPr/>
        </p:nvSpPr>
        <p:spPr>
          <a:xfrm>
            <a:off x="7240529" y="2220205"/>
            <a:ext cx="1260181" cy="1253965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5" name="Rektangel: afrundede hjørner 34">
            <a:extLst>
              <a:ext uri="{FF2B5EF4-FFF2-40B4-BE49-F238E27FC236}">
                <a16:creationId xmlns:a16="http://schemas.microsoft.com/office/drawing/2014/main" id="{2FD54D17-F557-989F-618A-1E5FABD92E88}"/>
              </a:ext>
            </a:extLst>
          </p:cNvPr>
          <p:cNvSpPr/>
          <p:nvPr/>
        </p:nvSpPr>
        <p:spPr>
          <a:xfrm>
            <a:off x="5840787" y="532403"/>
            <a:ext cx="4037357" cy="4113516"/>
          </a:xfrm>
          <a:custGeom>
            <a:avLst/>
            <a:gdLst>
              <a:gd name="connsiteX0" fmla="*/ 0 w 4037357"/>
              <a:gd name="connsiteY0" fmla="*/ 672906 h 4113516"/>
              <a:gd name="connsiteX1" fmla="*/ 672906 w 4037357"/>
              <a:gd name="connsiteY1" fmla="*/ 0 h 4113516"/>
              <a:gd name="connsiteX2" fmla="*/ 1345792 w 4037357"/>
              <a:gd name="connsiteY2" fmla="*/ 0 h 4113516"/>
              <a:gd name="connsiteX3" fmla="*/ 1937932 w 4037357"/>
              <a:gd name="connsiteY3" fmla="*/ 0 h 4113516"/>
              <a:gd name="connsiteX4" fmla="*/ 2556987 w 4037357"/>
              <a:gd name="connsiteY4" fmla="*/ 0 h 4113516"/>
              <a:gd name="connsiteX5" fmla="*/ 3364451 w 4037357"/>
              <a:gd name="connsiteY5" fmla="*/ 0 h 4113516"/>
              <a:gd name="connsiteX6" fmla="*/ 4037357 w 4037357"/>
              <a:gd name="connsiteY6" fmla="*/ 672906 h 4113516"/>
              <a:gd name="connsiteX7" fmla="*/ 4037357 w 4037357"/>
              <a:gd name="connsiteY7" fmla="*/ 1364832 h 4113516"/>
              <a:gd name="connsiteX8" fmla="*/ 4037357 w 4037357"/>
              <a:gd name="connsiteY8" fmla="*/ 2001404 h 4113516"/>
              <a:gd name="connsiteX9" fmla="*/ 4037357 w 4037357"/>
              <a:gd name="connsiteY9" fmla="*/ 2637976 h 4113516"/>
              <a:gd name="connsiteX10" fmla="*/ 4037357 w 4037357"/>
              <a:gd name="connsiteY10" fmla="*/ 3440610 h 4113516"/>
              <a:gd name="connsiteX11" fmla="*/ 3364451 w 4037357"/>
              <a:gd name="connsiteY11" fmla="*/ 4113516 h 4113516"/>
              <a:gd name="connsiteX12" fmla="*/ 2745396 w 4037357"/>
              <a:gd name="connsiteY12" fmla="*/ 4113516 h 4113516"/>
              <a:gd name="connsiteX13" fmla="*/ 2018679 w 4037357"/>
              <a:gd name="connsiteY13" fmla="*/ 4113516 h 4113516"/>
              <a:gd name="connsiteX14" fmla="*/ 1318877 w 4037357"/>
              <a:gd name="connsiteY14" fmla="*/ 4113516 h 4113516"/>
              <a:gd name="connsiteX15" fmla="*/ 672906 w 4037357"/>
              <a:gd name="connsiteY15" fmla="*/ 4113516 h 4113516"/>
              <a:gd name="connsiteX16" fmla="*/ 0 w 4037357"/>
              <a:gd name="connsiteY16" fmla="*/ 3440610 h 4113516"/>
              <a:gd name="connsiteX17" fmla="*/ 0 w 4037357"/>
              <a:gd name="connsiteY17" fmla="*/ 2804038 h 4113516"/>
              <a:gd name="connsiteX18" fmla="*/ 0 w 4037357"/>
              <a:gd name="connsiteY18" fmla="*/ 2084435 h 4113516"/>
              <a:gd name="connsiteX19" fmla="*/ 0 w 4037357"/>
              <a:gd name="connsiteY19" fmla="*/ 1364832 h 4113516"/>
              <a:gd name="connsiteX20" fmla="*/ 0 w 4037357"/>
              <a:gd name="connsiteY20" fmla="*/ 672906 h 4113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037357" h="4113516" extrusionOk="0">
                <a:moveTo>
                  <a:pt x="0" y="672906"/>
                </a:moveTo>
                <a:cubicBezTo>
                  <a:pt x="12268" y="303290"/>
                  <a:pt x="348355" y="44970"/>
                  <a:pt x="672906" y="0"/>
                </a:cubicBezTo>
                <a:cubicBezTo>
                  <a:pt x="862311" y="10117"/>
                  <a:pt x="1158173" y="-9007"/>
                  <a:pt x="1345792" y="0"/>
                </a:cubicBezTo>
                <a:cubicBezTo>
                  <a:pt x="1533411" y="9007"/>
                  <a:pt x="1646270" y="-5454"/>
                  <a:pt x="1937932" y="0"/>
                </a:cubicBezTo>
                <a:cubicBezTo>
                  <a:pt x="2229594" y="5454"/>
                  <a:pt x="2278611" y="-11827"/>
                  <a:pt x="2556987" y="0"/>
                </a:cubicBezTo>
                <a:cubicBezTo>
                  <a:pt x="2835363" y="11827"/>
                  <a:pt x="3172813" y="34582"/>
                  <a:pt x="3364451" y="0"/>
                </a:cubicBezTo>
                <a:cubicBezTo>
                  <a:pt x="3757048" y="-1608"/>
                  <a:pt x="4034045" y="284643"/>
                  <a:pt x="4037357" y="672906"/>
                </a:cubicBezTo>
                <a:cubicBezTo>
                  <a:pt x="4010496" y="973105"/>
                  <a:pt x="4054102" y="1070694"/>
                  <a:pt x="4037357" y="1364832"/>
                </a:cubicBezTo>
                <a:cubicBezTo>
                  <a:pt x="4020612" y="1658970"/>
                  <a:pt x="4045657" y="1796680"/>
                  <a:pt x="4037357" y="2001404"/>
                </a:cubicBezTo>
                <a:cubicBezTo>
                  <a:pt x="4029057" y="2206128"/>
                  <a:pt x="4060119" y="2393982"/>
                  <a:pt x="4037357" y="2637976"/>
                </a:cubicBezTo>
                <a:cubicBezTo>
                  <a:pt x="4014595" y="2881970"/>
                  <a:pt x="4046859" y="3132075"/>
                  <a:pt x="4037357" y="3440610"/>
                </a:cubicBezTo>
                <a:cubicBezTo>
                  <a:pt x="4079878" y="3878005"/>
                  <a:pt x="3816424" y="4079822"/>
                  <a:pt x="3364451" y="4113516"/>
                </a:cubicBezTo>
                <a:cubicBezTo>
                  <a:pt x="3197893" y="4114459"/>
                  <a:pt x="3022733" y="4122295"/>
                  <a:pt x="2745396" y="4113516"/>
                </a:cubicBezTo>
                <a:cubicBezTo>
                  <a:pt x="2468060" y="4104737"/>
                  <a:pt x="2218391" y="4100201"/>
                  <a:pt x="2018679" y="4113516"/>
                </a:cubicBezTo>
                <a:cubicBezTo>
                  <a:pt x="1818967" y="4126831"/>
                  <a:pt x="1507357" y="4083206"/>
                  <a:pt x="1318877" y="4113516"/>
                </a:cubicBezTo>
                <a:cubicBezTo>
                  <a:pt x="1130397" y="4143826"/>
                  <a:pt x="953177" y="4104353"/>
                  <a:pt x="672906" y="4113516"/>
                </a:cubicBezTo>
                <a:cubicBezTo>
                  <a:pt x="313246" y="4109925"/>
                  <a:pt x="-63325" y="3806648"/>
                  <a:pt x="0" y="3440610"/>
                </a:cubicBezTo>
                <a:cubicBezTo>
                  <a:pt x="2377" y="3268722"/>
                  <a:pt x="-8425" y="2952730"/>
                  <a:pt x="0" y="2804038"/>
                </a:cubicBezTo>
                <a:cubicBezTo>
                  <a:pt x="8425" y="2655346"/>
                  <a:pt x="15009" y="2371487"/>
                  <a:pt x="0" y="2084435"/>
                </a:cubicBezTo>
                <a:cubicBezTo>
                  <a:pt x="-15009" y="1797383"/>
                  <a:pt x="3631" y="1534897"/>
                  <a:pt x="0" y="1364832"/>
                </a:cubicBezTo>
                <a:cubicBezTo>
                  <a:pt x="-3631" y="1194767"/>
                  <a:pt x="-2581" y="932903"/>
                  <a:pt x="0" y="672906"/>
                </a:cubicBezTo>
                <a:close/>
              </a:path>
            </a:pathLst>
          </a:custGeom>
          <a:noFill/>
          <a:ln w="57150">
            <a:solidFill>
              <a:srgbClr val="6D9480"/>
            </a:solidFill>
            <a:extLst>
              <a:ext uri="{C807C97D-BFC1-408E-A445-0C87EB9F89A2}">
                <ask:lineSketchStyleProps xmlns:ask="http://schemas.microsoft.com/office/drawing/2018/sketchyshapes" sd="1968864223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6" name="Tekstfelt 35">
            <a:extLst>
              <a:ext uri="{FF2B5EF4-FFF2-40B4-BE49-F238E27FC236}">
                <a16:creationId xmlns:a16="http://schemas.microsoft.com/office/drawing/2014/main" id="{4B59D599-B94F-1A68-83A9-A8C652ABD2E8}"/>
              </a:ext>
            </a:extLst>
          </p:cNvPr>
          <p:cNvSpPr txBox="1"/>
          <p:nvPr/>
        </p:nvSpPr>
        <p:spPr>
          <a:xfrm>
            <a:off x="6884291" y="4662419"/>
            <a:ext cx="195035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1000" dirty="0">
                <a:latin typeface="Abc Ny" panose="02000503000000000000" pitchFamily="2" charset="0"/>
              </a:rPr>
              <a:t>Kathrine Holtum Ingemann</a:t>
            </a:r>
          </a:p>
        </p:txBody>
      </p:sp>
      <p:sp>
        <p:nvSpPr>
          <p:cNvPr id="39" name="Rektangel: afrundede hjørner 38">
            <a:extLst>
              <a:ext uri="{FF2B5EF4-FFF2-40B4-BE49-F238E27FC236}">
                <a16:creationId xmlns:a16="http://schemas.microsoft.com/office/drawing/2014/main" id="{97A6559C-9736-BF70-5E03-EDA48D182269}"/>
              </a:ext>
            </a:extLst>
          </p:cNvPr>
          <p:cNvSpPr/>
          <p:nvPr/>
        </p:nvSpPr>
        <p:spPr>
          <a:xfrm>
            <a:off x="7062174" y="6188024"/>
            <a:ext cx="1751958" cy="412567"/>
          </a:xfrm>
          <a:prstGeom prst="roundRect">
            <a:avLst/>
          </a:prstGeom>
          <a:solidFill>
            <a:srgbClr val="6D948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40" name="Tekstfelt 39">
            <a:extLst>
              <a:ext uri="{FF2B5EF4-FFF2-40B4-BE49-F238E27FC236}">
                <a16:creationId xmlns:a16="http://schemas.microsoft.com/office/drawing/2014/main" id="{8589D84D-3801-16B6-5FD7-E2C3F4F9507B}"/>
              </a:ext>
            </a:extLst>
          </p:cNvPr>
          <p:cNvSpPr txBox="1"/>
          <p:nvPr/>
        </p:nvSpPr>
        <p:spPr>
          <a:xfrm>
            <a:off x="5738672" y="5779664"/>
            <a:ext cx="42415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2000" b="1" dirty="0">
                <a:latin typeface="Chelsea Market" panose="02000000000000000000" pitchFamily="2" charset="0"/>
              </a:rPr>
              <a:t>BOGSTAVREJSENS MINILÆS</a:t>
            </a:r>
          </a:p>
        </p:txBody>
      </p:sp>
      <p:sp>
        <p:nvSpPr>
          <p:cNvPr id="41" name="Tekstfelt 40">
            <a:extLst>
              <a:ext uri="{FF2B5EF4-FFF2-40B4-BE49-F238E27FC236}">
                <a16:creationId xmlns:a16="http://schemas.microsoft.com/office/drawing/2014/main" id="{0AA63DCD-F579-978F-2E43-713E1F8530C6}"/>
              </a:ext>
            </a:extLst>
          </p:cNvPr>
          <p:cNvSpPr txBox="1"/>
          <p:nvPr/>
        </p:nvSpPr>
        <p:spPr>
          <a:xfrm>
            <a:off x="7287072" y="5216800"/>
            <a:ext cx="15598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dirty="0">
                <a:latin typeface="Abc Ny" panose="02000503000000000000" pitchFamily="2" charset="0"/>
              </a:rPr>
              <a:t>Forlaget Pingo</a:t>
            </a:r>
          </a:p>
        </p:txBody>
      </p:sp>
      <p:sp>
        <p:nvSpPr>
          <p:cNvPr id="42" name="Tekstfelt 41">
            <a:extLst>
              <a:ext uri="{FF2B5EF4-FFF2-40B4-BE49-F238E27FC236}">
                <a16:creationId xmlns:a16="http://schemas.microsoft.com/office/drawing/2014/main" id="{D8197C6A-5AC8-607D-095C-1BC515EA6967}"/>
              </a:ext>
            </a:extLst>
          </p:cNvPr>
          <p:cNvSpPr txBox="1"/>
          <p:nvPr/>
        </p:nvSpPr>
        <p:spPr>
          <a:xfrm>
            <a:off x="6989927" y="6192439"/>
            <a:ext cx="17519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dirty="0">
                <a:latin typeface="Chelsea Market" panose="02000000000000000000" pitchFamily="2" charset="0"/>
              </a:rPr>
              <a:t>LÆS OG LØS</a:t>
            </a:r>
          </a:p>
        </p:txBody>
      </p:sp>
      <p:sp>
        <p:nvSpPr>
          <p:cNvPr id="43" name="Tekstfelt 42">
            <a:extLst>
              <a:ext uri="{FF2B5EF4-FFF2-40B4-BE49-F238E27FC236}">
                <a16:creationId xmlns:a16="http://schemas.microsoft.com/office/drawing/2014/main" id="{3ED9D933-A448-B06A-561C-CC104DB0664E}"/>
              </a:ext>
            </a:extLst>
          </p:cNvPr>
          <p:cNvSpPr txBox="1"/>
          <p:nvPr/>
        </p:nvSpPr>
        <p:spPr>
          <a:xfrm>
            <a:off x="9644549" y="5187649"/>
            <a:ext cx="4406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400" dirty="0">
                <a:latin typeface="Abc Ny" panose="02000503000000000000" pitchFamily="2" charset="0"/>
              </a:rPr>
              <a:t>14</a:t>
            </a:r>
          </a:p>
        </p:txBody>
      </p:sp>
      <p:sp>
        <p:nvSpPr>
          <p:cNvPr id="44" name="Tekstfelt 43">
            <a:extLst>
              <a:ext uri="{FF2B5EF4-FFF2-40B4-BE49-F238E27FC236}">
                <a16:creationId xmlns:a16="http://schemas.microsoft.com/office/drawing/2014/main" id="{BC6D5BC0-8E99-C380-8DA8-2B4B589780BC}"/>
              </a:ext>
            </a:extLst>
          </p:cNvPr>
          <p:cNvSpPr txBox="1"/>
          <p:nvPr/>
        </p:nvSpPr>
        <p:spPr>
          <a:xfrm>
            <a:off x="6464712" y="6585641"/>
            <a:ext cx="29468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4000" dirty="0">
                <a:latin typeface="Chelsea Market" panose="02000000000000000000" pitchFamily="2" charset="0"/>
              </a:rPr>
              <a:t>KANO I SØ</a:t>
            </a:r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A02A29E7-3476-AEA4-B8AF-1548DB9783AA}"/>
              </a:ext>
            </a:extLst>
          </p:cNvPr>
          <p:cNvSpPr/>
          <p:nvPr/>
        </p:nvSpPr>
        <p:spPr>
          <a:xfrm>
            <a:off x="7240529" y="7260205"/>
            <a:ext cx="1260181" cy="1253965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56" name="Rektangel: afrundede hjørner 55">
            <a:extLst>
              <a:ext uri="{FF2B5EF4-FFF2-40B4-BE49-F238E27FC236}">
                <a16:creationId xmlns:a16="http://schemas.microsoft.com/office/drawing/2014/main" id="{C5AE0D32-0EE5-99E0-24AF-E309C427A4C7}"/>
              </a:ext>
            </a:extLst>
          </p:cNvPr>
          <p:cNvSpPr/>
          <p:nvPr/>
        </p:nvSpPr>
        <p:spPr>
          <a:xfrm>
            <a:off x="5840787" y="5572403"/>
            <a:ext cx="4037357" cy="4113516"/>
          </a:xfrm>
          <a:custGeom>
            <a:avLst/>
            <a:gdLst>
              <a:gd name="connsiteX0" fmla="*/ 0 w 4037357"/>
              <a:gd name="connsiteY0" fmla="*/ 672906 h 4113516"/>
              <a:gd name="connsiteX1" fmla="*/ 672906 w 4037357"/>
              <a:gd name="connsiteY1" fmla="*/ 0 h 4113516"/>
              <a:gd name="connsiteX2" fmla="*/ 1345792 w 4037357"/>
              <a:gd name="connsiteY2" fmla="*/ 0 h 4113516"/>
              <a:gd name="connsiteX3" fmla="*/ 1937932 w 4037357"/>
              <a:gd name="connsiteY3" fmla="*/ 0 h 4113516"/>
              <a:gd name="connsiteX4" fmla="*/ 2556987 w 4037357"/>
              <a:gd name="connsiteY4" fmla="*/ 0 h 4113516"/>
              <a:gd name="connsiteX5" fmla="*/ 3364451 w 4037357"/>
              <a:gd name="connsiteY5" fmla="*/ 0 h 4113516"/>
              <a:gd name="connsiteX6" fmla="*/ 4037357 w 4037357"/>
              <a:gd name="connsiteY6" fmla="*/ 672906 h 4113516"/>
              <a:gd name="connsiteX7" fmla="*/ 4037357 w 4037357"/>
              <a:gd name="connsiteY7" fmla="*/ 1364832 h 4113516"/>
              <a:gd name="connsiteX8" fmla="*/ 4037357 w 4037357"/>
              <a:gd name="connsiteY8" fmla="*/ 2001404 h 4113516"/>
              <a:gd name="connsiteX9" fmla="*/ 4037357 w 4037357"/>
              <a:gd name="connsiteY9" fmla="*/ 2637976 h 4113516"/>
              <a:gd name="connsiteX10" fmla="*/ 4037357 w 4037357"/>
              <a:gd name="connsiteY10" fmla="*/ 3440610 h 4113516"/>
              <a:gd name="connsiteX11" fmla="*/ 3364451 w 4037357"/>
              <a:gd name="connsiteY11" fmla="*/ 4113516 h 4113516"/>
              <a:gd name="connsiteX12" fmla="*/ 2745396 w 4037357"/>
              <a:gd name="connsiteY12" fmla="*/ 4113516 h 4113516"/>
              <a:gd name="connsiteX13" fmla="*/ 2018679 w 4037357"/>
              <a:gd name="connsiteY13" fmla="*/ 4113516 h 4113516"/>
              <a:gd name="connsiteX14" fmla="*/ 1318877 w 4037357"/>
              <a:gd name="connsiteY14" fmla="*/ 4113516 h 4113516"/>
              <a:gd name="connsiteX15" fmla="*/ 672906 w 4037357"/>
              <a:gd name="connsiteY15" fmla="*/ 4113516 h 4113516"/>
              <a:gd name="connsiteX16" fmla="*/ 0 w 4037357"/>
              <a:gd name="connsiteY16" fmla="*/ 3440610 h 4113516"/>
              <a:gd name="connsiteX17" fmla="*/ 0 w 4037357"/>
              <a:gd name="connsiteY17" fmla="*/ 2804038 h 4113516"/>
              <a:gd name="connsiteX18" fmla="*/ 0 w 4037357"/>
              <a:gd name="connsiteY18" fmla="*/ 2084435 h 4113516"/>
              <a:gd name="connsiteX19" fmla="*/ 0 w 4037357"/>
              <a:gd name="connsiteY19" fmla="*/ 1364832 h 4113516"/>
              <a:gd name="connsiteX20" fmla="*/ 0 w 4037357"/>
              <a:gd name="connsiteY20" fmla="*/ 672906 h 4113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037357" h="4113516" extrusionOk="0">
                <a:moveTo>
                  <a:pt x="0" y="672906"/>
                </a:moveTo>
                <a:cubicBezTo>
                  <a:pt x="12268" y="303290"/>
                  <a:pt x="348355" y="44970"/>
                  <a:pt x="672906" y="0"/>
                </a:cubicBezTo>
                <a:cubicBezTo>
                  <a:pt x="862311" y="10117"/>
                  <a:pt x="1158173" y="-9007"/>
                  <a:pt x="1345792" y="0"/>
                </a:cubicBezTo>
                <a:cubicBezTo>
                  <a:pt x="1533411" y="9007"/>
                  <a:pt x="1646270" y="-5454"/>
                  <a:pt x="1937932" y="0"/>
                </a:cubicBezTo>
                <a:cubicBezTo>
                  <a:pt x="2229594" y="5454"/>
                  <a:pt x="2278611" y="-11827"/>
                  <a:pt x="2556987" y="0"/>
                </a:cubicBezTo>
                <a:cubicBezTo>
                  <a:pt x="2835363" y="11827"/>
                  <a:pt x="3172813" y="34582"/>
                  <a:pt x="3364451" y="0"/>
                </a:cubicBezTo>
                <a:cubicBezTo>
                  <a:pt x="3757048" y="-1608"/>
                  <a:pt x="4034045" y="284643"/>
                  <a:pt x="4037357" y="672906"/>
                </a:cubicBezTo>
                <a:cubicBezTo>
                  <a:pt x="4010496" y="973105"/>
                  <a:pt x="4054102" y="1070694"/>
                  <a:pt x="4037357" y="1364832"/>
                </a:cubicBezTo>
                <a:cubicBezTo>
                  <a:pt x="4020612" y="1658970"/>
                  <a:pt x="4045657" y="1796680"/>
                  <a:pt x="4037357" y="2001404"/>
                </a:cubicBezTo>
                <a:cubicBezTo>
                  <a:pt x="4029057" y="2206128"/>
                  <a:pt x="4060119" y="2393982"/>
                  <a:pt x="4037357" y="2637976"/>
                </a:cubicBezTo>
                <a:cubicBezTo>
                  <a:pt x="4014595" y="2881970"/>
                  <a:pt x="4046859" y="3132075"/>
                  <a:pt x="4037357" y="3440610"/>
                </a:cubicBezTo>
                <a:cubicBezTo>
                  <a:pt x="4079878" y="3878005"/>
                  <a:pt x="3816424" y="4079822"/>
                  <a:pt x="3364451" y="4113516"/>
                </a:cubicBezTo>
                <a:cubicBezTo>
                  <a:pt x="3197893" y="4114459"/>
                  <a:pt x="3022733" y="4122295"/>
                  <a:pt x="2745396" y="4113516"/>
                </a:cubicBezTo>
                <a:cubicBezTo>
                  <a:pt x="2468060" y="4104737"/>
                  <a:pt x="2218391" y="4100201"/>
                  <a:pt x="2018679" y="4113516"/>
                </a:cubicBezTo>
                <a:cubicBezTo>
                  <a:pt x="1818967" y="4126831"/>
                  <a:pt x="1507357" y="4083206"/>
                  <a:pt x="1318877" y="4113516"/>
                </a:cubicBezTo>
                <a:cubicBezTo>
                  <a:pt x="1130397" y="4143826"/>
                  <a:pt x="953177" y="4104353"/>
                  <a:pt x="672906" y="4113516"/>
                </a:cubicBezTo>
                <a:cubicBezTo>
                  <a:pt x="313246" y="4109925"/>
                  <a:pt x="-63325" y="3806648"/>
                  <a:pt x="0" y="3440610"/>
                </a:cubicBezTo>
                <a:cubicBezTo>
                  <a:pt x="2377" y="3268722"/>
                  <a:pt x="-8425" y="2952730"/>
                  <a:pt x="0" y="2804038"/>
                </a:cubicBezTo>
                <a:cubicBezTo>
                  <a:pt x="8425" y="2655346"/>
                  <a:pt x="15009" y="2371487"/>
                  <a:pt x="0" y="2084435"/>
                </a:cubicBezTo>
                <a:cubicBezTo>
                  <a:pt x="-15009" y="1797383"/>
                  <a:pt x="3631" y="1534897"/>
                  <a:pt x="0" y="1364832"/>
                </a:cubicBezTo>
                <a:cubicBezTo>
                  <a:pt x="-3631" y="1194767"/>
                  <a:pt x="-2581" y="932903"/>
                  <a:pt x="0" y="672906"/>
                </a:cubicBezTo>
                <a:close/>
              </a:path>
            </a:pathLst>
          </a:custGeom>
          <a:noFill/>
          <a:ln w="57150">
            <a:solidFill>
              <a:srgbClr val="6D9480"/>
            </a:solidFill>
            <a:extLst>
              <a:ext uri="{C807C97D-BFC1-408E-A445-0C87EB9F89A2}">
                <ask:lineSketchStyleProps xmlns:ask="http://schemas.microsoft.com/office/drawing/2018/sketchyshapes" sd="1968864223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57" name="Tekstfelt 56">
            <a:extLst>
              <a:ext uri="{FF2B5EF4-FFF2-40B4-BE49-F238E27FC236}">
                <a16:creationId xmlns:a16="http://schemas.microsoft.com/office/drawing/2014/main" id="{2B849BF1-FAA0-C3A9-42F0-6FC0A294DFC3}"/>
              </a:ext>
            </a:extLst>
          </p:cNvPr>
          <p:cNvSpPr txBox="1"/>
          <p:nvPr/>
        </p:nvSpPr>
        <p:spPr>
          <a:xfrm>
            <a:off x="6884291" y="9702419"/>
            <a:ext cx="195035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1000" dirty="0">
                <a:latin typeface="Abc Ny" panose="02000503000000000000" pitchFamily="2" charset="0"/>
              </a:rPr>
              <a:t>Kathrine Holtum Ingemann</a:t>
            </a:r>
          </a:p>
        </p:txBody>
      </p:sp>
      <p:sp>
        <p:nvSpPr>
          <p:cNvPr id="59" name="Ellipse 58">
            <a:extLst>
              <a:ext uri="{FF2B5EF4-FFF2-40B4-BE49-F238E27FC236}">
                <a16:creationId xmlns:a16="http://schemas.microsoft.com/office/drawing/2014/main" id="{EBA71B1D-FDAA-2A6D-E488-D5EE8EE7B1FC}"/>
              </a:ext>
            </a:extLst>
          </p:cNvPr>
          <p:cNvSpPr/>
          <p:nvPr/>
        </p:nvSpPr>
        <p:spPr>
          <a:xfrm>
            <a:off x="9585721" y="5163808"/>
            <a:ext cx="499462" cy="491778"/>
          </a:xfrm>
          <a:prstGeom prst="ellipse">
            <a:avLst/>
          </a:prstGeom>
          <a:noFill/>
          <a:ln w="38100">
            <a:solidFill>
              <a:srgbClr val="6D9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60" name="Rektangel: afrundede hjørner 59">
            <a:extLst>
              <a:ext uri="{FF2B5EF4-FFF2-40B4-BE49-F238E27FC236}">
                <a16:creationId xmlns:a16="http://schemas.microsoft.com/office/drawing/2014/main" id="{8D8EF64D-5416-2C39-B679-5CA312E4DCEB}"/>
              </a:ext>
            </a:extLst>
          </p:cNvPr>
          <p:cNvSpPr/>
          <p:nvPr/>
        </p:nvSpPr>
        <p:spPr>
          <a:xfrm>
            <a:off x="7062174" y="11328714"/>
            <a:ext cx="1751958" cy="412567"/>
          </a:xfrm>
          <a:prstGeom prst="roundRect">
            <a:avLst/>
          </a:prstGeom>
          <a:solidFill>
            <a:srgbClr val="6D948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61" name="Tekstfelt 60">
            <a:extLst>
              <a:ext uri="{FF2B5EF4-FFF2-40B4-BE49-F238E27FC236}">
                <a16:creationId xmlns:a16="http://schemas.microsoft.com/office/drawing/2014/main" id="{EE2C019F-5BC9-C3F7-7CC9-8790EE262B6C}"/>
              </a:ext>
            </a:extLst>
          </p:cNvPr>
          <p:cNvSpPr txBox="1"/>
          <p:nvPr/>
        </p:nvSpPr>
        <p:spPr>
          <a:xfrm>
            <a:off x="5738672" y="10920354"/>
            <a:ext cx="42415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2000" b="1" dirty="0">
                <a:latin typeface="Chelsea Market" panose="02000000000000000000" pitchFamily="2" charset="0"/>
              </a:rPr>
              <a:t>BOGSTAVREJSENS MINILÆS</a:t>
            </a:r>
          </a:p>
        </p:txBody>
      </p:sp>
      <p:sp>
        <p:nvSpPr>
          <p:cNvPr id="62" name="Tekstfelt 61">
            <a:extLst>
              <a:ext uri="{FF2B5EF4-FFF2-40B4-BE49-F238E27FC236}">
                <a16:creationId xmlns:a16="http://schemas.microsoft.com/office/drawing/2014/main" id="{D4A77358-4BD6-DAAC-E65B-10DD64DC8436}"/>
              </a:ext>
            </a:extLst>
          </p:cNvPr>
          <p:cNvSpPr txBox="1"/>
          <p:nvPr/>
        </p:nvSpPr>
        <p:spPr>
          <a:xfrm>
            <a:off x="7287072" y="10357490"/>
            <a:ext cx="15598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dirty="0">
                <a:latin typeface="Abc Ny" panose="02000503000000000000" pitchFamily="2" charset="0"/>
              </a:rPr>
              <a:t>Forlaget Pingo</a:t>
            </a:r>
          </a:p>
        </p:txBody>
      </p:sp>
      <p:sp>
        <p:nvSpPr>
          <p:cNvPr id="63" name="Tekstfelt 62">
            <a:extLst>
              <a:ext uri="{FF2B5EF4-FFF2-40B4-BE49-F238E27FC236}">
                <a16:creationId xmlns:a16="http://schemas.microsoft.com/office/drawing/2014/main" id="{192FD3F6-8358-3064-81F3-6E8780F05DC5}"/>
              </a:ext>
            </a:extLst>
          </p:cNvPr>
          <p:cNvSpPr txBox="1"/>
          <p:nvPr/>
        </p:nvSpPr>
        <p:spPr>
          <a:xfrm>
            <a:off x="6989927" y="11333129"/>
            <a:ext cx="17519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dirty="0">
                <a:latin typeface="Chelsea Market" panose="02000000000000000000" pitchFamily="2" charset="0"/>
              </a:rPr>
              <a:t>LÆS OG LØS</a:t>
            </a:r>
          </a:p>
        </p:txBody>
      </p:sp>
      <p:sp>
        <p:nvSpPr>
          <p:cNvPr id="64" name="Tekstfelt 63">
            <a:extLst>
              <a:ext uri="{FF2B5EF4-FFF2-40B4-BE49-F238E27FC236}">
                <a16:creationId xmlns:a16="http://schemas.microsoft.com/office/drawing/2014/main" id="{718DD504-5B33-223D-C811-2FF614F56367}"/>
              </a:ext>
            </a:extLst>
          </p:cNvPr>
          <p:cNvSpPr txBox="1"/>
          <p:nvPr/>
        </p:nvSpPr>
        <p:spPr>
          <a:xfrm>
            <a:off x="9626118" y="10334611"/>
            <a:ext cx="5040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400" dirty="0">
                <a:latin typeface="Abc Ny" panose="02000503000000000000" pitchFamily="2" charset="0"/>
              </a:rPr>
              <a:t>15</a:t>
            </a:r>
          </a:p>
        </p:txBody>
      </p:sp>
      <p:sp>
        <p:nvSpPr>
          <p:cNvPr id="65" name="Tekstfelt 64">
            <a:extLst>
              <a:ext uri="{FF2B5EF4-FFF2-40B4-BE49-F238E27FC236}">
                <a16:creationId xmlns:a16="http://schemas.microsoft.com/office/drawing/2014/main" id="{CAD4E93D-C641-337E-FB69-86907D0C9DBB}"/>
              </a:ext>
            </a:extLst>
          </p:cNvPr>
          <p:cNvSpPr txBox="1"/>
          <p:nvPr/>
        </p:nvSpPr>
        <p:spPr>
          <a:xfrm>
            <a:off x="6432429" y="11727000"/>
            <a:ext cx="30114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4000" dirty="0">
                <a:latin typeface="Chelsea Market" panose="02000000000000000000" pitchFamily="2" charset="0"/>
              </a:rPr>
              <a:t>BIL PÅ BRO</a:t>
            </a:r>
          </a:p>
        </p:txBody>
      </p:sp>
      <p:sp>
        <p:nvSpPr>
          <p:cNvPr id="66" name="Ellipse 65">
            <a:extLst>
              <a:ext uri="{FF2B5EF4-FFF2-40B4-BE49-F238E27FC236}">
                <a16:creationId xmlns:a16="http://schemas.microsoft.com/office/drawing/2014/main" id="{9C67EC85-B2A8-568E-DB66-FEACC899679A}"/>
              </a:ext>
            </a:extLst>
          </p:cNvPr>
          <p:cNvSpPr/>
          <p:nvPr/>
        </p:nvSpPr>
        <p:spPr>
          <a:xfrm>
            <a:off x="7240529" y="12400895"/>
            <a:ext cx="1260181" cy="1253965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77" name="Rektangel: afrundede hjørner 76">
            <a:extLst>
              <a:ext uri="{FF2B5EF4-FFF2-40B4-BE49-F238E27FC236}">
                <a16:creationId xmlns:a16="http://schemas.microsoft.com/office/drawing/2014/main" id="{964AD837-DDD0-63B1-1520-5166FD9D16DB}"/>
              </a:ext>
            </a:extLst>
          </p:cNvPr>
          <p:cNvSpPr/>
          <p:nvPr/>
        </p:nvSpPr>
        <p:spPr>
          <a:xfrm>
            <a:off x="5840787" y="10729593"/>
            <a:ext cx="4037357" cy="4113516"/>
          </a:xfrm>
          <a:custGeom>
            <a:avLst/>
            <a:gdLst>
              <a:gd name="connsiteX0" fmla="*/ 0 w 4037357"/>
              <a:gd name="connsiteY0" fmla="*/ 672906 h 4113516"/>
              <a:gd name="connsiteX1" fmla="*/ 672906 w 4037357"/>
              <a:gd name="connsiteY1" fmla="*/ 0 h 4113516"/>
              <a:gd name="connsiteX2" fmla="*/ 1345792 w 4037357"/>
              <a:gd name="connsiteY2" fmla="*/ 0 h 4113516"/>
              <a:gd name="connsiteX3" fmla="*/ 1937932 w 4037357"/>
              <a:gd name="connsiteY3" fmla="*/ 0 h 4113516"/>
              <a:gd name="connsiteX4" fmla="*/ 2556987 w 4037357"/>
              <a:gd name="connsiteY4" fmla="*/ 0 h 4113516"/>
              <a:gd name="connsiteX5" fmla="*/ 3364451 w 4037357"/>
              <a:gd name="connsiteY5" fmla="*/ 0 h 4113516"/>
              <a:gd name="connsiteX6" fmla="*/ 4037357 w 4037357"/>
              <a:gd name="connsiteY6" fmla="*/ 672906 h 4113516"/>
              <a:gd name="connsiteX7" fmla="*/ 4037357 w 4037357"/>
              <a:gd name="connsiteY7" fmla="*/ 1364832 h 4113516"/>
              <a:gd name="connsiteX8" fmla="*/ 4037357 w 4037357"/>
              <a:gd name="connsiteY8" fmla="*/ 2001404 h 4113516"/>
              <a:gd name="connsiteX9" fmla="*/ 4037357 w 4037357"/>
              <a:gd name="connsiteY9" fmla="*/ 2637976 h 4113516"/>
              <a:gd name="connsiteX10" fmla="*/ 4037357 w 4037357"/>
              <a:gd name="connsiteY10" fmla="*/ 3440610 h 4113516"/>
              <a:gd name="connsiteX11" fmla="*/ 3364451 w 4037357"/>
              <a:gd name="connsiteY11" fmla="*/ 4113516 h 4113516"/>
              <a:gd name="connsiteX12" fmla="*/ 2745396 w 4037357"/>
              <a:gd name="connsiteY12" fmla="*/ 4113516 h 4113516"/>
              <a:gd name="connsiteX13" fmla="*/ 2018679 w 4037357"/>
              <a:gd name="connsiteY13" fmla="*/ 4113516 h 4113516"/>
              <a:gd name="connsiteX14" fmla="*/ 1318877 w 4037357"/>
              <a:gd name="connsiteY14" fmla="*/ 4113516 h 4113516"/>
              <a:gd name="connsiteX15" fmla="*/ 672906 w 4037357"/>
              <a:gd name="connsiteY15" fmla="*/ 4113516 h 4113516"/>
              <a:gd name="connsiteX16" fmla="*/ 0 w 4037357"/>
              <a:gd name="connsiteY16" fmla="*/ 3440610 h 4113516"/>
              <a:gd name="connsiteX17" fmla="*/ 0 w 4037357"/>
              <a:gd name="connsiteY17" fmla="*/ 2804038 h 4113516"/>
              <a:gd name="connsiteX18" fmla="*/ 0 w 4037357"/>
              <a:gd name="connsiteY18" fmla="*/ 2084435 h 4113516"/>
              <a:gd name="connsiteX19" fmla="*/ 0 w 4037357"/>
              <a:gd name="connsiteY19" fmla="*/ 1364832 h 4113516"/>
              <a:gd name="connsiteX20" fmla="*/ 0 w 4037357"/>
              <a:gd name="connsiteY20" fmla="*/ 672906 h 4113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037357" h="4113516" extrusionOk="0">
                <a:moveTo>
                  <a:pt x="0" y="672906"/>
                </a:moveTo>
                <a:cubicBezTo>
                  <a:pt x="12268" y="303290"/>
                  <a:pt x="348355" y="44970"/>
                  <a:pt x="672906" y="0"/>
                </a:cubicBezTo>
                <a:cubicBezTo>
                  <a:pt x="862311" y="10117"/>
                  <a:pt x="1158173" y="-9007"/>
                  <a:pt x="1345792" y="0"/>
                </a:cubicBezTo>
                <a:cubicBezTo>
                  <a:pt x="1533411" y="9007"/>
                  <a:pt x="1646270" y="-5454"/>
                  <a:pt x="1937932" y="0"/>
                </a:cubicBezTo>
                <a:cubicBezTo>
                  <a:pt x="2229594" y="5454"/>
                  <a:pt x="2278611" y="-11827"/>
                  <a:pt x="2556987" y="0"/>
                </a:cubicBezTo>
                <a:cubicBezTo>
                  <a:pt x="2835363" y="11827"/>
                  <a:pt x="3172813" y="34582"/>
                  <a:pt x="3364451" y="0"/>
                </a:cubicBezTo>
                <a:cubicBezTo>
                  <a:pt x="3757048" y="-1608"/>
                  <a:pt x="4034045" y="284643"/>
                  <a:pt x="4037357" y="672906"/>
                </a:cubicBezTo>
                <a:cubicBezTo>
                  <a:pt x="4010496" y="973105"/>
                  <a:pt x="4054102" y="1070694"/>
                  <a:pt x="4037357" y="1364832"/>
                </a:cubicBezTo>
                <a:cubicBezTo>
                  <a:pt x="4020612" y="1658970"/>
                  <a:pt x="4045657" y="1796680"/>
                  <a:pt x="4037357" y="2001404"/>
                </a:cubicBezTo>
                <a:cubicBezTo>
                  <a:pt x="4029057" y="2206128"/>
                  <a:pt x="4060119" y="2393982"/>
                  <a:pt x="4037357" y="2637976"/>
                </a:cubicBezTo>
                <a:cubicBezTo>
                  <a:pt x="4014595" y="2881970"/>
                  <a:pt x="4046859" y="3132075"/>
                  <a:pt x="4037357" y="3440610"/>
                </a:cubicBezTo>
                <a:cubicBezTo>
                  <a:pt x="4079878" y="3878005"/>
                  <a:pt x="3816424" y="4079822"/>
                  <a:pt x="3364451" y="4113516"/>
                </a:cubicBezTo>
                <a:cubicBezTo>
                  <a:pt x="3197893" y="4114459"/>
                  <a:pt x="3022733" y="4122295"/>
                  <a:pt x="2745396" y="4113516"/>
                </a:cubicBezTo>
                <a:cubicBezTo>
                  <a:pt x="2468060" y="4104737"/>
                  <a:pt x="2218391" y="4100201"/>
                  <a:pt x="2018679" y="4113516"/>
                </a:cubicBezTo>
                <a:cubicBezTo>
                  <a:pt x="1818967" y="4126831"/>
                  <a:pt x="1507357" y="4083206"/>
                  <a:pt x="1318877" y="4113516"/>
                </a:cubicBezTo>
                <a:cubicBezTo>
                  <a:pt x="1130397" y="4143826"/>
                  <a:pt x="953177" y="4104353"/>
                  <a:pt x="672906" y="4113516"/>
                </a:cubicBezTo>
                <a:cubicBezTo>
                  <a:pt x="313246" y="4109925"/>
                  <a:pt x="-63325" y="3806648"/>
                  <a:pt x="0" y="3440610"/>
                </a:cubicBezTo>
                <a:cubicBezTo>
                  <a:pt x="2377" y="3268722"/>
                  <a:pt x="-8425" y="2952730"/>
                  <a:pt x="0" y="2804038"/>
                </a:cubicBezTo>
                <a:cubicBezTo>
                  <a:pt x="8425" y="2655346"/>
                  <a:pt x="15009" y="2371487"/>
                  <a:pt x="0" y="2084435"/>
                </a:cubicBezTo>
                <a:cubicBezTo>
                  <a:pt x="-15009" y="1797383"/>
                  <a:pt x="3631" y="1534897"/>
                  <a:pt x="0" y="1364832"/>
                </a:cubicBezTo>
                <a:cubicBezTo>
                  <a:pt x="-3631" y="1194767"/>
                  <a:pt x="-2581" y="932903"/>
                  <a:pt x="0" y="672906"/>
                </a:cubicBezTo>
                <a:close/>
              </a:path>
            </a:pathLst>
          </a:custGeom>
          <a:noFill/>
          <a:ln w="57150">
            <a:solidFill>
              <a:srgbClr val="6D9480"/>
            </a:solidFill>
            <a:extLst>
              <a:ext uri="{C807C97D-BFC1-408E-A445-0C87EB9F89A2}">
                <ask:lineSketchStyleProps xmlns:ask="http://schemas.microsoft.com/office/drawing/2018/sketchyshapes" sd="1968864223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78" name="Tekstfelt 77">
            <a:extLst>
              <a:ext uri="{FF2B5EF4-FFF2-40B4-BE49-F238E27FC236}">
                <a16:creationId xmlns:a16="http://schemas.microsoft.com/office/drawing/2014/main" id="{6899D49D-977C-70D0-CE61-714165938BD4}"/>
              </a:ext>
            </a:extLst>
          </p:cNvPr>
          <p:cNvSpPr txBox="1"/>
          <p:nvPr/>
        </p:nvSpPr>
        <p:spPr>
          <a:xfrm>
            <a:off x="6884291" y="14843109"/>
            <a:ext cx="195035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1000" dirty="0">
                <a:latin typeface="Abc Ny" panose="02000503000000000000" pitchFamily="2" charset="0"/>
              </a:rPr>
              <a:t>Kathrine Holtum Ingemann</a:t>
            </a:r>
          </a:p>
        </p:txBody>
      </p:sp>
      <p:sp>
        <p:nvSpPr>
          <p:cNvPr id="80" name="Ellipse 79">
            <a:extLst>
              <a:ext uri="{FF2B5EF4-FFF2-40B4-BE49-F238E27FC236}">
                <a16:creationId xmlns:a16="http://schemas.microsoft.com/office/drawing/2014/main" id="{B624465F-9ABF-F1E2-B3E2-48569919628F}"/>
              </a:ext>
            </a:extLst>
          </p:cNvPr>
          <p:cNvSpPr/>
          <p:nvPr/>
        </p:nvSpPr>
        <p:spPr>
          <a:xfrm>
            <a:off x="9585721" y="10304498"/>
            <a:ext cx="499462" cy="491778"/>
          </a:xfrm>
          <a:prstGeom prst="ellipse">
            <a:avLst/>
          </a:prstGeom>
          <a:noFill/>
          <a:ln w="38100">
            <a:solidFill>
              <a:srgbClr val="6D9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D0ABBC1C-4026-EB00-232E-A0062A629D9A}"/>
              </a:ext>
            </a:extLst>
          </p:cNvPr>
          <p:cNvSpPr/>
          <p:nvPr/>
        </p:nvSpPr>
        <p:spPr>
          <a:xfrm>
            <a:off x="8609126" y="12665967"/>
            <a:ext cx="982896" cy="952820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F1CE7521-D9AE-2131-3C3C-C7B5C8145291}"/>
              </a:ext>
            </a:extLst>
          </p:cNvPr>
          <p:cNvSpPr/>
          <p:nvPr/>
        </p:nvSpPr>
        <p:spPr>
          <a:xfrm>
            <a:off x="7374317" y="13768803"/>
            <a:ext cx="982896" cy="952820"/>
          </a:xfrm>
          <a:prstGeom prst="ellipse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71D55BE3-7188-1922-7CCF-A909E32FE40D}"/>
              </a:ext>
            </a:extLst>
          </p:cNvPr>
          <p:cNvSpPr/>
          <p:nvPr/>
        </p:nvSpPr>
        <p:spPr>
          <a:xfrm>
            <a:off x="8609126" y="13768400"/>
            <a:ext cx="982896" cy="952820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CF533C8A-F4ED-D22D-B7E9-76C40459B547}"/>
              </a:ext>
            </a:extLst>
          </p:cNvPr>
          <p:cNvSpPr/>
          <p:nvPr/>
        </p:nvSpPr>
        <p:spPr>
          <a:xfrm>
            <a:off x="6134520" y="12665967"/>
            <a:ext cx="982896" cy="952820"/>
          </a:xfrm>
          <a:prstGeom prst="ellipse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9B7936DE-CF70-2760-C82A-F6B0D4C61355}"/>
              </a:ext>
            </a:extLst>
          </p:cNvPr>
          <p:cNvSpPr/>
          <p:nvPr/>
        </p:nvSpPr>
        <p:spPr>
          <a:xfrm>
            <a:off x="6143981" y="13743657"/>
            <a:ext cx="982896" cy="952820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7" name="Tekstfelt 6">
            <a:extLst>
              <a:ext uri="{FF2B5EF4-FFF2-40B4-BE49-F238E27FC236}">
                <a16:creationId xmlns:a16="http://schemas.microsoft.com/office/drawing/2014/main" id="{0437C9A9-ECAA-C8E8-78F8-EDFB5EBDFC62}"/>
              </a:ext>
            </a:extLst>
          </p:cNvPr>
          <p:cNvSpPr txBox="1"/>
          <p:nvPr/>
        </p:nvSpPr>
        <p:spPr>
          <a:xfrm>
            <a:off x="6370227" y="12726212"/>
            <a:ext cx="3534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5400" dirty="0">
                <a:latin typeface="Abc Ny" panose="02000503000000000000" pitchFamily="2" charset="0"/>
              </a:rPr>
              <a:t>R</a:t>
            </a:r>
          </a:p>
        </p:txBody>
      </p:sp>
      <p:sp>
        <p:nvSpPr>
          <p:cNvPr id="15" name="Tekstfelt 14">
            <a:extLst>
              <a:ext uri="{FF2B5EF4-FFF2-40B4-BE49-F238E27FC236}">
                <a16:creationId xmlns:a16="http://schemas.microsoft.com/office/drawing/2014/main" id="{08B41ED2-AEFC-F8E9-573A-5436A825094C}"/>
              </a:ext>
            </a:extLst>
          </p:cNvPr>
          <p:cNvSpPr txBox="1"/>
          <p:nvPr/>
        </p:nvSpPr>
        <p:spPr>
          <a:xfrm>
            <a:off x="8771417" y="12718981"/>
            <a:ext cx="4363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5400" dirty="0">
                <a:latin typeface="Abc Ny" panose="02000503000000000000" pitchFamily="2" charset="0"/>
              </a:rPr>
              <a:t>O</a:t>
            </a:r>
          </a:p>
        </p:txBody>
      </p:sp>
      <p:sp>
        <p:nvSpPr>
          <p:cNvPr id="16" name="Tekstfelt 15">
            <a:extLst>
              <a:ext uri="{FF2B5EF4-FFF2-40B4-BE49-F238E27FC236}">
                <a16:creationId xmlns:a16="http://schemas.microsoft.com/office/drawing/2014/main" id="{80A89405-5E6D-562B-246F-0F9058279E56}"/>
              </a:ext>
            </a:extLst>
          </p:cNvPr>
          <p:cNvSpPr txBox="1"/>
          <p:nvPr/>
        </p:nvSpPr>
        <p:spPr>
          <a:xfrm>
            <a:off x="6268431" y="13784318"/>
            <a:ext cx="4921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5400" dirty="0">
                <a:latin typeface="Abc Ny" panose="02000503000000000000" pitchFamily="2" charset="0"/>
              </a:rPr>
              <a:t>Æ</a:t>
            </a:r>
          </a:p>
        </p:txBody>
      </p:sp>
      <p:sp>
        <p:nvSpPr>
          <p:cNvPr id="37" name="Tekstfelt 36">
            <a:extLst>
              <a:ext uri="{FF2B5EF4-FFF2-40B4-BE49-F238E27FC236}">
                <a16:creationId xmlns:a16="http://schemas.microsoft.com/office/drawing/2014/main" id="{22E08005-70A0-BDD9-5C2E-F0F8A9D7EEA5}"/>
              </a:ext>
            </a:extLst>
          </p:cNvPr>
          <p:cNvSpPr txBox="1"/>
          <p:nvPr/>
        </p:nvSpPr>
        <p:spPr>
          <a:xfrm>
            <a:off x="7652078" y="13847054"/>
            <a:ext cx="3534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5400" dirty="0">
                <a:latin typeface="Abc Ny" panose="02000503000000000000" pitchFamily="2" charset="0"/>
              </a:rPr>
              <a:t>D</a:t>
            </a:r>
          </a:p>
        </p:txBody>
      </p:sp>
      <p:sp>
        <p:nvSpPr>
          <p:cNvPr id="81" name="Tekstfelt 80">
            <a:extLst>
              <a:ext uri="{FF2B5EF4-FFF2-40B4-BE49-F238E27FC236}">
                <a16:creationId xmlns:a16="http://schemas.microsoft.com/office/drawing/2014/main" id="{3770BADF-56A8-829B-C102-54C8174A430A}"/>
              </a:ext>
            </a:extLst>
          </p:cNvPr>
          <p:cNvSpPr txBox="1"/>
          <p:nvPr/>
        </p:nvSpPr>
        <p:spPr>
          <a:xfrm>
            <a:off x="8797011" y="13783145"/>
            <a:ext cx="3534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5400" dirty="0">
                <a:latin typeface="Abc Ny" panose="02000503000000000000" pitchFamily="2" charset="0"/>
              </a:rPr>
              <a:t>Ø</a:t>
            </a:r>
          </a:p>
        </p:txBody>
      </p:sp>
      <p:sp>
        <p:nvSpPr>
          <p:cNvPr id="82" name="Ellipse 81">
            <a:extLst>
              <a:ext uri="{FF2B5EF4-FFF2-40B4-BE49-F238E27FC236}">
                <a16:creationId xmlns:a16="http://schemas.microsoft.com/office/drawing/2014/main" id="{5263881A-F22F-88CA-24E6-81B4629F74D9}"/>
              </a:ext>
            </a:extLst>
          </p:cNvPr>
          <p:cNvSpPr/>
          <p:nvPr/>
        </p:nvSpPr>
        <p:spPr>
          <a:xfrm>
            <a:off x="8602825" y="2453383"/>
            <a:ext cx="982896" cy="952820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83" name="Ellipse 82">
            <a:extLst>
              <a:ext uri="{FF2B5EF4-FFF2-40B4-BE49-F238E27FC236}">
                <a16:creationId xmlns:a16="http://schemas.microsoft.com/office/drawing/2014/main" id="{5258257D-228C-C2FA-9FFC-C19A486BBAD3}"/>
              </a:ext>
            </a:extLst>
          </p:cNvPr>
          <p:cNvSpPr/>
          <p:nvPr/>
        </p:nvSpPr>
        <p:spPr>
          <a:xfrm>
            <a:off x="7368016" y="3556219"/>
            <a:ext cx="982896" cy="952820"/>
          </a:xfrm>
          <a:prstGeom prst="ellipse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84" name="Ellipse 83">
            <a:extLst>
              <a:ext uri="{FF2B5EF4-FFF2-40B4-BE49-F238E27FC236}">
                <a16:creationId xmlns:a16="http://schemas.microsoft.com/office/drawing/2014/main" id="{402685DD-4FDA-E203-D1ED-48897CB50773}"/>
              </a:ext>
            </a:extLst>
          </p:cNvPr>
          <p:cNvSpPr/>
          <p:nvPr/>
        </p:nvSpPr>
        <p:spPr>
          <a:xfrm>
            <a:off x="8602825" y="3555816"/>
            <a:ext cx="982896" cy="952820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85" name="Ellipse 84">
            <a:extLst>
              <a:ext uri="{FF2B5EF4-FFF2-40B4-BE49-F238E27FC236}">
                <a16:creationId xmlns:a16="http://schemas.microsoft.com/office/drawing/2014/main" id="{E76B2B8B-C7F7-DCCC-236C-CF92ADA1F337}"/>
              </a:ext>
            </a:extLst>
          </p:cNvPr>
          <p:cNvSpPr/>
          <p:nvPr/>
        </p:nvSpPr>
        <p:spPr>
          <a:xfrm>
            <a:off x="6128219" y="2453383"/>
            <a:ext cx="982896" cy="952820"/>
          </a:xfrm>
          <a:prstGeom prst="ellipse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86" name="Ellipse 85">
            <a:extLst>
              <a:ext uri="{FF2B5EF4-FFF2-40B4-BE49-F238E27FC236}">
                <a16:creationId xmlns:a16="http://schemas.microsoft.com/office/drawing/2014/main" id="{797B0BF8-BBFA-E87C-A1E3-0D0019FB8935}"/>
              </a:ext>
            </a:extLst>
          </p:cNvPr>
          <p:cNvSpPr/>
          <p:nvPr/>
        </p:nvSpPr>
        <p:spPr>
          <a:xfrm>
            <a:off x="6137680" y="3531073"/>
            <a:ext cx="982896" cy="952820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87" name="Tekstfelt 86">
            <a:extLst>
              <a:ext uri="{FF2B5EF4-FFF2-40B4-BE49-F238E27FC236}">
                <a16:creationId xmlns:a16="http://schemas.microsoft.com/office/drawing/2014/main" id="{43021BB1-DC71-89E6-0C1F-053B6AC963FB}"/>
              </a:ext>
            </a:extLst>
          </p:cNvPr>
          <p:cNvSpPr txBox="1"/>
          <p:nvPr/>
        </p:nvSpPr>
        <p:spPr>
          <a:xfrm>
            <a:off x="6363926" y="2513628"/>
            <a:ext cx="3534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5400" dirty="0">
                <a:latin typeface="Abc Ny" panose="02000503000000000000" pitchFamily="2" charset="0"/>
              </a:rPr>
              <a:t>R</a:t>
            </a:r>
          </a:p>
        </p:txBody>
      </p:sp>
      <p:sp>
        <p:nvSpPr>
          <p:cNvPr id="88" name="Tekstfelt 87">
            <a:extLst>
              <a:ext uri="{FF2B5EF4-FFF2-40B4-BE49-F238E27FC236}">
                <a16:creationId xmlns:a16="http://schemas.microsoft.com/office/drawing/2014/main" id="{5B4D35BC-9C68-3802-2924-BF1610EA81CC}"/>
              </a:ext>
            </a:extLst>
          </p:cNvPr>
          <p:cNvSpPr txBox="1"/>
          <p:nvPr/>
        </p:nvSpPr>
        <p:spPr>
          <a:xfrm>
            <a:off x="8765116" y="2506397"/>
            <a:ext cx="4363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5400" dirty="0">
                <a:latin typeface="Abc Ny" panose="02000503000000000000" pitchFamily="2" charset="0"/>
              </a:rPr>
              <a:t>O</a:t>
            </a:r>
          </a:p>
        </p:txBody>
      </p:sp>
      <p:sp>
        <p:nvSpPr>
          <p:cNvPr id="89" name="Tekstfelt 88">
            <a:extLst>
              <a:ext uri="{FF2B5EF4-FFF2-40B4-BE49-F238E27FC236}">
                <a16:creationId xmlns:a16="http://schemas.microsoft.com/office/drawing/2014/main" id="{804ABB69-C3F4-B092-365E-0A2478F652FA}"/>
              </a:ext>
            </a:extLst>
          </p:cNvPr>
          <p:cNvSpPr txBox="1"/>
          <p:nvPr/>
        </p:nvSpPr>
        <p:spPr>
          <a:xfrm>
            <a:off x="6262130" y="3571734"/>
            <a:ext cx="4921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5400" dirty="0">
                <a:latin typeface="Abc Ny" panose="02000503000000000000" pitchFamily="2" charset="0"/>
              </a:rPr>
              <a:t>Æ</a:t>
            </a:r>
          </a:p>
        </p:txBody>
      </p:sp>
      <p:sp>
        <p:nvSpPr>
          <p:cNvPr id="90" name="Tekstfelt 89">
            <a:extLst>
              <a:ext uri="{FF2B5EF4-FFF2-40B4-BE49-F238E27FC236}">
                <a16:creationId xmlns:a16="http://schemas.microsoft.com/office/drawing/2014/main" id="{0CE10C58-545B-31AF-EE45-1BA4AD672FA1}"/>
              </a:ext>
            </a:extLst>
          </p:cNvPr>
          <p:cNvSpPr txBox="1"/>
          <p:nvPr/>
        </p:nvSpPr>
        <p:spPr>
          <a:xfrm>
            <a:off x="7645777" y="3634470"/>
            <a:ext cx="3534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5400" dirty="0">
                <a:latin typeface="Abc Ny" panose="02000503000000000000" pitchFamily="2" charset="0"/>
              </a:rPr>
              <a:t>D</a:t>
            </a:r>
          </a:p>
        </p:txBody>
      </p:sp>
      <p:sp>
        <p:nvSpPr>
          <p:cNvPr id="91" name="Tekstfelt 90">
            <a:extLst>
              <a:ext uri="{FF2B5EF4-FFF2-40B4-BE49-F238E27FC236}">
                <a16:creationId xmlns:a16="http://schemas.microsoft.com/office/drawing/2014/main" id="{879EC8F4-7A2E-5FBE-AE32-683D165025C7}"/>
              </a:ext>
            </a:extLst>
          </p:cNvPr>
          <p:cNvSpPr txBox="1"/>
          <p:nvPr/>
        </p:nvSpPr>
        <p:spPr>
          <a:xfrm>
            <a:off x="8790710" y="3570561"/>
            <a:ext cx="3534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5400" dirty="0">
                <a:latin typeface="Abc Ny" panose="02000503000000000000" pitchFamily="2" charset="0"/>
              </a:rPr>
              <a:t>Ø</a:t>
            </a:r>
          </a:p>
        </p:txBody>
      </p:sp>
      <p:sp>
        <p:nvSpPr>
          <p:cNvPr id="92" name="Ellipse 91">
            <a:extLst>
              <a:ext uri="{FF2B5EF4-FFF2-40B4-BE49-F238E27FC236}">
                <a16:creationId xmlns:a16="http://schemas.microsoft.com/office/drawing/2014/main" id="{C5B1C4A1-1539-966A-71DE-ADEF79696B57}"/>
              </a:ext>
            </a:extLst>
          </p:cNvPr>
          <p:cNvSpPr/>
          <p:nvPr/>
        </p:nvSpPr>
        <p:spPr>
          <a:xfrm>
            <a:off x="8603108" y="7511294"/>
            <a:ext cx="982896" cy="952820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93" name="Ellipse 92">
            <a:extLst>
              <a:ext uri="{FF2B5EF4-FFF2-40B4-BE49-F238E27FC236}">
                <a16:creationId xmlns:a16="http://schemas.microsoft.com/office/drawing/2014/main" id="{98A7FD16-1CAA-E02F-61A1-87502B7DFDC2}"/>
              </a:ext>
            </a:extLst>
          </p:cNvPr>
          <p:cNvSpPr/>
          <p:nvPr/>
        </p:nvSpPr>
        <p:spPr>
          <a:xfrm>
            <a:off x="7368299" y="8614130"/>
            <a:ext cx="982896" cy="952820"/>
          </a:xfrm>
          <a:prstGeom prst="ellipse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94" name="Ellipse 93">
            <a:extLst>
              <a:ext uri="{FF2B5EF4-FFF2-40B4-BE49-F238E27FC236}">
                <a16:creationId xmlns:a16="http://schemas.microsoft.com/office/drawing/2014/main" id="{B1D3091A-2C3D-AB23-37E4-7C38E3F1A7A2}"/>
              </a:ext>
            </a:extLst>
          </p:cNvPr>
          <p:cNvSpPr/>
          <p:nvPr/>
        </p:nvSpPr>
        <p:spPr>
          <a:xfrm>
            <a:off x="8603108" y="8613727"/>
            <a:ext cx="982896" cy="952820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95" name="Ellipse 94">
            <a:extLst>
              <a:ext uri="{FF2B5EF4-FFF2-40B4-BE49-F238E27FC236}">
                <a16:creationId xmlns:a16="http://schemas.microsoft.com/office/drawing/2014/main" id="{1D103D82-F7BD-C4BE-0B2D-17F5A496569F}"/>
              </a:ext>
            </a:extLst>
          </p:cNvPr>
          <p:cNvSpPr/>
          <p:nvPr/>
        </p:nvSpPr>
        <p:spPr>
          <a:xfrm>
            <a:off x="6128502" y="7511294"/>
            <a:ext cx="982896" cy="952820"/>
          </a:xfrm>
          <a:prstGeom prst="ellipse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96" name="Ellipse 95">
            <a:extLst>
              <a:ext uri="{FF2B5EF4-FFF2-40B4-BE49-F238E27FC236}">
                <a16:creationId xmlns:a16="http://schemas.microsoft.com/office/drawing/2014/main" id="{9FCC2BDD-D77D-6CE3-0042-CF25DC496EEA}"/>
              </a:ext>
            </a:extLst>
          </p:cNvPr>
          <p:cNvSpPr/>
          <p:nvPr/>
        </p:nvSpPr>
        <p:spPr>
          <a:xfrm>
            <a:off x="6137963" y="8588984"/>
            <a:ext cx="982896" cy="952820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97" name="Tekstfelt 96">
            <a:extLst>
              <a:ext uri="{FF2B5EF4-FFF2-40B4-BE49-F238E27FC236}">
                <a16:creationId xmlns:a16="http://schemas.microsoft.com/office/drawing/2014/main" id="{6654D4A0-C04B-4B0C-19E8-58C1A155A95F}"/>
              </a:ext>
            </a:extLst>
          </p:cNvPr>
          <p:cNvSpPr txBox="1"/>
          <p:nvPr/>
        </p:nvSpPr>
        <p:spPr>
          <a:xfrm>
            <a:off x="6364209" y="7571539"/>
            <a:ext cx="3534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5400" dirty="0">
                <a:latin typeface="Abc Ny" panose="02000503000000000000" pitchFamily="2" charset="0"/>
              </a:rPr>
              <a:t>R</a:t>
            </a:r>
          </a:p>
        </p:txBody>
      </p:sp>
      <p:sp>
        <p:nvSpPr>
          <p:cNvPr id="98" name="Tekstfelt 97">
            <a:extLst>
              <a:ext uri="{FF2B5EF4-FFF2-40B4-BE49-F238E27FC236}">
                <a16:creationId xmlns:a16="http://schemas.microsoft.com/office/drawing/2014/main" id="{3785C870-1662-2216-541E-78F72374603E}"/>
              </a:ext>
            </a:extLst>
          </p:cNvPr>
          <p:cNvSpPr txBox="1"/>
          <p:nvPr/>
        </p:nvSpPr>
        <p:spPr>
          <a:xfrm>
            <a:off x="8765399" y="7564308"/>
            <a:ext cx="4363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5400" dirty="0">
                <a:latin typeface="Abc Ny" panose="02000503000000000000" pitchFamily="2" charset="0"/>
              </a:rPr>
              <a:t>O</a:t>
            </a:r>
          </a:p>
        </p:txBody>
      </p:sp>
      <p:sp>
        <p:nvSpPr>
          <p:cNvPr id="99" name="Tekstfelt 98">
            <a:extLst>
              <a:ext uri="{FF2B5EF4-FFF2-40B4-BE49-F238E27FC236}">
                <a16:creationId xmlns:a16="http://schemas.microsoft.com/office/drawing/2014/main" id="{270C141B-261A-334A-4FA8-A61ABA18D11B}"/>
              </a:ext>
            </a:extLst>
          </p:cNvPr>
          <p:cNvSpPr txBox="1"/>
          <p:nvPr/>
        </p:nvSpPr>
        <p:spPr>
          <a:xfrm>
            <a:off x="6262413" y="8629645"/>
            <a:ext cx="4921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5400" dirty="0">
                <a:latin typeface="Abc Ny" panose="02000503000000000000" pitchFamily="2" charset="0"/>
              </a:rPr>
              <a:t>Æ</a:t>
            </a:r>
          </a:p>
        </p:txBody>
      </p:sp>
      <p:sp>
        <p:nvSpPr>
          <p:cNvPr id="100" name="Tekstfelt 99">
            <a:extLst>
              <a:ext uri="{FF2B5EF4-FFF2-40B4-BE49-F238E27FC236}">
                <a16:creationId xmlns:a16="http://schemas.microsoft.com/office/drawing/2014/main" id="{331AEE59-DF43-6AE9-5B19-126EB1F8F782}"/>
              </a:ext>
            </a:extLst>
          </p:cNvPr>
          <p:cNvSpPr txBox="1"/>
          <p:nvPr/>
        </p:nvSpPr>
        <p:spPr>
          <a:xfrm>
            <a:off x="7646060" y="8692381"/>
            <a:ext cx="3534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5400" dirty="0">
                <a:latin typeface="Abc Ny" panose="02000503000000000000" pitchFamily="2" charset="0"/>
              </a:rPr>
              <a:t>D</a:t>
            </a:r>
          </a:p>
        </p:txBody>
      </p:sp>
      <p:sp>
        <p:nvSpPr>
          <p:cNvPr id="101" name="Tekstfelt 100">
            <a:extLst>
              <a:ext uri="{FF2B5EF4-FFF2-40B4-BE49-F238E27FC236}">
                <a16:creationId xmlns:a16="http://schemas.microsoft.com/office/drawing/2014/main" id="{0A2910C9-DBD4-1E77-AA5C-B8C0F910F2A0}"/>
              </a:ext>
            </a:extLst>
          </p:cNvPr>
          <p:cNvSpPr txBox="1"/>
          <p:nvPr/>
        </p:nvSpPr>
        <p:spPr>
          <a:xfrm>
            <a:off x="8790993" y="8628472"/>
            <a:ext cx="3534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5400" dirty="0">
                <a:latin typeface="Abc Ny" panose="02000503000000000000" pitchFamily="2" charset="0"/>
              </a:rPr>
              <a:t>Ø</a:t>
            </a:r>
          </a:p>
        </p:txBody>
      </p:sp>
      <p:pic>
        <p:nvPicPr>
          <p:cNvPr id="103" name="Billede 102" descr="Et billede, der indeholder tekst, dronning&#10;&#10;Automatisk genereret beskrivelse">
            <a:extLst>
              <a:ext uri="{FF2B5EF4-FFF2-40B4-BE49-F238E27FC236}">
                <a16:creationId xmlns:a16="http://schemas.microsoft.com/office/drawing/2014/main" id="{47DF6195-0A69-EB16-8FB8-EE5CA729E8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0847" y="2247098"/>
            <a:ext cx="1197234" cy="1197234"/>
          </a:xfrm>
          <a:prstGeom prst="rect">
            <a:avLst/>
          </a:prstGeom>
        </p:spPr>
      </p:pic>
      <p:pic>
        <p:nvPicPr>
          <p:cNvPr id="107" name="Billede 106" descr="Et billede, der indeholder diagram&#10;&#10;Automatisk genereret beskrivelse">
            <a:extLst>
              <a:ext uri="{FF2B5EF4-FFF2-40B4-BE49-F238E27FC236}">
                <a16:creationId xmlns:a16="http://schemas.microsoft.com/office/drawing/2014/main" id="{49976EF7-D900-F220-EB7E-B4C174628C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2420">
            <a:off x="7345876" y="7512224"/>
            <a:ext cx="1075199" cy="791002"/>
          </a:xfrm>
          <a:prstGeom prst="rect">
            <a:avLst/>
          </a:prstGeom>
        </p:spPr>
      </p:pic>
      <p:pic>
        <p:nvPicPr>
          <p:cNvPr id="105" name="Billede 104" descr="Et billede, der indeholder tekst&#10;&#10;Automatisk genereret beskrivelse">
            <a:extLst>
              <a:ext uri="{FF2B5EF4-FFF2-40B4-BE49-F238E27FC236}">
                <a16:creationId xmlns:a16="http://schemas.microsoft.com/office/drawing/2014/main" id="{EE3B48B9-B54B-B64E-239F-FCB0D6A981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5839" y="7859852"/>
            <a:ext cx="601577" cy="257529"/>
          </a:xfrm>
          <a:prstGeom prst="rect">
            <a:avLst/>
          </a:prstGeom>
        </p:spPr>
      </p:pic>
      <p:pic>
        <p:nvPicPr>
          <p:cNvPr id="109" name="Billede 108" descr="Et billede, der indeholder tekst, bue&#10;&#10;Automatisk genereret beskrivelse">
            <a:extLst>
              <a:ext uri="{FF2B5EF4-FFF2-40B4-BE49-F238E27FC236}">
                <a16:creationId xmlns:a16="http://schemas.microsoft.com/office/drawing/2014/main" id="{EE9EA6E1-50FD-A8D4-E2FF-24C19BCD3D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0548" y="12681370"/>
            <a:ext cx="1157832" cy="751039"/>
          </a:xfrm>
          <a:prstGeom prst="rect">
            <a:avLst/>
          </a:prstGeom>
        </p:spPr>
      </p:pic>
      <p:sp>
        <p:nvSpPr>
          <p:cNvPr id="110" name="Rektangel 109">
            <a:extLst>
              <a:ext uri="{FF2B5EF4-FFF2-40B4-BE49-F238E27FC236}">
                <a16:creationId xmlns:a16="http://schemas.microsoft.com/office/drawing/2014/main" id="{8B0DC33A-923A-5A6A-3C57-1CB457EAA022}"/>
              </a:ext>
            </a:extLst>
          </p:cNvPr>
          <p:cNvSpPr/>
          <p:nvPr/>
        </p:nvSpPr>
        <p:spPr>
          <a:xfrm>
            <a:off x="305906" y="5050917"/>
            <a:ext cx="5040000" cy="255032"/>
          </a:xfrm>
          <a:prstGeom prst="rect">
            <a:avLst/>
          </a:prstGeom>
          <a:solidFill>
            <a:srgbClr val="6D94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11" name="Rektangel 110">
            <a:extLst>
              <a:ext uri="{FF2B5EF4-FFF2-40B4-BE49-F238E27FC236}">
                <a16:creationId xmlns:a16="http://schemas.microsoft.com/office/drawing/2014/main" id="{1359227F-CD3B-0742-E210-1FAC8D5D07F6}"/>
              </a:ext>
            </a:extLst>
          </p:cNvPr>
          <p:cNvSpPr/>
          <p:nvPr/>
        </p:nvSpPr>
        <p:spPr>
          <a:xfrm>
            <a:off x="305906" y="10079579"/>
            <a:ext cx="5040000" cy="255032"/>
          </a:xfrm>
          <a:prstGeom prst="rect">
            <a:avLst/>
          </a:prstGeom>
          <a:solidFill>
            <a:srgbClr val="6D94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12" name="Rektangel 111">
            <a:extLst>
              <a:ext uri="{FF2B5EF4-FFF2-40B4-BE49-F238E27FC236}">
                <a16:creationId xmlns:a16="http://schemas.microsoft.com/office/drawing/2014/main" id="{BBD2B06B-E239-7DEB-E4A5-F61C5C3D0C42}"/>
              </a:ext>
            </a:extLst>
          </p:cNvPr>
          <p:cNvSpPr/>
          <p:nvPr/>
        </p:nvSpPr>
        <p:spPr>
          <a:xfrm>
            <a:off x="305906" y="26405"/>
            <a:ext cx="5040000" cy="255032"/>
          </a:xfrm>
          <a:prstGeom prst="rect">
            <a:avLst/>
          </a:prstGeom>
          <a:solidFill>
            <a:srgbClr val="6D94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14" name="Rektangel 113">
            <a:extLst>
              <a:ext uri="{FF2B5EF4-FFF2-40B4-BE49-F238E27FC236}">
                <a16:creationId xmlns:a16="http://schemas.microsoft.com/office/drawing/2014/main" id="{5321768E-63DB-787B-F7EB-F1B6B9E06880}"/>
              </a:ext>
            </a:extLst>
          </p:cNvPr>
          <p:cNvSpPr/>
          <p:nvPr/>
        </p:nvSpPr>
        <p:spPr>
          <a:xfrm>
            <a:off x="550133" y="5408823"/>
            <a:ext cx="4658548" cy="25443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115" name="Billede 114">
            <a:extLst>
              <a:ext uri="{FF2B5EF4-FFF2-40B4-BE49-F238E27FC236}">
                <a16:creationId xmlns:a16="http://schemas.microsoft.com/office/drawing/2014/main" id="{F7F1D689-B76B-30B7-B93A-A339E3DDC2F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85098">
            <a:off x="378542" y="5332198"/>
            <a:ext cx="435044" cy="400344"/>
          </a:xfrm>
          <a:prstGeom prst="rect">
            <a:avLst/>
          </a:prstGeom>
        </p:spPr>
      </p:pic>
      <p:sp>
        <p:nvSpPr>
          <p:cNvPr id="116" name="Rektangel 115">
            <a:extLst>
              <a:ext uri="{FF2B5EF4-FFF2-40B4-BE49-F238E27FC236}">
                <a16:creationId xmlns:a16="http://schemas.microsoft.com/office/drawing/2014/main" id="{3ABF549C-AA9A-BBDA-E157-280EA62848C1}"/>
              </a:ext>
            </a:extLst>
          </p:cNvPr>
          <p:cNvSpPr/>
          <p:nvPr/>
        </p:nvSpPr>
        <p:spPr>
          <a:xfrm>
            <a:off x="550133" y="10436887"/>
            <a:ext cx="4658548" cy="25443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117" name="Billede 116">
            <a:extLst>
              <a:ext uri="{FF2B5EF4-FFF2-40B4-BE49-F238E27FC236}">
                <a16:creationId xmlns:a16="http://schemas.microsoft.com/office/drawing/2014/main" id="{0539FAB6-855C-320C-8556-CB175F2B766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85098">
            <a:off x="378541" y="10375704"/>
            <a:ext cx="435044" cy="400344"/>
          </a:xfrm>
          <a:prstGeom prst="rect">
            <a:avLst/>
          </a:prstGeom>
        </p:spPr>
      </p:pic>
      <p:sp>
        <p:nvSpPr>
          <p:cNvPr id="118" name="Rektangel 117">
            <a:extLst>
              <a:ext uri="{FF2B5EF4-FFF2-40B4-BE49-F238E27FC236}">
                <a16:creationId xmlns:a16="http://schemas.microsoft.com/office/drawing/2014/main" id="{5ECD1F30-C826-CD0A-2FD2-C24BD1ECA79E}"/>
              </a:ext>
            </a:extLst>
          </p:cNvPr>
          <p:cNvSpPr/>
          <p:nvPr/>
        </p:nvSpPr>
        <p:spPr>
          <a:xfrm>
            <a:off x="550133" y="361152"/>
            <a:ext cx="4658548" cy="25443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119" name="Billede 118">
            <a:extLst>
              <a:ext uri="{FF2B5EF4-FFF2-40B4-BE49-F238E27FC236}">
                <a16:creationId xmlns:a16="http://schemas.microsoft.com/office/drawing/2014/main" id="{41151013-3EE6-6601-F17B-4C174D9093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85098">
            <a:off x="378542" y="309102"/>
            <a:ext cx="435044" cy="400344"/>
          </a:xfrm>
          <a:prstGeom prst="rect">
            <a:avLst/>
          </a:prstGeom>
        </p:spPr>
      </p:pic>
      <p:sp>
        <p:nvSpPr>
          <p:cNvPr id="120" name="Rektangel 119">
            <a:extLst>
              <a:ext uri="{FF2B5EF4-FFF2-40B4-BE49-F238E27FC236}">
                <a16:creationId xmlns:a16="http://schemas.microsoft.com/office/drawing/2014/main" id="{D908904D-7492-A368-E219-3C5D48306225}"/>
              </a:ext>
            </a:extLst>
          </p:cNvPr>
          <p:cNvSpPr/>
          <p:nvPr/>
        </p:nvSpPr>
        <p:spPr>
          <a:xfrm>
            <a:off x="3521726" y="1816690"/>
            <a:ext cx="1158319" cy="891497"/>
          </a:xfrm>
          <a:custGeom>
            <a:avLst/>
            <a:gdLst>
              <a:gd name="connsiteX0" fmla="*/ 0 w 1158319"/>
              <a:gd name="connsiteY0" fmla="*/ 0 h 891497"/>
              <a:gd name="connsiteX1" fmla="*/ 555993 w 1158319"/>
              <a:gd name="connsiteY1" fmla="*/ 0 h 891497"/>
              <a:gd name="connsiteX2" fmla="*/ 1158319 w 1158319"/>
              <a:gd name="connsiteY2" fmla="*/ 0 h 891497"/>
              <a:gd name="connsiteX3" fmla="*/ 1158319 w 1158319"/>
              <a:gd name="connsiteY3" fmla="*/ 445749 h 891497"/>
              <a:gd name="connsiteX4" fmla="*/ 1158319 w 1158319"/>
              <a:gd name="connsiteY4" fmla="*/ 891497 h 891497"/>
              <a:gd name="connsiteX5" fmla="*/ 555993 w 1158319"/>
              <a:gd name="connsiteY5" fmla="*/ 891497 h 891497"/>
              <a:gd name="connsiteX6" fmla="*/ 0 w 1158319"/>
              <a:gd name="connsiteY6" fmla="*/ 891497 h 891497"/>
              <a:gd name="connsiteX7" fmla="*/ 0 w 1158319"/>
              <a:gd name="connsiteY7" fmla="*/ 454663 h 891497"/>
              <a:gd name="connsiteX8" fmla="*/ 0 w 1158319"/>
              <a:gd name="connsiteY8" fmla="*/ 0 h 8914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8319" h="891497" extrusionOk="0">
                <a:moveTo>
                  <a:pt x="0" y="0"/>
                </a:moveTo>
                <a:cubicBezTo>
                  <a:pt x="218909" y="-27215"/>
                  <a:pt x="356272" y="58621"/>
                  <a:pt x="555993" y="0"/>
                </a:cubicBezTo>
                <a:cubicBezTo>
                  <a:pt x="755714" y="-58621"/>
                  <a:pt x="957234" y="4460"/>
                  <a:pt x="1158319" y="0"/>
                </a:cubicBezTo>
                <a:cubicBezTo>
                  <a:pt x="1158542" y="120050"/>
                  <a:pt x="1108464" y="232336"/>
                  <a:pt x="1158319" y="445749"/>
                </a:cubicBezTo>
                <a:cubicBezTo>
                  <a:pt x="1208174" y="659162"/>
                  <a:pt x="1134707" y="710727"/>
                  <a:pt x="1158319" y="891497"/>
                </a:cubicBezTo>
                <a:cubicBezTo>
                  <a:pt x="1011429" y="932130"/>
                  <a:pt x="811492" y="872558"/>
                  <a:pt x="555993" y="891497"/>
                </a:cubicBezTo>
                <a:cubicBezTo>
                  <a:pt x="300494" y="910436"/>
                  <a:pt x="144033" y="869785"/>
                  <a:pt x="0" y="891497"/>
                </a:cubicBezTo>
                <a:cubicBezTo>
                  <a:pt x="-46311" y="793153"/>
                  <a:pt x="26373" y="630499"/>
                  <a:pt x="0" y="454663"/>
                </a:cubicBezTo>
                <a:cubicBezTo>
                  <a:pt x="-26373" y="278827"/>
                  <a:pt x="11694" y="128144"/>
                  <a:pt x="0" y="0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59757359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21" name="Rektangel 120">
            <a:extLst>
              <a:ext uri="{FF2B5EF4-FFF2-40B4-BE49-F238E27FC236}">
                <a16:creationId xmlns:a16="http://schemas.microsoft.com/office/drawing/2014/main" id="{4E89BCED-8DB3-1CBC-4300-9ED8E2B2E542}"/>
              </a:ext>
            </a:extLst>
          </p:cNvPr>
          <p:cNvSpPr/>
          <p:nvPr/>
        </p:nvSpPr>
        <p:spPr>
          <a:xfrm>
            <a:off x="3497411" y="3869559"/>
            <a:ext cx="1158319" cy="891497"/>
          </a:xfrm>
          <a:custGeom>
            <a:avLst/>
            <a:gdLst>
              <a:gd name="connsiteX0" fmla="*/ 0 w 1158319"/>
              <a:gd name="connsiteY0" fmla="*/ 0 h 891497"/>
              <a:gd name="connsiteX1" fmla="*/ 555993 w 1158319"/>
              <a:gd name="connsiteY1" fmla="*/ 0 h 891497"/>
              <a:gd name="connsiteX2" fmla="*/ 1158319 w 1158319"/>
              <a:gd name="connsiteY2" fmla="*/ 0 h 891497"/>
              <a:gd name="connsiteX3" fmla="*/ 1158319 w 1158319"/>
              <a:gd name="connsiteY3" fmla="*/ 445749 h 891497"/>
              <a:gd name="connsiteX4" fmla="*/ 1158319 w 1158319"/>
              <a:gd name="connsiteY4" fmla="*/ 891497 h 891497"/>
              <a:gd name="connsiteX5" fmla="*/ 555993 w 1158319"/>
              <a:gd name="connsiteY5" fmla="*/ 891497 h 891497"/>
              <a:gd name="connsiteX6" fmla="*/ 0 w 1158319"/>
              <a:gd name="connsiteY6" fmla="*/ 891497 h 891497"/>
              <a:gd name="connsiteX7" fmla="*/ 0 w 1158319"/>
              <a:gd name="connsiteY7" fmla="*/ 454663 h 891497"/>
              <a:gd name="connsiteX8" fmla="*/ 0 w 1158319"/>
              <a:gd name="connsiteY8" fmla="*/ 0 h 8914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8319" h="891497" extrusionOk="0">
                <a:moveTo>
                  <a:pt x="0" y="0"/>
                </a:moveTo>
                <a:cubicBezTo>
                  <a:pt x="218909" y="-27215"/>
                  <a:pt x="356272" y="58621"/>
                  <a:pt x="555993" y="0"/>
                </a:cubicBezTo>
                <a:cubicBezTo>
                  <a:pt x="755714" y="-58621"/>
                  <a:pt x="957234" y="4460"/>
                  <a:pt x="1158319" y="0"/>
                </a:cubicBezTo>
                <a:cubicBezTo>
                  <a:pt x="1158542" y="120050"/>
                  <a:pt x="1108464" y="232336"/>
                  <a:pt x="1158319" y="445749"/>
                </a:cubicBezTo>
                <a:cubicBezTo>
                  <a:pt x="1208174" y="659162"/>
                  <a:pt x="1134707" y="710727"/>
                  <a:pt x="1158319" y="891497"/>
                </a:cubicBezTo>
                <a:cubicBezTo>
                  <a:pt x="1011429" y="932130"/>
                  <a:pt x="811492" y="872558"/>
                  <a:pt x="555993" y="891497"/>
                </a:cubicBezTo>
                <a:cubicBezTo>
                  <a:pt x="300494" y="910436"/>
                  <a:pt x="144033" y="869785"/>
                  <a:pt x="0" y="891497"/>
                </a:cubicBezTo>
                <a:cubicBezTo>
                  <a:pt x="-46311" y="793153"/>
                  <a:pt x="26373" y="630499"/>
                  <a:pt x="0" y="454663"/>
                </a:cubicBezTo>
                <a:cubicBezTo>
                  <a:pt x="-26373" y="278827"/>
                  <a:pt x="11694" y="128144"/>
                  <a:pt x="0" y="0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59757359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22" name="Rektangel 121">
            <a:extLst>
              <a:ext uri="{FF2B5EF4-FFF2-40B4-BE49-F238E27FC236}">
                <a16:creationId xmlns:a16="http://schemas.microsoft.com/office/drawing/2014/main" id="{5CA2A4B8-FA45-AA37-1A0D-1D4A1D69C778}"/>
              </a:ext>
            </a:extLst>
          </p:cNvPr>
          <p:cNvSpPr/>
          <p:nvPr/>
        </p:nvSpPr>
        <p:spPr>
          <a:xfrm>
            <a:off x="3497411" y="2847477"/>
            <a:ext cx="1158319" cy="891497"/>
          </a:xfrm>
          <a:custGeom>
            <a:avLst/>
            <a:gdLst>
              <a:gd name="connsiteX0" fmla="*/ 0 w 1158319"/>
              <a:gd name="connsiteY0" fmla="*/ 0 h 891497"/>
              <a:gd name="connsiteX1" fmla="*/ 555993 w 1158319"/>
              <a:gd name="connsiteY1" fmla="*/ 0 h 891497"/>
              <a:gd name="connsiteX2" fmla="*/ 1158319 w 1158319"/>
              <a:gd name="connsiteY2" fmla="*/ 0 h 891497"/>
              <a:gd name="connsiteX3" fmla="*/ 1158319 w 1158319"/>
              <a:gd name="connsiteY3" fmla="*/ 445749 h 891497"/>
              <a:gd name="connsiteX4" fmla="*/ 1158319 w 1158319"/>
              <a:gd name="connsiteY4" fmla="*/ 891497 h 891497"/>
              <a:gd name="connsiteX5" fmla="*/ 555993 w 1158319"/>
              <a:gd name="connsiteY5" fmla="*/ 891497 h 891497"/>
              <a:gd name="connsiteX6" fmla="*/ 0 w 1158319"/>
              <a:gd name="connsiteY6" fmla="*/ 891497 h 891497"/>
              <a:gd name="connsiteX7" fmla="*/ 0 w 1158319"/>
              <a:gd name="connsiteY7" fmla="*/ 454663 h 891497"/>
              <a:gd name="connsiteX8" fmla="*/ 0 w 1158319"/>
              <a:gd name="connsiteY8" fmla="*/ 0 h 8914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8319" h="891497" extrusionOk="0">
                <a:moveTo>
                  <a:pt x="0" y="0"/>
                </a:moveTo>
                <a:cubicBezTo>
                  <a:pt x="218909" y="-27215"/>
                  <a:pt x="356272" y="58621"/>
                  <a:pt x="555993" y="0"/>
                </a:cubicBezTo>
                <a:cubicBezTo>
                  <a:pt x="755714" y="-58621"/>
                  <a:pt x="957234" y="4460"/>
                  <a:pt x="1158319" y="0"/>
                </a:cubicBezTo>
                <a:cubicBezTo>
                  <a:pt x="1158542" y="120050"/>
                  <a:pt x="1108464" y="232336"/>
                  <a:pt x="1158319" y="445749"/>
                </a:cubicBezTo>
                <a:cubicBezTo>
                  <a:pt x="1208174" y="659162"/>
                  <a:pt x="1134707" y="710727"/>
                  <a:pt x="1158319" y="891497"/>
                </a:cubicBezTo>
                <a:cubicBezTo>
                  <a:pt x="1011429" y="932130"/>
                  <a:pt x="811492" y="872558"/>
                  <a:pt x="555993" y="891497"/>
                </a:cubicBezTo>
                <a:cubicBezTo>
                  <a:pt x="300494" y="910436"/>
                  <a:pt x="144033" y="869785"/>
                  <a:pt x="0" y="891497"/>
                </a:cubicBezTo>
                <a:cubicBezTo>
                  <a:pt x="-46311" y="793153"/>
                  <a:pt x="26373" y="630499"/>
                  <a:pt x="0" y="454663"/>
                </a:cubicBezTo>
                <a:cubicBezTo>
                  <a:pt x="-26373" y="278827"/>
                  <a:pt x="11694" y="128144"/>
                  <a:pt x="0" y="0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59757359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23" name="Rektangel 122">
            <a:extLst>
              <a:ext uri="{FF2B5EF4-FFF2-40B4-BE49-F238E27FC236}">
                <a16:creationId xmlns:a16="http://schemas.microsoft.com/office/drawing/2014/main" id="{B9338868-2DC2-0B50-CC6D-A11E4DE8B826}"/>
              </a:ext>
            </a:extLst>
          </p:cNvPr>
          <p:cNvSpPr/>
          <p:nvPr/>
        </p:nvSpPr>
        <p:spPr>
          <a:xfrm>
            <a:off x="3539429" y="794608"/>
            <a:ext cx="1158319" cy="891497"/>
          </a:xfrm>
          <a:custGeom>
            <a:avLst/>
            <a:gdLst>
              <a:gd name="connsiteX0" fmla="*/ 0 w 1158319"/>
              <a:gd name="connsiteY0" fmla="*/ 0 h 891497"/>
              <a:gd name="connsiteX1" fmla="*/ 555993 w 1158319"/>
              <a:gd name="connsiteY1" fmla="*/ 0 h 891497"/>
              <a:gd name="connsiteX2" fmla="*/ 1158319 w 1158319"/>
              <a:gd name="connsiteY2" fmla="*/ 0 h 891497"/>
              <a:gd name="connsiteX3" fmla="*/ 1158319 w 1158319"/>
              <a:gd name="connsiteY3" fmla="*/ 445749 h 891497"/>
              <a:gd name="connsiteX4" fmla="*/ 1158319 w 1158319"/>
              <a:gd name="connsiteY4" fmla="*/ 891497 h 891497"/>
              <a:gd name="connsiteX5" fmla="*/ 555993 w 1158319"/>
              <a:gd name="connsiteY5" fmla="*/ 891497 h 891497"/>
              <a:gd name="connsiteX6" fmla="*/ 0 w 1158319"/>
              <a:gd name="connsiteY6" fmla="*/ 891497 h 891497"/>
              <a:gd name="connsiteX7" fmla="*/ 0 w 1158319"/>
              <a:gd name="connsiteY7" fmla="*/ 454663 h 891497"/>
              <a:gd name="connsiteX8" fmla="*/ 0 w 1158319"/>
              <a:gd name="connsiteY8" fmla="*/ 0 h 8914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8319" h="891497" extrusionOk="0">
                <a:moveTo>
                  <a:pt x="0" y="0"/>
                </a:moveTo>
                <a:cubicBezTo>
                  <a:pt x="218909" y="-27215"/>
                  <a:pt x="356272" y="58621"/>
                  <a:pt x="555993" y="0"/>
                </a:cubicBezTo>
                <a:cubicBezTo>
                  <a:pt x="755714" y="-58621"/>
                  <a:pt x="957234" y="4460"/>
                  <a:pt x="1158319" y="0"/>
                </a:cubicBezTo>
                <a:cubicBezTo>
                  <a:pt x="1158542" y="120050"/>
                  <a:pt x="1108464" y="232336"/>
                  <a:pt x="1158319" y="445749"/>
                </a:cubicBezTo>
                <a:cubicBezTo>
                  <a:pt x="1208174" y="659162"/>
                  <a:pt x="1134707" y="710727"/>
                  <a:pt x="1158319" y="891497"/>
                </a:cubicBezTo>
                <a:cubicBezTo>
                  <a:pt x="1011429" y="932130"/>
                  <a:pt x="811492" y="872558"/>
                  <a:pt x="555993" y="891497"/>
                </a:cubicBezTo>
                <a:cubicBezTo>
                  <a:pt x="300494" y="910436"/>
                  <a:pt x="144033" y="869785"/>
                  <a:pt x="0" y="891497"/>
                </a:cubicBezTo>
                <a:cubicBezTo>
                  <a:pt x="-46311" y="793153"/>
                  <a:pt x="26373" y="630499"/>
                  <a:pt x="0" y="454663"/>
                </a:cubicBezTo>
                <a:cubicBezTo>
                  <a:pt x="-26373" y="278827"/>
                  <a:pt x="11694" y="128144"/>
                  <a:pt x="0" y="0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59757359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24" name="Tekstfelt 123">
            <a:extLst>
              <a:ext uri="{FF2B5EF4-FFF2-40B4-BE49-F238E27FC236}">
                <a16:creationId xmlns:a16="http://schemas.microsoft.com/office/drawing/2014/main" id="{48F278E7-394B-EA7B-584A-66548202E992}"/>
              </a:ext>
            </a:extLst>
          </p:cNvPr>
          <p:cNvSpPr txBox="1"/>
          <p:nvPr/>
        </p:nvSpPr>
        <p:spPr>
          <a:xfrm>
            <a:off x="757036" y="1111393"/>
            <a:ext cx="10263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000" dirty="0">
                <a:latin typeface="Abc Ny" panose="02000503000000000000" pitchFamily="2" charset="0"/>
              </a:rPr>
              <a:t>EN  SÆL</a:t>
            </a:r>
          </a:p>
        </p:txBody>
      </p:sp>
      <p:sp>
        <p:nvSpPr>
          <p:cNvPr id="125" name="Tekstfelt 124">
            <a:extLst>
              <a:ext uri="{FF2B5EF4-FFF2-40B4-BE49-F238E27FC236}">
                <a16:creationId xmlns:a16="http://schemas.microsoft.com/office/drawing/2014/main" id="{F1415045-64B0-59EB-1389-935C32B71DB0}"/>
              </a:ext>
            </a:extLst>
          </p:cNvPr>
          <p:cNvSpPr txBox="1"/>
          <p:nvPr/>
        </p:nvSpPr>
        <p:spPr>
          <a:xfrm>
            <a:off x="695888" y="2196589"/>
            <a:ext cx="22171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000" dirty="0">
                <a:latin typeface="Abc Ny" panose="02000503000000000000" pitchFamily="2" charset="0"/>
              </a:rPr>
              <a:t>EN  SÆL  I  EN  SKO</a:t>
            </a:r>
          </a:p>
        </p:txBody>
      </p:sp>
      <p:sp>
        <p:nvSpPr>
          <p:cNvPr id="126" name="Tekstfelt 125">
            <a:extLst>
              <a:ext uri="{FF2B5EF4-FFF2-40B4-BE49-F238E27FC236}">
                <a16:creationId xmlns:a16="http://schemas.microsoft.com/office/drawing/2014/main" id="{A358E208-E1E7-85F0-BD39-A1E7B52D057F}"/>
              </a:ext>
            </a:extLst>
          </p:cNvPr>
          <p:cNvSpPr txBox="1"/>
          <p:nvPr/>
        </p:nvSpPr>
        <p:spPr>
          <a:xfrm>
            <a:off x="711016" y="4311152"/>
            <a:ext cx="22163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000" dirty="0">
                <a:latin typeface="Abc Ny" panose="02000503000000000000" pitchFamily="2" charset="0"/>
              </a:rPr>
              <a:t>TO  SKO  PÅ  EN  Ø</a:t>
            </a:r>
          </a:p>
        </p:txBody>
      </p:sp>
      <p:sp>
        <p:nvSpPr>
          <p:cNvPr id="127" name="Rektangel: afrundede hjørner 126">
            <a:extLst>
              <a:ext uri="{FF2B5EF4-FFF2-40B4-BE49-F238E27FC236}">
                <a16:creationId xmlns:a16="http://schemas.microsoft.com/office/drawing/2014/main" id="{AABD62B2-E5F6-7ECD-7E45-9F071C779A96}"/>
              </a:ext>
            </a:extLst>
          </p:cNvPr>
          <p:cNvSpPr/>
          <p:nvPr/>
        </p:nvSpPr>
        <p:spPr>
          <a:xfrm>
            <a:off x="691050" y="1086725"/>
            <a:ext cx="1158320" cy="385289"/>
          </a:xfrm>
          <a:prstGeom prst="roundRect">
            <a:avLst/>
          </a:prstGeom>
          <a:noFill/>
          <a:ln>
            <a:solidFill>
              <a:srgbClr val="6D9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28" name="Rektangel: afrundede hjørner 127">
            <a:extLst>
              <a:ext uri="{FF2B5EF4-FFF2-40B4-BE49-F238E27FC236}">
                <a16:creationId xmlns:a16="http://schemas.microsoft.com/office/drawing/2014/main" id="{C4B3F4F7-8D16-4EF6-6296-EAD0E35C1A79}"/>
              </a:ext>
            </a:extLst>
          </p:cNvPr>
          <p:cNvSpPr/>
          <p:nvPr/>
        </p:nvSpPr>
        <p:spPr>
          <a:xfrm>
            <a:off x="691049" y="2160589"/>
            <a:ext cx="2154043" cy="385289"/>
          </a:xfrm>
          <a:prstGeom prst="roundRect">
            <a:avLst/>
          </a:prstGeom>
          <a:noFill/>
          <a:ln>
            <a:solidFill>
              <a:srgbClr val="6D9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29" name="Rektangel: afrundede hjørner 128">
            <a:extLst>
              <a:ext uri="{FF2B5EF4-FFF2-40B4-BE49-F238E27FC236}">
                <a16:creationId xmlns:a16="http://schemas.microsoft.com/office/drawing/2014/main" id="{75C099DF-90FC-EAA4-0E05-63C69148099D}"/>
              </a:ext>
            </a:extLst>
          </p:cNvPr>
          <p:cNvSpPr/>
          <p:nvPr/>
        </p:nvSpPr>
        <p:spPr>
          <a:xfrm>
            <a:off x="666827" y="3268337"/>
            <a:ext cx="1773384" cy="385289"/>
          </a:xfrm>
          <a:prstGeom prst="roundRect">
            <a:avLst/>
          </a:prstGeom>
          <a:noFill/>
          <a:ln>
            <a:solidFill>
              <a:srgbClr val="6D9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30" name="Rektangel: afrundede hjørner 129">
            <a:extLst>
              <a:ext uri="{FF2B5EF4-FFF2-40B4-BE49-F238E27FC236}">
                <a16:creationId xmlns:a16="http://schemas.microsoft.com/office/drawing/2014/main" id="{60ACF824-806F-2AB9-32AF-089C3ABA398D}"/>
              </a:ext>
            </a:extLst>
          </p:cNvPr>
          <p:cNvSpPr/>
          <p:nvPr/>
        </p:nvSpPr>
        <p:spPr>
          <a:xfrm>
            <a:off x="679541" y="4305993"/>
            <a:ext cx="2165552" cy="385289"/>
          </a:xfrm>
          <a:prstGeom prst="roundRect">
            <a:avLst/>
          </a:prstGeom>
          <a:noFill/>
          <a:ln>
            <a:solidFill>
              <a:srgbClr val="6D9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31" name="Rektangel 130">
            <a:extLst>
              <a:ext uri="{FF2B5EF4-FFF2-40B4-BE49-F238E27FC236}">
                <a16:creationId xmlns:a16="http://schemas.microsoft.com/office/drawing/2014/main" id="{72DBBBC1-7B64-FC03-7BE3-E5CA5EBE934B}"/>
              </a:ext>
            </a:extLst>
          </p:cNvPr>
          <p:cNvSpPr/>
          <p:nvPr/>
        </p:nvSpPr>
        <p:spPr>
          <a:xfrm>
            <a:off x="3410967" y="6918575"/>
            <a:ext cx="1158319" cy="891497"/>
          </a:xfrm>
          <a:custGeom>
            <a:avLst/>
            <a:gdLst>
              <a:gd name="connsiteX0" fmla="*/ 0 w 1158319"/>
              <a:gd name="connsiteY0" fmla="*/ 0 h 891497"/>
              <a:gd name="connsiteX1" fmla="*/ 555993 w 1158319"/>
              <a:gd name="connsiteY1" fmla="*/ 0 h 891497"/>
              <a:gd name="connsiteX2" fmla="*/ 1158319 w 1158319"/>
              <a:gd name="connsiteY2" fmla="*/ 0 h 891497"/>
              <a:gd name="connsiteX3" fmla="*/ 1158319 w 1158319"/>
              <a:gd name="connsiteY3" fmla="*/ 445749 h 891497"/>
              <a:gd name="connsiteX4" fmla="*/ 1158319 w 1158319"/>
              <a:gd name="connsiteY4" fmla="*/ 891497 h 891497"/>
              <a:gd name="connsiteX5" fmla="*/ 555993 w 1158319"/>
              <a:gd name="connsiteY5" fmla="*/ 891497 h 891497"/>
              <a:gd name="connsiteX6" fmla="*/ 0 w 1158319"/>
              <a:gd name="connsiteY6" fmla="*/ 891497 h 891497"/>
              <a:gd name="connsiteX7" fmla="*/ 0 w 1158319"/>
              <a:gd name="connsiteY7" fmla="*/ 454663 h 891497"/>
              <a:gd name="connsiteX8" fmla="*/ 0 w 1158319"/>
              <a:gd name="connsiteY8" fmla="*/ 0 h 8914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8319" h="891497" extrusionOk="0">
                <a:moveTo>
                  <a:pt x="0" y="0"/>
                </a:moveTo>
                <a:cubicBezTo>
                  <a:pt x="218909" y="-27215"/>
                  <a:pt x="356272" y="58621"/>
                  <a:pt x="555993" y="0"/>
                </a:cubicBezTo>
                <a:cubicBezTo>
                  <a:pt x="755714" y="-58621"/>
                  <a:pt x="957234" y="4460"/>
                  <a:pt x="1158319" y="0"/>
                </a:cubicBezTo>
                <a:cubicBezTo>
                  <a:pt x="1158542" y="120050"/>
                  <a:pt x="1108464" y="232336"/>
                  <a:pt x="1158319" y="445749"/>
                </a:cubicBezTo>
                <a:cubicBezTo>
                  <a:pt x="1208174" y="659162"/>
                  <a:pt x="1134707" y="710727"/>
                  <a:pt x="1158319" y="891497"/>
                </a:cubicBezTo>
                <a:cubicBezTo>
                  <a:pt x="1011429" y="932130"/>
                  <a:pt x="811492" y="872558"/>
                  <a:pt x="555993" y="891497"/>
                </a:cubicBezTo>
                <a:cubicBezTo>
                  <a:pt x="300494" y="910436"/>
                  <a:pt x="144033" y="869785"/>
                  <a:pt x="0" y="891497"/>
                </a:cubicBezTo>
                <a:cubicBezTo>
                  <a:pt x="-46311" y="793153"/>
                  <a:pt x="26373" y="630499"/>
                  <a:pt x="0" y="454663"/>
                </a:cubicBezTo>
                <a:cubicBezTo>
                  <a:pt x="-26373" y="278827"/>
                  <a:pt x="11694" y="128144"/>
                  <a:pt x="0" y="0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59757359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32" name="Rektangel 131">
            <a:extLst>
              <a:ext uri="{FF2B5EF4-FFF2-40B4-BE49-F238E27FC236}">
                <a16:creationId xmlns:a16="http://schemas.microsoft.com/office/drawing/2014/main" id="{92B44979-7D35-085D-9CF5-F24735FD0FD7}"/>
              </a:ext>
            </a:extLst>
          </p:cNvPr>
          <p:cNvSpPr/>
          <p:nvPr/>
        </p:nvSpPr>
        <p:spPr>
          <a:xfrm>
            <a:off x="3386652" y="8971444"/>
            <a:ext cx="1158319" cy="891497"/>
          </a:xfrm>
          <a:custGeom>
            <a:avLst/>
            <a:gdLst>
              <a:gd name="connsiteX0" fmla="*/ 0 w 1158319"/>
              <a:gd name="connsiteY0" fmla="*/ 0 h 891497"/>
              <a:gd name="connsiteX1" fmla="*/ 555993 w 1158319"/>
              <a:gd name="connsiteY1" fmla="*/ 0 h 891497"/>
              <a:gd name="connsiteX2" fmla="*/ 1158319 w 1158319"/>
              <a:gd name="connsiteY2" fmla="*/ 0 h 891497"/>
              <a:gd name="connsiteX3" fmla="*/ 1158319 w 1158319"/>
              <a:gd name="connsiteY3" fmla="*/ 445749 h 891497"/>
              <a:gd name="connsiteX4" fmla="*/ 1158319 w 1158319"/>
              <a:gd name="connsiteY4" fmla="*/ 891497 h 891497"/>
              <a:gd name="connsiteX5" fmla="*/ 555993 w 1158319"/>
              <a:gd name="connsiteY5" fmla="*/ 891497 h 891497"/>
              <a:gd name="connsiteX6" fmla="*/ 0 w 1158319"/>
              <a:gd name="connsiteY6" fmla="*/ 891497 h 891497"/>
              <a:gd name="connsiteX7" fmla="*/ 0 w 1158319"/>
              <a:gd name="connsiteY7" fmla="*/ 454663 h 891497"/>
              <a:gd name="connsiteX8" fmla="*/ 0 w 1158319"/>
              <a:gd name="connsiteY8" fmla="*/ 0 h 8914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8319" h="891497" extrusionOk="0">
                <a:moveTo>
                  <a:pt x="0" y="0"/>
                </a:moveTo>
                <a:cubicBezTo>
                  <a:pt x="218909" y="-27215"/>
                  <a:pt x="356272" y="58621"/>
                  <a:pt x="555993" y="0"/>
                </a:cubicBezTo>
                <a:cubicBezTo>
                  <a:pt x="755714" y="-58621"/>
                  <a:pt x="957234" y="4460"/>
                  <a:pt x="1158319" y="0"/>
                </a:cubicBezTo>
                <a:cubicBezTo>
                  <a:pt x="1158542" y="120050"/>
                  <a:pt x="1108464" y="232336"/>
                  <a:pt x="1158319" y="445749"/>
                </a:cubicBezTo>
                <a:cubicBezTo>
                  <a:pt x="1208174" y="659162"/>
                  <a:pt x="1134707" y="710727"/>
                  <a:pt x="1158319" y="891497"/>
                </a:cubicBezTo>
                <a:cubicBezTo>
                  <a:pt x="1011429" y="932130"/>
                  <a:pt x="811492" y="872558"/>
                  <a:pt x="555993" y="891497"/>
                </a:cubicBezTo>
                <a:cubicBezTo>
                  <a:pt x="300494" y="910436"/>
                  <a:pt x="144033" y="869785"/>
                  <a:pt x="0" y="891497"/>
                </a:cubicBezTo>
                <a:cubicBezTo>
                  <a:pt x="-46311" y="793153"/>
                  <a:pt x="26373" y="630499"/>
                  <a:pt x="0" y="454663"/>
                </a:cubicBezTo>
                <a:cubicBezTo>
                  <a:pt x="-26373" y="278827"/>
                  <a:pt x="11694" y="128144"/>
                  <a:pt x="0" y="0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59757359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33" name="Rektangel 132">
            <a:extLst>
              <a:ext uri="{FF2B5EF4-FFF2-40B4-BE49-F238E27FC236}">
                <a16:creationId xmlns:a16="http://schemas.microsoft.com/office/drawing/2014/main" id="{BE8DA123-1306-C53F-19FD-32DEA7C3ED22}"/>
              </a:ext>
            </a:extLst>
          </p:cNvPr>
          <p:cNvSpPr/>
          <p:nvPr/>
        </p:nvSpPr>
        <p:spPr>
          <a:xfrm>
            <a:off x="3386652" y="7949362"/>
            <a:ext cx="1158319" cy="891497"/>
          </a:xfrm>
          <a:custGeom>
            <a:avLst/>
            <a:gdLst>
              <a:gd name="connsiteX0" fmla="*/ 0 w 1158319"/>
              <a:gd name="connsiteY0" fmla="*/ 0 h 891497"/>
              <a:gd name="connsiteX1" fmla="*/ 555993 w 1158319"/>
              <a:gd name="connsiteY1" fmla="*/ 0 h 891497"/>
              <a:gd name="connsiteX2" fmla="*/ 1158319 w 1158319"/>
              <a:gd name="connsiteY2" fmla="*/ 0 h 891497"/>
              <a:gd name="connsiteX3" fmla="*/ 1158319 w 1158319"/>
              <a:gd name="connsiteY3" fmla="*/ 445749 h 891497"/>
              <a:gd name="connsiteX4" fmla="*/ 1158319 w 1158319"/>
              <a:gd name="connsiteY4" fmla="*/ 891497 h 891497"/>
              <a:gd name="connsiteX5" fmla="*/ 555993 w 1158319"/>
              <a:gd name="connsiteY5" fmla="*/ 891497 h 891497"/>
              <a:gd name="connsiteX6" fmla="*/ 0 w 1158319"/>
              <a:gd name="connsiteY6" fmla="*/ 891497 h 891497"/>
              <a:gd name="connsiteX7" fmla="*/ 0 w 1158319"/>
              <a:gd name="connsiteY7" fmla="*/ 454663 h 891497"/>
              <a:gd name="connsiteX8" fmla="*/ 0 w 1158319"/>
              <a:gd name="connsiteY8" fmla="*/ 0 h 8914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8319" h="891497" extrusionOk="0">
                <a:moveTo>
                  <a:pt x="0" y="0"/>
                </a:moveTo>
                <a:cubicBezTo>
                  <a:pt x="218909" y="-27215"/>
                  <a:pt x="356272" y="58621"/>
                  <a:pt x="555993" y="0"/>
                </a:cubicBezTo>
                <a:cubicBezTo>
                  <a:pt x="755714" y="-58621"/>
                  <a:pt x="957234" y="4460"/>
                  <a:pt x="1158319" y="0"/>
                </a:cubicBezTo>
                <a:cubicBezTo>
                  <a:pt x="1158542" y="120050"/>
                  <a:pt x="1108464" y="232336"/>
                  <a:pt x="1158319" y="445749"/>
                </a:cubicBezTo>
                <a:cubicBezTo>
                  <a:pt x="1208174" y="659162"/>
                  <a:pt x="1134707" y="710727"/>
                  <a:pt x="1158319" y="891497"/>
                </a:cubicBezTo>
                <a:cubicBezTo>
                  <a:pt x="1011429" y="932130"/>
                  <a:pt x="811492" y="872558"/>
                  <a:pt x="555993" y="891497"/>
                </a:cubicBezTo>
                <a:cubicBezTo>
                  <a:pt x="300494" y="910436"/>
                  <a:pt x="144033" y="869785"/>
                  <a:pt x="0" y="891497"/>
                </a:cubicBezTo>
                <a:cubicBezTo>
                  <a:pt x="-46311" y="793153"/>
                  <a:pt x="26373" y="630499"/>
                  <a:pt x="0" y="454663"/>
                </a:cubicBezTo>
                <a:cubicBezTo>
                  <a:pt x="-26373" y="278827"/>
                  <a:pt x="11694" y="128144"/>
                  <a:pt x="0" y="0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59757359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34" name="Rektangel 133">
            <a:extLst>
              <a:ext uri="{FF2B5EF4-FFF2-40B4-BE49-F238E27FC236}">
                <a16:creationId xmlns:a16="http://schemas.microsoft.com/office/drawing/2014/main" id="{439EF309-2845-5EC8-60D8-DC6D9CBB13B3}"/>
              </a:ext>
            </a:extLst>
          </p:cNvPr>
          <p:cNvSpPr/>
          <p:nvPr/>
        </p:nvSpPr>
        <p:spPr>
          <a:xfrm>
            <a:off x="3428670" y="5896493"/>
            <a:ext cx="1158319" cy="891497"/>
          </a:xfrm>
          <a:custGeom>
            <a:avLst/>
            <a:gdLst>
              <a:gd name="connsiteX0" fmla="*/ 0 w 1158319"/>
              <a:gd name="connsiteY0" fmla="*/ 0 h 891497"/>
              <a:gd name="connsiteX1" fmla="*/ 555993 w 1158319"/>
              <a:gd name="connsiteY1" fmla="*/ 0 h 891497"/>
              <a:gd name="connsiteX2" fmla="*/ 1158319 w 1158319"/>
              <a:gd name="connsiteY2" fmla="*/ 0 h 891497"/>
              <a:gd name="connsiteX3" fmla="*/ 1158319 w 1158319"/>
              <a:gd name="connsiteY3" fmla="*/ 445749 h 891497"/>
              <a:gd name="connsiteX4" fmla="*/ 1158319 w 1158319"/>
              <a:gd name="connsiteY4" fmla="*/ 891497 h 891497"/>
              <a:gd name="connsiteX5" fmla="*/ 555993 w 1158319"/>
              <a:gd name="connsiteY5" fmla="*/ 891497 h 891497"/>
              <a:gd name="connsiteX6" fmla="*/ 0 w 1158319"/>
              <a:gd name="connsiteY6" fmla="*/ 891497 h 891497"/>
              <a:gd name="connsiteX7" fmla="*/ 0 w 1158319"/>
              <a:gd name="connsiteY7" fmla="*/ 454663 h 891497"/>
              <a:gd name="connsiteX8" fmla="*/ 0 w 1158319"/>
              <a:gd name="connsiteY8" fmla="*/ 0 h 8914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8319" h="891497" extrusionOk="0">
                <a:moveTo>
                  <a:pt x="0" y="0"/>
                </a:moveTo>
                <a:cubicBezTo>
                  <a:pt x="218909" y="-27215"/>
                  <a:pt x="356272" y="58621"/>
                  <a:pt x="555993" y="0"/>
                </a:cubicBezTo>
                <a:cubicBezTo>
                  <a:pt x="755714" y="-58621"/>
                  <a:pt x="957234" y="4460"/>
                  <a:pt x="1158319" y="0"/>
                </a:cubicBezTo>
                <a:cubicBezTo>
                  <a:pt x="1158542" y="120050"/>
                  <a:pt x="1108464" y="232336"/>
                  <a:pt x="1158319" y="445749"/>
                </a:cubicBezTo>
                <a:cubicBezTo>
                  <a:pt x="1208174" y="659162"/>
                  <a:pt x="1134707" y="710727"/>
                  <a:pt x="1158319" y="891497"/>
                </a:cubicBezTo>
                <a:cubicBezTo>
                  <a:pt x="1011429" y="932130"/>
                  <a:pt x="811492" y="872558"/>
                  <a:pt x="555993" y="891497"/>
                </a:cubicBezTo>
                <a:cubicBezTo>
                  <a:pt x="300494" y="910436"/>
                  <a:pt x="144033" y="869785"/>
                  <a:pt x="0" y="891497"/>
                </a:cubicBezTo>
                <a:cubicBezTo>
                  <a:pt x="-46311" y="793153"/>
                  <a:pt x="26373" y="630499"/>
                  <a:pt x="0" y="454663"/>
                </a:cubicBezTo>
                <a:cubicBezTo>
                  <a:pt x="-26373" y="278827"/>
                  <a:pt x="11694" y="128144"/>
                  <a:pt x="0" y="0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59757359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35" name="Tekstfelt 134">
            <a:extLst>
              <a:ext uri="{FF2B5EF4-FFF2-40B4-BE49-F238E27FC236}">
                <a16:creationId xmlns:a16="http://schemas.microsoft.com/office/drawing/2014/main" id="{F7D59745-E76B-D0AB-76C2-1E453B0834F8}"/>
              </a:ext>
            </a:extLst>
          </p:cNvPr>
          <p:cNvSpPr txBox="1"/>
          <p:nvPr/>
        </p:nvSpPr>
        <p:spPr>
          <a:xfrm>
            <a:off x="734018" y="6205998"/>
            <a:ext cx="12159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000" dirty="0">
                <a:latin typeface="Abc Ny" panose="02000503000000000000" pitchFamily="2" charset="0"/>
              </a:rPr>
              <a:t>EN  KANO</a:t>
            </a:r>
          </a:p>
        </p:txBody>
      </p:sp>
      <p:sp>
        <p:nvSpPr>
          <p:cNvPr id="136" name="Tekstfelt 135">
            <a:extLst>
              <a:ext uri="{FF2B5EF4-FFF2-40B4-BE49-F238E27FC236}">
                <a16:creationId xmlns:a16="http://schemas.microsoft.com/office/drawing/2014/main" id="{6B286BFF-0896-E0C2-3AF1-5EA33CC3C1FC}"/>
              </a:ext>
            </a:extLst>
          </p:cNvPr>
          <p:cNvSpPr txBox="1"/>
          <p:nvPr/>
        </p:nvSpPr>
        <p:spPr>
          <a:xfrm>
            <a:off x="757036" y="7285681"/>
            <a:ext cx="16180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000" dirty="0">
                <a:latin typeface="Abc Ny" panose="02000503000000000000" pitchFamily="2" charset="0"/>
              </a:rPr>
              <a:t>KANO  I  SØ</a:t>
            </a:r>
          </a:p>
        </p:txBody>
      </p:sp>
      <p:sp>
        <p:nvSpPr>
          <p:cNvPr id="137" name="Tekstfelt 136">
            <a:extLst>
              <a:ext uri="{FF2B5EF4-FFF2-40B4-BE49-F238E27FC236}">
                <a16:creationId xmlns:a16="http://schemas.microsoft.com/office/drawing/2014/main" id="{041F6AB3-E0F7-8463-1B91-0C70E183D676}"/>
              </a:ext>
            </a:extLst>
          </p:cNvPr>
          <p:cNvSpPr txBox="1"/>
          <p:nvPr/>
        </p:nvSpPr>
        <p:spPr>
          <a:xfrm>
            <a:off x="541065" y="9425419"/>
            <a:ext cx="28385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000" dirty="0">
                <a:latin typeface="Abc Ny" panose="02000503000000000000" pitchFamily="2" charset="0"/>
              </a:rPr>
              <a:t>ODA  I  KANO  I  SØ</a:t>
            </a:r>
          </a:p>
        </p:txBody>
      </p:sp>
      <p:sp>
        <p:nvSpPr>
          <p:cNvPr id="138" name="Rektangel: afrundede hjørner 137">
            <a:extLst>
              <a:ext uri="{FF2B5EF4-FFF2-40B4-BE49-F238E27FC236}">
                <a16:creationId xmlns:a16="http://schemas.microsoft.com/office/drawing/2014/main" id="{CAA70437-3D09-ACD3-321A-20E777AADB1E}"/>
              </a:ext>
            </a:extLst>
          </p:cNvPr>
          <p:cNvSpPr/>
          <p:nvPr/>
        </p:nvSpPr>
        <p:spPr>
          <a:xfrm>
            <a:off x="580290" y="6188610"/>
            <a:ext cx="1444341" cy="385289"/>
          </a:xfrm>
          <a:prstGeom prst="roundRect">
            <a:avLst/>
          </a:prstGeom>
          <a:noFill/>
          <a:ln>
            <a:solidFill>
              <a:srgbClr val="6D9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39" name="Rektangel: afrundede hjørner 138">
            <a:extLst>
              <a:ext uri="{FF2B5EF4-FFF2-40B4-BE49-F238E27FC236}">
                <a16:creationId xmlns:a16="http://schemas.microsoft.com/office/drawing/2014/main" id="{4025A7EC-EF9D-9811-81AC-6483B7AC8D4E}"/>
              </a:ext>
            </a:extLst>
          </p:cNvPr>
          <p:cNvSpPr/>
          <p:nvPr/>
        </p:nvSpPr>
        <p:spPr>
          <a:xfrm>
            <a:off x="580290" y="7262474"/>
            <a:ext cx="1849813" cy="385289"/>
          </a:xfrm>
          <a:prstGeom prst="roundRect">
            <a:avLst/>
          </a:prstGeom>
          <a:noFill/>
          <a:ln>
            <a:solidFill>
              <a:srgbClr val="6D9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40" name="Rektangel: afrundede hjørner 139">
            <a:extLst>
              <a:ext uri="{FF2B5EF4-FFF2-40B4-BE49-F238E27FC236}">
                <a16:creationId xmlns:a16="http://schemas.microsoft.com/office/drawing/2014/main" id="{365D83A0-7113-FC6F-81D5-8331C70BDD9A}"/>
              </a:ext>
            </a:extLst>
          </p:cNvPr>
          <p:cNvSpPr/>
          <p:nvPr/>
        </p:nvSpPr>
        <p:spPr>
          <a:xfrm>
            <a:off x="556068" y="8370222"/>
            <a:ext cx="1884142" cy="385289"/>
          </a:xfrm>
          <a:prstGeom prst="roundRect">
            <a:avLst/>
          </a:prstGeom>
          <a:noFill/>
          <a:ln>
            <a:solidFill>
              <a:srgbClr val="6D9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41" name="Rektangel: afrundede hjørner 140">
            <a:extLst>
              <a:ext uri="{FF2B5EF4-FFF2-40B4-BE49-F238E27FC236}">
                <a16:creationId xmlns:a16="http://schemas.microsoft.com/office/drawing/2014/main" id="{6F442B36-421F-494F-244F-B8AD7D7DC911}"/>
              </a:ext>
            </a:extLst>
          </p:cNvPr>
          <p:cNvSpPr/>
          <p:nvPr/>
        </p:nvSpPr>
        <p:spPr>
          <a:xfrm>
            <a:off x="568781" y="9407878"/>
            <a:ext cx="2204093" cy="385289"/>
          </a:xfrm>
          <a:prstGeom prst="roundRect">
            <a:avLst/>
          </a:prstGeom>
          <a:noFill/>
          <a:ln>
            <a:solidFill>
              <a:srgbClr val="6D9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42" name="Rektangel 141">
            <a:extLst>
              <a:ext uri="{FF2B5EF4-FFF2-40B4-BE49-F238E27FC236}">
                <a16:creationId xmlns:a16="http://schemas.microsoft.com/office/drawing/2014/main" id="{481756F6-BFBE-27E3-A7DC-1225BACF4EC9}"/>
              </a:ext>
            </a:extLst>
          </p:cNvPr>
          <p:cNvSpPr/>
          <p:nvPr/>
        </p:nvSpPr>
        <p:spPr>
          <a:xfrm>
            <a:off x="3400860" y="11944506"/>
            <a:ext cx="1158319" cy="891497"/>
          </a:xfrm>
          <a:custGeom>
            <a:avLst/>
            <a:gdLst>
              <a:gd name="connsiteX0" fmla="*/ 0 w 1158319"/>
              <a:gd name="connsiteY0" fmla="*/ 0 h 891497"/>
              <a:gd name="connsiteX1" fmla="*/ 555993 w 1158319"/>
              <a:gd name="connsiteY1" fmla="*/ 0 h 891497"/>
              <a:gd name="connsiteX2" fmla="*/ 1158319 w 1158319"/>
              <a:gd name="connsiteY2" fmla="*/ 0 h 891497"/>
              <a:gd name="connsiteX3" fmla="*/ 1158319 w 1158319"/>
              <a:gd name="connsiteY3" fmla="*/ 445749 h 891497"/>
              <a:gd name="connsiteX4" fmla="*/ 1158319 w 1158319"/>
              <a:gd name="connsiteY4" fmla="*/ 891497 h 891497"/>
              <a:gd name="connsiteX5" fmla="*/ 555993 w 1158319"/>
              <a:gd name="connsiteY5" fmla="*/ 891497 h 891497"/>
              <a:gd name="connsiteX6" fmla="*/ 0 w 1158319"/>
              <a:gd name="connsiteY6" fmla="*/ 891497 h 891497"/>
              <a:gd name="connsiteX7" fmla="*/ 0 w 1158319"/>
              <a:gd name="connsiteY7" fmla="*/ 454663 h 891497"/>
              <a:gd name="connsiteX8" fmla="*/ 0 w 1158319"/>
              <a:gd name="connsiteY8" fmla="*/ 0 h 8914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8319" h="891497" extrusionOk="0">
                <a:moveTo>
                  <a:pt x="0" y="0"/>
                </a:moveTo>
                <a:cubicBezTo>
                  <a:pt x="218909" y="-27215"/>
                  <a:pt x="356272" y="58621"/>
                  <a:pt x="555993" y="0"/>
                </a:cubicBezTo>
                <a:cubicBezTo>
                  <a:pt x="755714" y="-58621"/>
                  <a:pt x="957234" y="4460"/>
                  <a:pt x="1158319" y="0"/>
                </a:cubicBezTo>
                <a:cubicBezTo>
                  <a:pt x="1158542" y="120050"/>
                  <a:pt x="1108464" y="232336"/>
                  <a:pt x="1158319" y="445749"/>
                </a:cubicBezTo>
                <a:cubicBezTo>
                  <a:pt x="1208174" y="659162"/>
                  <a:pt x="1134707" y="710727"/>
                  <a:pt x="1158319" y="891497"/>
                </a:cubicBezTo>
                <a:cubicBezTo>
                  <a:pt x="1011429" y="932130"/>
                  <a:pt x="811492" y="872558"/>
                  <a:pt x="555993" y="891497"/>
                </a:cubicBezTo>
                <a:cubicBezTo>
                  <a:pt x="300494" y="910436"/>
                  <a:pt x="144033" y="869785"/>
                  <a:pt x="0" y="891497"/>
                </a:cubicBezTo>
                <a:cubicBezTo>
                  <a:pt x="-46311" y="793153"/>
                  <a:pt x="26373" y="630499"/>
                  <a:pt x="0" y="454663"/>
                </a:cubicBezTo>
                <a:cubicBezTo>
                  <a:pt x="-26373" y="278827"/>
                  <a:pt x="11694" y="128144"/>
                  <a:pt x="0" y="0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59757359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43" name="Rektangel 142">
            <a:extLst>
              <a:ext uri="{FF2B5EF4-FFF2-40B4-BE49-F238E27FC236}">
                <a16:creationId xmlns:a16="http://schemas.microsoft.com/office/drawing/2014/main" id="{2C76124E-A406-29FC-FE21-14A09594ABB4}"/>
              </a:ext>
            </a:extLst>
          </p:cNvPr>
          <p:cNvSpPr/>
          <p:nvPr/>
        </p:nvSpPr>
        <p:spPr>
          <a:xfrm>
            <a:off x="3376545" y="13997375"/>
            <a:ext cx="1158319" cy="891497"/>
          </a:xfrm>
          <a:custGeom>
            <a:avLst/>
            <a:gdLst>
              <a:gd name="connsiteX0" fmla="*/ 0 w 1158319"/>
              <a:gd name="connsiteY0" fmla="*/ 0 h 891497"/>
              <a:gd name="connsiteX1" fmla="*/ 555993 w 1158319"/>
              <a:gd name="connsiteY1" fmla="*/ 0 h 891497"/>
              <a:gd name="connsiteX2" fmla="*/ 1158319 w 1158319"/>
              <a:gd name="connsiteY2" fmla="*/ 0 h 891497"/>
              <a:gd name="connsiteX3" fmla="*/ 1158319 w 1158319"/>
              <a:gd name="connsiteY3" fmla="*/ 445749 h 891497"/>
              <a:gd name="connsiteX4" fmla="*/ 1158319 w 1158319"/>
              <a:gd name="connsiteY4" fmla="*/ 891497 h 891497"/>
              <a:gd name="connsiteX5" fmla="*/ 555993 w 1158319"/>
              <a:gd name="connsiteY5" fmla="*/ 891497 h 891497"/>
              <a:gd name="connsiteX6" fmla="*/ 0 w 1158319"/>
              <a:gd name="connsiteY6" fmla="*/ 891497 h 891497"/>
              <a:gd name="connsiteX7" fmla="*/ 0 w 1158319"/>
              <a:gd name="connsiteY7" fmla="*/ 454663 h 891497"/>
              <a:gd name="connsiteX8" fmla="*/ 0 w 1158319"/>
              <a:gd name="connsiteY8" fmla="*/ 0 h 8914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8319" h="891497" extrusionOk="0">
                <a:moveTo>
                  <a:pt x="0" y="0"/>
                </a:moveTo>
                <a:cubicBezTo>
                  <a:pt x="218909" y="-27215"/>
                  <a:pt x="356272" y="58621"/>
                  <a:pt x="555993" y="0"/>
                </a:cubicBezTo>
                <a:cubicBezTo>
                  <a:pt x="755714" y="-58621"/>
                  <a:pt x="957234" y="4460"/>
                  <a:pt x="1158319" y="0"/>
                </a:cubicBezTo>
                <a:cubicBezTo>
                  <a:pt x="1158542" y="120050"/>
                  <a:pt x="1108464" y="232336"/>
                  <a:pt x="1158319" y="445749"/>
                </a:cubicBezTo>
                <a:cubicBezTo>
                  <a:pt x="1208174" y="659162"/>
                  <a:pt x="1134707" y="710727"/>
                  <a:pt x="1158319" y="891497"/>
                </a:cubicBezTo>
                <a:cubicBezTo>
                  <a:pt x="1011429" y="932130"/>
                  <a:pt x="811492" y="872558"/>
                  <a:pt x="555993" y="891497"/>
                </a:cubicBezTo>
                <a:cubicBezTo>
                  <a:pt x="300494" y="910436"/>
                  <a:pt x="144033" y="869785"/>
                  <a:pt x="0" y="891497"/>
                </a:cubicBezTo>
                <a:cubicBezTo>
                  <a:pt x="-46311" y="793153"/>
                  <a:pt x="26373" y="630499"/>
                  <a:pt x="0" y="454663"/>
                </a:cubicBezTo>
                <a:cubicBezTo>
                  <a:pt x="-26373" y="278827"/>
                  <a:pt x="11694" y="128144"/>
                  <a:pt x="0" y="0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59757359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44" name="Rektangel 143">
            <a:extLst>
              <a:ext uri="{FF2B5EF4-FFF2-40B4-BE49-F238E27FC236}">
                <a16:creationId xmlns:a16="http://schemas.microsoft.com/office/drawing/2014/main" id="{C7EF1508-F16B-3D2E-F705-C54D7EB0D4BA}"/>
              </a:ext>
            </a:extLst>
          </p:cNvPr>
          <p:cNvSpPr/>
          <p:nvPr/>
        </p:nvSpPr>
        <p:spPr>
          <a:xfrm>
            <a:off x="3376545" y="12975293"/>
            <a:ext cx="1158319" cy="891497"/>
          </a:xfrm>
          <a:custGeom>
            <a:avLst/>
            <a:gdLst>
              <a:gd name="connsiteX0" fmla="*/ 0 w 1158319"/>
              <a:gd name="connsiteY0" fmla="*/ 0 h 891497"/>
              <a:gd name="connsiteX1" fmla="*/ 555993 w 1158319"/>
              <a:gd name="connsiteY1" fmla="*/ 0 h 891497"/>
              <a:gd name="connsiteX2" fmla="*/ 1158319 w 1158319"/>
              <a:gd name="connsiteY2" fmla="*/ 0 h 891497"/>
              <a:gd name="connsiteX3" fmla="*/ 1158319 w 1158319"/>
              <a:gd name="connsiteY3" fmla="*/ 445749 h 891497"/>
              <a:gd name="connsiteX4" fmla="*/ 1158319 w 1158319"/>
              <a:gd name="connsiteY4" fmla="*/ 891497 h 891497"/>
              <a:gd name="connsiteX5" fmla="*/ 555993 w 1158319"/>
              <a:gd name="connsiteY5" fmla="*/ 891497 h 891497"/>
              <a:gd name="connsiteX6" fmla="*/ 0 w 1158319"/>
              <a:gd name="connsiteY6" fmla="*/ 891497 h 891497"/>
              <a:gd name="connsiteX7" fmla="*/ 0 w 1158319"/>
              <a:gd name="connsiteY7" fmla="*/ 454663 h 891497"/>
              <a:gd name="connsiteX8" fmla="*/ 0 w 1158319"/>
              <a:gd name="connsiteY8" fmla="*/ 0 h 8914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8319" h="891497" extrusionOk="0">
                <a:moveTo>
                  <a:pt x="0" y="0"/>
                </a:moveTo>
                <a:cubicBezTo>
                  <a:pt x="218909" y="-27215"/>
                  <a:pt x="356272" y="58621"/>
                  <a:pt x="555993" y="0"/>
                </a:cubicBezTo>
                <a:cubicBezTo>
                  <a:pt x="755714" y="-58621"/>
                  <a:pt x="957234" y="4460"/>
                  <a:pt x="1158319" y="0"/>
                </a:cubicBezTo>
                <a:cubicBezTo>
                  <a:pt x="1158542" y="120050"/>
                  <a:pt x="1108464" y="232336"/>
                  <a:pt x="1158319" y="445749"/>
                </a:cubicBezTo>
                <a:cubicBezTo>
                  <a:pt x="1208174" y="659162"/>
                  <a:pt x="1134707" y="710727"/>
                  <a:pt x="1158319" y="891497"/>
                </a:cubicBezTo>
                <a:cubicBezTo>
                  <a:pt x="1011429" y="932130"/>
                  <a:pt x="811492" y="872558"/>
                  <a:pt x="555993" y="891497"/>
                </a:cubicBezTo>
                <a:cubicBezTo>
                  <a:pt x="300494" y="910436"/>
                  <a:pt x="144033" y="869785"/>
                  <a:pt x="0" y="891497"/>
                </a:cubicBezTo>
                <a:cubicBezTo>
                  <a:pt x="-46311" y="793153"/>
                  <a:pt x="26373" y="630499"/>
                  <a:pt x="0" y="454663"/>
                </a:cubicBezTo>
                <a:cubicBezTo>
                  <a:pt x="-26373" y="278827"/>
                  <a:pt x="11694" y="128144"/>
                  <a:pt x="0" y="0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59757359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45" name="Rektangel 144">
            <a:extLst>
              <a:ext uri="{FF2B5EF4-FFF2-40B4-BE49-F238E27FC236}">
                <a16:creationId xmlns:a16="http://schemas.microsoft.com/office/drawing/2014/main" id="{214AA996-8893-63A4-511E-923FEA222613}"/>
              </a:ext>
            </a:extLst>
          </p:cNvPr>
          <p:cNvSpPr/>
          <p:nvPr/>
        </p:nvSpPr>
        <p:spPr>
          <a:xfrm>
            <a:off x="3418563" y="10922424"/>
            <a:ext cx="1158319" cy="891497"/>
          </a:xfrm>
          <a:custGeom>
            <a:avLst/>
            <a:gdLst>
              <a:gd name="connsiteX0" fmla="*/ 0 w 1158319"/>
              <a:gd name="connsiteY0" fmla="*/ 0 h 891497"/>
              <a:gd name="connsiteX1" fmla="*/ 555993 w 1158319"/>
              <a:gd name="connsiteY1" fmla="*/ 0 h 891497"/>
              <a:gd name="connsiteX2" fmla="*/ 1158319 w 1158319"/>
              <a:gd name="connsiteY2" fmla="*/ 0 h 891497"/>
              <a:gd name="connsiteX3" fmla="*/ 1158319 w 1158319"/>
              <a:gd name="connsiteY3" fmla="*/ 445749 h 891497"/>
              <a:gd name="connsiteX4" fmla="*/ 1158319 w 1158319"/>
              <a:gd name="connsiteY4" fmla="*/ 891497 h 891497"/>
              <a:gd name="connsiteX5" fmla="*/ 555993 w 1158319"/>
              <a:gd name="connsiteY5" fmla="*/ 891497 h 891497"/>
              <a:gd name="connsiteX6" fmla="*/ 0 w 1158319"/>
              <a:gd name="connsiteY6" fmla="*/ 891497 h 891497"/>
              <a:gd name="connsiteX7" fmla="*/ 0 w 1158319"/>
              <a:gd name="connsiteY7" fmla="*/ 454663 h 891497"/>
              <a:gd name="connsiteX8" fmla="*/ 0 w 1158319"/>
              <a:gd name="connsiteY8" fmla="*/ 0 h 8914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8319" h="891497" extrusionOk="0">
                <a:moveTo>
                  <a:pt x="0" y="0"/>
                </a:moveTo>
                <a:cubicBezTo>
                  <a:pt x="218909" y="-27215"/>
                  <a:pt x="356272" y="58621"/>
                  <a:pt x="555993" y="0"/>
                </a:cubicBezTo>
                <a:cubicBezTo>
                  <a:pt x="755714" y="-58621"/>
                  <a:pt x="957234" y="4460"/>
                  <a:pt x="1158319" y="0"/>
                </a:cubicBezTo>
                <a:cubicBezTo>
                  <a:pt x="1158542" y="120050"/>
                  <a:pt x="1108464" y="232336"/>
                  <a:pt x="1158319" y="445749"/>
                </a:cubicBezTo>
                <a:cubicBezTo>
                  <a:pt x="1208174" y="659162"/>
                  <a:pt x="1134707" y="710727"/>
                  <a:pt x="1158319" y="891497"/>
                </a:cubicBezTo>
                <a:cubicBezTo>
                  <a:pt x="1011429" y="932130"/>
                  <a:pt x="811492" y="872558"/>
                  <a:pt x="555993" y="891497"/>
                </a:cubicBezTo>
                <a:cubicBezTo>
                  <a:pt x="300494" y="910436"/>
                  <a:pt x="144033" y="869785"/>
                  <a:pt x="0" y="891497"/>
                </a:cubicBezTo>
                <a:cubicBezTo>
                  <a:pt x="-46311" y="793153"/>
                  <a:pt x="26373" y="630499"/>
                  <a:pt x="0" y="454663"/>
                </a:cubicBezTo>
                <a:cubicBezTo>
                  <a:pt x="-26373" y="278827"/>
                  <a:pt x="11694" y="128144"/>
                  <a:pt x="0" y="0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59757359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46" name="Tekstfelt 145">
            <a:extLst>
              <a:ext uri="{FF2B5EF4-FFF2-40B4-BE49-F238E27FC236}">
                <a16:creationId xmlns:a16="http://schemas.microsoft.com/office/drawing/2014/main" id="{496D297C-0CCB-9931-9C81-E66795BA5547}"/>
              </a:ext>
            </a:extLst>
          </p:cNvPr>
          <p:cNvSpPr txBox="1"/>
          <p:nvPr/>
        </p:nvSpPr>
        <p:spPr>
          <a:xfrm>
            <a:off x="705858" y="11217286"/>
            <a:ext cx="10022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000" dirty="0">
                <a:latin typeface="Abc Ny" panose="02000503000000000000" pitchFamily="2" charset="0"/>
              </a:rPr>
              <a:t>ET  FØL</a:t>
            </a:r>
          </a:p>
        </p:txBody>
      </p:sp>
      <p:sp>
        <p:nvSpPr>
          <p:cNvPr id="147" name="Tekstfelt 146">
            <a:extLst>
              <a:ext uri="{FF2B5EF4-FFF2-40B4-BE49-F238E27FC236}">
                <a16:creationId xmlns:a16="http://schemas.microsoft.com/office/drawing/2014/main" id="{F02B1636-F38E-CD4C-6B2A-F6983D8E6449}"/>
              </a:ext>
            </a:extLst>
          </p:cNvPr>
          <p:cNvSpPr txBox="1"/>
          <p:nvPr/>
        </p:nvSpPr>
        <p:spPr>
          <a:xfrm>
            <a:off x="687837" y="12311136"/>
            <a:ext cx="16282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000" dirty="0">
                <a:latin typeface="Abc Ny" panose="02000503000000000000" pitchFamily="2" charset="0"/>
              </a:rPr>
              <a:t>NI  FØL  I  BIL</a:t>
            </a:r>
          </a:p>
        </p:txBody>
      </p:sp>
      <p:sp>
        <p:nvSpPr>
          <p:cNvPr id="148" name="Tekstfelt 147">
            <a:extLst>
              <a:ext uri="{FF2B5EF4-FFF2-40B4-BE49-F238E27FC236}">
                <a16:creationId xmlns:a16="http://schemas.microsoft.com/office/drawing/2014/main" id="{16EB16CC-1EC1-D7C4-4E5E-5C36C2E71AEF}"/>
              </a:ext>
            </a:extLst>
          </p:cNvPr>
          <p:cNvSpPr txBox="1"/>
          <p:nvPr/>
        </p:nvSpPr>
        <p:spPr>
          <a:xfrm>
            <a:off x="520078" y="14447797"/>
            <a:ext cx="23250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000" dirty="0">
                <a:latin typeface="Abc Ny" panose="02000503000000000000" pitchFamily="2" charset="0"/>
              </a:rPr>
              <a:t>ET  FØL  PÅ  EN  BRO</a:t>
            </a:r>
          </a:p>
        </p:txBody>
      </p:sp>
      <p:sp>
        <p:nvSpPr>
          <p:cNvPr id="149" name="Rektangel: afrundede hjørner 148">
            <a:extLst>
              <a:ext uri="{FF2B5EF4-FFF2-40B4-BE49-F238E27FC236}">
                <a16:creationId xmlns:a16="http://schemas.microsoft.com/office/drawing/2014/main" id="{9211C13E-0F1D-3D0B-0A01-6032F04D717C}"/>
              </a:ext>
            </a:extLst>
          </p:cNvPr>
          <p:cNvSpPr/>
          <p:nvPr/>
        </p:nvSpPr>
        <p:spPr>
          <a:xfrm>
            <a:off x="570183" y="11214541"/>
            <a:ext cx="1213201" cy="385289"/>
          </a:xfrm>
          <a:prstGeom prst="roundRect">
            <a:avLst/>
          </a:prstGeom>
          <a:noFill/>
          <a:ln>
            <a:solidFill>
              <a:srgbClr val="6D9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50" name="Rektangel: afrundede hjørner 149">
            <a:extLst>
              <a:ext uri="{FF2B5EF4-FFF2-40B4-BE49-F238E27FC236}">
                <a16:creationId xmlns:a16="http://schemas.microsoft.com/office/drawing/2014/main" id="{1D10385D-DBE6-7EDE-B217-48E8AA0D167B}"/>
              </a:ext>
            </a:extLst>
          </p:cNvPr>
          <p:cNvSpPr/>
          <p:nvPr/>
        </p:nvSpPr>
        <p:spPr>
          <a:xfrm>
            <a:off x="570183" y="12288405"/>
            <a:ext cx="1790769" cy="385289"/>
          </a:xfrm>
          <a:prstGeom prst="roundRect">
            <a:avLst/>
          </a:prstGeom>
          <a:noFill/>
          <a:ln>
            <a:solidFill>
              <a:srgbClr val="6D9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51" name="Rektangel: afrundede hjørner 150">
            <a:extLst>
              <a:ext uri="{FF2B5EF4-FFF2-40B4-BE49-F238E27FC236}">
                <a16:creationId xmlns:a16="http://schemas.microsoft.com/office/drawing/2014/main" id="{457E99C2-CF4B-483C-96E8-9375A37AF4A6}"/>
              </a:ext>
            </a:extLst>
          </p:cNvPr>
          <p:cNvSpPr/>
          <p:nvPr/>
        </p:nvSpPr>
        <p:spPr>
          <a:xfrm>
            <a:off x="545961" y="13396153"/>
            <a:ext cx="1884142" cy="385289"/>
          </a:xfrm>
          <a:prstGeom prst="roundRect">
            <a:avLst/>
          </a:prstGeom>
          <a:noFill/>
          <a:ln>
            <a:solidFill>
              <a:srgbClr val="6D9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52" name="Rektangel: afrundede hjørner 151">
            <a:extLst>
              <a:ext uri="{FF2B5EF4-FFF2-40B4-BE49-F238E27FC236}">
                <a16:creationId xmlns:a16="http://schemas.microsoft.com/office/drawing/2014/main" id="{D9A3D933-139E-5E47-D708-681A820723B7}"/>
              </a:ext>
            </a:extLst>
          </p:cNvPr>
          <p:cNvSpPr/>
          <p:nvPr/>
        </p:nvSpPr>
        <p:spPr>
          <a:xfrm>
            <a:off x="558674" y="14433809"/>
            <a:ext cx="2214200" cy="385289"/>
          </a:xfrm>
          <a:prstGeom prst="roundRect">
            <a:avLst/>
          </a:prstGeom>
          <a:noFill/>
          <a:ln>
            <a:solidFill>
              <a:srgbClr val="6D94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53" name="Tekstfelt 152">
            <a:extLst>
              <a:ext uri="{FF2B5EF4-FFF2-40B4-BE49-F238E27FC236}">
                <a16:creationId xmlns:a16="http://schemas.microsoft.com/office/drawing/2014/main" id="{FCF594E7-7053-D252-6028-C936D281A024}"/>
              </a:ext>
            </a:extLst>
          </p:cNvPr>
          <p:cNvSpPr txBox="1"/>
          <p:nvPr/>
        </p:nvSpPr>
        <p:spPr>
          <a:xfrm>
            <a:off x="746993" y="5433903"/>
            <a:ext cx="26416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200" dirty="0">
                <a:latin typeface="Abc Ny" panose="02000503000000000000" pitchFamily="2" charset="0"/>
              </a:rPr>
              <a:t>Læs og sæt streg til det rigtige billede.</a:t>
            </a:r>
          </a:p>
        </p:txBody>
      </p:sp>
      <p:sp>
        <p:nvSpPr>
          <p:cNvPr id="154" name="Tekstfelt 153">
            <a:extLst>
              <a:ext uri="{FF2B5EF4-FFF2-40B4-BE49-F238E27FC236}">
                <a16:creationId xmlns:a16="http://schemas.microsoft.com/office/drawing/2014/main" id="{5DA9199D-66A5-873A-D746-BAA6A6AA2298}"/>
              </a:ext>
            </a:extLst>
          </p:cNvPr>
          <p:cNvSpPr txBox="1"/>
          <p:nvPr/>
        </p:nvSpPr>
        <p:spPr>
          <a:xfrm>
            <a:off x="831774" y="10421432"/>
            <a:ext cx="26416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200" dirty="0">
                <a:latin typeface="Abc Ny" panose="02000503000000000000" pitchFamily="2" charset="0"/>
              </a:rPr>
              <a:t>Læs og sæt streg til det rigtige billede.</a:t>
            </a:r>
          </a:p>
        </p:txBody>
      </p:sp>
      <p:sp>
        <p:nvSpPr>
          <p:cNvPr id="155" name="Tekstfelt 154">
            <a:extLst>
              <a:ext uri="{FF2B5EF4-FFF2-40B4-BE49-F238E27FC236}">
                <a16:creationId xmlns:a16="http://schemas.microsoft.com/office/drawing/2014/main" id="{7F788B76-5DB8-92DF-E4BB-60F7527EDA68}"/>
              </a:ext>
            </a:extLst>
          </p:cNvPr>
          <p:cNvSpPr txBox="1"/>
          <p:nvPr/>
        </p:nvSpPr>
        <p:spPr>
          <a:xfrm>
            <a:off x="735828" y="351499"/>
            <a:ext cx="26416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200" dirty="0">
                <a:latin typeface="Abc Ny" panose="02000503000000000000" pitchFamily="2" charset="0"/>
              </a:rPr>
              <a:t>Læs og sæt streg til det rigtige billede.</a:t>
            </a:r>
          </a:p>
        </p:txBody>
      </p:sp>
      <p:sp>
        <p:nvSpPr>
          <p:cNvPr id="14" name="Tekstfelt 13">
            <a:extLst>
              <a:ext uri="{FF2B5EF4-FFF2-40B4-BE49-F238E27FC236}">
                <a16:creationId xmlns:a16="http://schemas.microsoft.com/office/drawing/2014/main" id="{D0EAB73C-E8A9-9EB0-DB73-29C5F687EF0B}"/>
              </a:ext>
            </a:extLst>
          </p:cNvPr>
          <p:cNvSpPr txBox="1"/>
          <p:nvPr/>
        </p:nvSpPr>
        <p:spPr>
          <a:xfrm>
            <a:off x="705858" y="3290628"/>
            <a:ext cx="18928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000" dirty="0">
                <a:latin typeface="Abc Ny" panose="02000503000000000000" pitchFamily="2" charset="0"/>
              </a:rPr>
              <a:t>EN  Ø  I  EN  SØ</a:t>
            </a:r>
          </a:p>
        </p:txBody>
      </p:sp>
      <p:pic>
        <p:nvPicPr>
          <p:cNvPr id="26" name="Billede 25" descr="Et billede, der indeholder diagram&#10;&#10;Automatisk genereret beskrivelse">
            <a:extLst>
              <a:ext uri="{FF2B5EF4-FFF2-40B4-BE49-F238E27FC236}">
                <a16:creationId xmlns:a16="http://schemas.microsoft.com/office/drawing/2014/main" id="{66D922BB-1794-7256-51C7-4B7DBE3869B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2405" y="2070174"/>
            <a:ext cx="1072893" cy="597296"/>
          </a:xfrm>
          <a:prstGeom prst="rect">
            <a:avLst/>
          </a:prstGeom>
        </p:spPr>
      </p:pic>
      <p:pic>
        <p:nvPicPr>
          <p:cNvPr id="28" name="Billede 27" descr="Et billede, der indeholder tekst&#10;&#10;Automatisk genereret beskrivelse">
            <a:extLst>
              <a:ext uri="{FF2B5EF4-FFF2-40B4-BE49-F238E27FC236}">
                <a16:creationId xmlns:a16="http://schemas.microsoft.com/office/drawing/2014/main" id="{D6E85AC4-F603-32B2-9CC5-A0A62C5640A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6520" y="3822375"/>
            <a:ext cx="735673" cy="931066"/>
          </a:xfrm>
          <a:prstGeom prst="rect">
            <a:avLst/>
          </a:prstGeom>
        </p:spPr>
      </p:pic>
      <p:pic>
        <p:nvPicPr>
          <p:cNvPr id="30" name="Billede 29" descr="Et billede, der indeholder tekst, dronning&#10;&#10;Automatisk genereret beskrivelse">
            <a:extLst>
              <a:ext uri="{FF2B5EF4-FFF2-40B4-BE49-F238E27FC236}">
                <a16:creationId xmlns:a16="http://schemas.microsoft.com/office/drawing/2014/main" id="{E3F7CCD0-9886-2FB3-0A9C-576DA821437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1271" y="2718907"/>
            <a:ext cx="1121110" cy="1121110"/>
          </a:xfrm>
          <a:prstGeom prst="rect">
            <a:avLst/>
          </a:prstGeom>
        </p:spPr>
      </p:pic>
      <p:pic>
        <p:nvPicPr>
          <p:cNvPr id="32" name="Billede 31" descr="Et billede, der indeholder diagram&#10;&#10;Automatisk genereret beskrivelse">
            <a:extLst>
              <a:ext uri="{FF2B5EF4-FFF2-40B4-BE49-F238E27FC236}">
                <a16:creationId xmlns:a16="http://schemas.microsoft.com/office/drawing/2014/main" id="{B2740B89-EC48-5CFD-6224-4720E09B75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5724" y="869610"/>
            <a:ext cx="937426" cy="787633"/>
          </a:xfrm>
          <a:prstGeom prst="rect">
            <a:avLst/>
          </a:prstGeom>
        </p:spPr>
      </p:pic>
      <p:pic>
        <p:nvPicPr>
          <p:cNvPr id="34" name="Billede 33" descr="Et billede, der indeholder tekst, dronning, vektorgrafik&#10;&#10;Automatisk genereret beskrivelse">
            <a:extLst>
              <a:ext uri="{FF2B5EF4-FFF2-40B4-BE49-F238E27FC236}">
                <a16:creationId xmlns:a16="http://schemas.microsoft.com/office/drawing/2014/main" id="{BC23C94D-4151-28AC-AF4D-33979EE445D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5724" y="976637"/>
            <a:ext cx="672380" cy="614390"/>
          </a:xfrm>
          <a:prstGeom prst="rect">
            <a:avLst/>
          </a:prstGeom>
        </p:spPr>
      </p:pic>
      <p:sp>
        <p:nvSpPr>
          <p:cNvPr id="38" name="Tekstfelt 37">
            <a:extLst>
              <a:ext uri="{FF2B5EF4-FFF2-40B4-BE49-F238E27FC236}">
                <a16:creationId xmlns:a16="http://schemas.microsoft.com/office/drawing/2014/main" id="{8A8EDCB0-E394-7566-61C3-073115142B61}"/>
              </a:ext>
            </a:extLst>
          </p:cNvPr>
          <p:cNvSpPr txBox="1"/>
          <p:nvPr/>
        </p:nvSpPr>
        <p:spPr>
          <a:xfrm>
            <a:off x="705858" y="8392834"/>
            <a:ext cx="16584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000" dirty="0">
                <a:latin typeface="Abc Ny" panose="02000503000000000000" pitchFamily="2" charset="0"/>
              </a:rPr>
              <a:t>ODA  I  EN  SØ</a:t>
            </a:r>
          </a:p>
        </p:txBody>
      </p:sp>
      <p:pic>
        <p:nvPicPr>
          <p:cNvPr id="47" name="Billede 46">
            <a:extLst>
              <a:ext uri="{FF2B5EF4-FFF2-40B4-BE49-F238E27FC236}">
                <a16:creationId xmlns:a16="http://schemas.microsoft.com/office/drawing/2014/main" id="{AD067CBD-A2CE-2E15-4B05-5453D77B199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1508" y="8301777"/>
            <a:ext cx="1208391" cy="517299"/>
          </a:xfrm>
          <a:prstGeom prst="rect">
            <a:avLst/>
          </a:prstGeom>
        </p:spPr>
      </p:pic>
      <p:pic>
        <p:nvPicPr>
          <p:cNvPr id="49" name="Billede 48">
            <a:extLst>
              <a:ext uri="{FF2B5EF4-FFF2-40B4-BE49-F238E27FC236}">
                <a16:creationId xmlns:a16="http://schemas.microsoft.com/office/drawing/2014/main" id="{EE603F6B-CEAD-F1E8-7720-EB700246D2E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4302" y="8026168"/>
            <a:ext cx="182803" cy="373144"/>
          </a:xfrm>
          <a:prstGeom prst="rect">
            <a:avLst/>
          </a:prstGeom>
        </p:spPr>
      </p:pic>
      <p:pic>
        <p:nvPicPr>
          <p:cNvPr id="50" name="Billede 49">
            <a:extLst>
              <a:ext uri="{FF2B5EF4-FFF2-40B4-BE49-F238E27FC236}">
                <a16:creationId xmlns:a16="http://schemas.microsoft.com/office/drawing/2014/main" id="{ABC720B1-F85B-FF95-E186-617AD42A693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704" y="1834076"/>
            <a:ext cx="182803" cy="373144"/>
          </a:xfrm>
          <a:prstGeom prst="rect">
            <a:avLst/>
          </a:prstGeom>
        </p:spPr>
      </p:pic>
      <p:pic>
        <p:nvPicPr>
          <p:cNvPr id="52" name="Billede 51" descr="Et billede, der indeholder diagram&#10;&#10;Automatisk genereret beskrivelse">
            <a:extLst>
              <a:ext uri="{FF2B5EF4-FFF2-40B4-BE49-F238E27FC236}">
                <a16:creationId xmlns:a16="http://schemas.microsoft.com/office/drawing/2014/main" id="{E7BA3928-9EE7-929B-7950-9752F6001C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2420">
            <a:off x="3432191" y="8984474"/>
            <a:ext cx="1075199" cy="791002"/>
          </a:xfrm>
          <a:prstGeom prst="rect">
            <a:avLst/>
          </a:prstGeom>
        </p:spPr>
      </p:pic>
      <p:pic>
        <p:nvPicPr>
          <p:cNvPr id="53" name="Billede 52" descr="Et billede, der indeholder tekst&#10;&#10;Automatisk genereret beskrivelse">
            <a:extLst>
              <a:ext uri="{FF2B5EF4-FFF2-40B4-BE49-F238E27FC236}">
                <a16:creationId xmlns:a16="http://schemas.microsoft.com/office/drawing/2014/main" id="{4A95FD7F-8E15-1588-3392-C4FA28C94D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2154" y="9332102"/>
            <a:ext cx="601577" cy="257529"/>
          </a:xfrm>
          <a:prstGeom prst="rect">
            <a:avLst/>
          </a:prstGeom>
        </p:spPr>
      </p:pic>
      <p:pic>
        <p:nvPicPr>
          <p:cNvPr id="58" name="Billede 57" descr="Et billede, der indeholder diagram&#10;&#10;Automatisk genereret beskrivelse">
            <a:extLst>
              <a:ext uri="{FF2B5EF4-FFF2-40B4-BE49-F238E27FC236}">
                <a16:creationId xmlns:a16="http://schemas.microsoft.com/office/drawing/2014/main" id="{E2A8D41D-E92D-B905-50B3-5F1D7B3C48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2420">
            <a:off x="3438351" y="6962757"/>
            <a:ext cx="1075199" cy="791002"/>
          </a:xfrm>
          <a:prstGeom prst="rect">
            <a:avLst/>
          </a:prstGeom>
        </p:spPr>
      </p:pic>
      <p:pic>
        <p:nvPicPr>
          <p:cNvPr id="55" name="Billede 54" descr="Et billede, der indeholder tekst&#10;&#10;Automatisk genereret beskrivelse">
            <a:extLst>
              <a:ext uri="{FF2B5EF4-FFF2-40B4-BE49-F238E27FC236}">
                <a16:creationId xmlns:a16="http://schemas.microsoft.com/office/drawing/2014/main" id="{B458BAF4-DAD5-F73F-1B74-2E117EE4331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9429" y="6917736"/>
            <a:ext cx="682545" cy="708309"/>
          </a:xfrm>
          <a:prstGeom prst="rect">
            <a:avLst/>
          </a:prstGeom>
        </p:spPr>
      </p:pic>
      <p:pic>
        <p:nvPicPr>
          <p:cNvPr id="69" name="Billede 68" descr="Et billede, der indeholder diagram&#10;&#10;Automatisk genereret beskrivelse">
            <a:extLst>
              <a:ext uri="{FF2B5EF4-FFF2-40B4-BE49-F238E27FC236}">
                <a16:creationId xmlns:a16="http://schemas.microsoft.com/office/drawing/2014/main" id="{F319D7A1-5493-E337-D506-C58D9EAC50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2420">
            <a:off x="3470229" y="5949072"/>
            <a:ext cx="1075199" cy="791002"/>
          </a:xfrm>
          <a:prstGeom prst="rect">
            <a:avLst/>
          </a:prstGeom>
        </p:spPr>
      </p:pic>
      <p:pic>
        <p:nvPicPr>
          <p:cNvPr id="68" name="Billede 67" descr="Et billede, der indeholder vektorgrafik&#10;&#10;Automatisk genereret beskrivelse">
            <a:extLst>
              <a:ext uri="{FF2B5EF4-FFF2-40B4-BE49-F238E27FC236}">
                <a16:creationId xmlns:a16="http://schemas.microsoft.com/office/drawing/2014/main" id="{14FA9F76-A76D-31A5-819E-865A4B4C305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9846" y="6014170"/>
            <a:ext cx="400560" cy="400560"/>
          </a:xfrm>
          <a:prstGeom prst="rect">
            <a:avLst/>
          </a:prstGeom>
        </p:spPr>
      </p:pic>
      <p:pic>
        <p:nvPicPr>
          <p:cNvPr id="70" name="Billede 69">
            <a:extLst>
              <a:ext uri="{FF2B5EF4-FFF2-40B4-BE49-F238E27FC236}">
                <a16:creationId xmlns:a16="http://schemas.microsoft.com/office/drawing/2014/main" id="{AD155F98-2157-7BF6-E598-FE356F97F57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2900" y="10986120"/>
            <a:ext cx="182803" cy="373144"/>
          </a:xfrm>
          <a:prstGeom prst="rect">
            <a:avLst/>
          </a:prstGeom>
        </p:spPr>
      </p:pic>
      <p:pic>
        <p:nvPicPr>
          <p:cNvPr id="72" name="Billede 71" descr="Et billede, der indeholder tekst&#10;&#10;Automatisk genereret beskrivelse">
            <a:extLst>
              <a:ext uri="{FF2B5EF4-FFF2-40B4-BE49-F238E27FC236}">
                <a16:creationId xmlns:a16="http://schemas.microsoft.com/office/drawing/2014/main" id="{97FC66CC-5FBF-C5EF-2987-60116328817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3629033" y="11176817"/>
            <a:ext cx="662788" cy="651608"/>
          </a:xfrm>
          <a:prstGeom prst="rect">
            <a:avLst/>
          </a:prstGeom>
        </p:spPr>
      </p:pic>
      <p:pic>
        <p:nvPicPr>
          <p:cNvPr id="74" name="Billede 73" descr="Et billede, der indeholder diagram&#10;&#10;Automatisk genereret beskrivelse">
            <a:extLst>
              <a:ext uri="{FF2B5EF4-FFF2-40B4-BE49-F238E27FC236}">
                <a16:creationId xmlns:a16="http://schemas.microsoft.com/office/drawing/2014/main" id="{469345B7-BC14-2BCB-CE1F-9BF14F44C3F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7799" y="13074500"/>
            <a:ext cx="1116301" cy="647693"/>
          </a:xfrm>
          <a:prstGeom prst="rect">
            <a:avLst/>
          </a:prstGeom>
        </p:spPr>
      </p:pic>
      <p:pic>
        <p:nvPicPr>
          <p:cNvPr id="76" name="Billede 75" descr="Et billede, der indeholder tekst&#10;&#10;Automatisk genereret beskrivelse">
            <a:extLst>
              <a:ext uri="{FF2B5EF4-FFF2-40B4-BE49-F238E27FC236}">
                <a16:creationId xmlns:a16="http://schemas.microsoft.com/office/drawing/2014/main" id="{0195EFD1-B0FA-7FD6-12E2-AD0F36756FA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0977" y="11982237"/>
            <a:ext cx="996947" cy="784235"/>
          </a:xfrm>
          <a:prstGeom prst="rect">
            <a:avLst/>
          </a:prstGeom>
        </p:spPr>
      </p:pic>
      <p:sp>
        <p:nvSpPr>
          <p:cNvPr id="79" name="Tekstfelt 78">
            <a:extLst>
              <a:ext uri="{FF2B5EF4-FFF2-40B4-BE49-F238E27FC236}">
                <a16:creationId xmlns:a16="http://schemas.microsoft.com/office/drawing/2014/main" id="{972A21CA-539F-7EB9-DACA-1992EC152BC2}"/>
              </a:ext>
            </a:extLst>
          </p:cNvPr>
          <p:cNvSpPr txBox="1"/>
          <p:nvPr/>
        </p:nvSpPr>
        <p:spPr>
          <a:xfrm>
            <a:off x="725574" y="13402024"/>
            <a:ext cx="16282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000" dirty="0">
                <a:latin typeface="Abc Ny" panose="02000503000000000000" pitchFamily="2" charset="0"/>
              </a:rPr>
              <a:t>TO  FØL  I  BIL</a:t>
            </a:r>
          </a:p>
        </p:txBody>
      </p:sp>
      <p:pic>
        <p:nvPicPr>
          <p:cNvPr id="104" name="Billede 103">
            <a:extLst>
              <a:ext uri="{FF2B5EF4-FFF2-40B4-BE49-F238E27FC236}">
                <a16:creationId xmlns:a16="http://schemas.microsoft.com/office/drawing/2014/main" id="{46D16625-FFBB-2ED5-9D62-77EBA2F588C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4665" y="13804367"/>
            <a:ext cx="1332133" cy="1332133"/>
          </a:xfrm>
          <a:prstGeom prst="rect">
            <a:avLst/>
          </a:prstGeom>
        </p:spPr>
      </p:pic>
      <p:sp>
        <p:nvSpPr>
          <p:cNvPr id="106" name="Ellipse 105">
            <a:extLst>
              <a:ext uri="{FF2B5EF4-FFF2-40B4-BE49-F238E27FC236}">
                <a16:creationId xmlns:a16="http://schemas.microsoft.com/office/drawing/2014/main" id="{099F5E05-4EBD-2DCB-4755-1C6B687CD339}"/>
              </a:ext>
            </a:extLst>
          </p:cNvPr>
          <p:cNvSpPr/>
          <p:nvPr/>
        </p:nvSpPr>
        <p:spPr>
          <a:xfrm>
            <a:off x="4895474" y="5383712"/>
            <a:ext cx="358408" cy="37738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08" name="Kombinationstegning: figur 107">
            <a:extLst>
              <a:ext uri="{FF2B5EF4-FFF2-40B4-BE49-F238E27FC236}">
                <a16:creationId xmlns:a16="http://schemas.microsoft.com/office/drawing/2014/main" id="{370EAC99-B795-93D7-93F3-1EA89BA5E42A}"/>
              </a:ext>
            </a:extLst>
          </p:cNvPr>
          <p:cNvSpPr/>
          <p:nvPr/>
        </p:nvSpPr>
        <p:spPr>
          <a:xfrm rot="963965">
            <a:off x="4944392" y="5550145"/>
            <a:ext cx="131667" cy="103971"/>
          </a:xfrm>
          <a:custGeom>
            <a:avLst/>
            <a:gdLst>
              <a:gd name="connsiteX0" fmla="*/ 22860 w 220028"/>
              <a:gd name="connsiteY0" fmla="*/ 0 h 122873"/>
              <a:gd name="connsiteX1" fmla="*/ 8573 w 220028"/>
              <a:gd name="connsiteY1" fmla="*/ 8573 h 122873"/>
              <a:gd name="connsiteX2" fmla="*/ 5715 w 220028"/>
              <a:gd name="connsiteY2" fmla="*/ 20003 h 122873"/>
              <a:gd name="connsiteX3" fmla="*/ 0 w 220028"/>
              <a:gd name="connsiteY3" fmla="*/ 42863 h 122873"/>
              <a:gd name="connsiteX4" fmla="*/ 11430 w 220028"/>
              <a:gd name="connsiteY4" fmla="*/ 77153 h 122873"/>
              <a:gd name="connsiteX5" fmla="*/ 28575 w 220028"/>
              <a:gd name="connsiteY5" fmla="*/ 82868 h 122873"/>
              <a:gd name="connsiteX6" fmla="*/ 134303 w 220028"/>
              <a:gd name="connsiteY6" fmla="*/ 82868 h 122873"/>
              <a:gd name="connsiteX7" fmla="*/ 151448 w 220028"/>
              <a:gd name="connsiteY7" fmla="*/ 94298 h 122873"/>
              <a:gd name="connsiteX8" fmla="*/ 160020 w 220028"/>
              <a:gd name="connsiteY8" fmla="*/ 105728 h 122873"/>
              <a:gd name="connsiteX9" fmla="*/ 180023 w 220028"/>
              <a:gd name="connsiteY9" fmla="*/ 117158 h 122873"/>
              <a:gd name="connsiteX10" fmla="*/ 197168 w 220028"/>
              <a:gd name="connsiteY10" fmla="*/ 122873 h 122873"/>
              <a:gd name="connsiteX11" fmla="*/ 220028 w 220028"/>
              <a:gd name="connsiteY11" fmla="*/ 120015 h 122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0028" h="122873">
                <a:moveTo>
                  <a:pt x="22860" y="0"/>
                </a:moveTo>
                <a:cubicBezTo>
                  <a:pt x="18098" y="2858"/>
                  <a:pt x="12187" y="4356"/>
                  <a:pt x="8573" y="8573"/>
                </a:cubicBezTo>
                <a:cubicBezTo>
                  <a:pt x="6017" y="11555"/>
                  <a:pt x="6794" y="16227"/>
                  <a:pt x="5715" y="20003"/>
                </a:cubicBezTo>
                <a:cubicBezTo>
                  <a:pt x="-141" y="40500"/>
                  <a:pt x="5809" y="13822"/>
                  <a:pt x="0" y="42863"/>
                </a:cubicBezTo>
                <a:cubicBezTo>
                  <a:pt x="1516" y="54991"/>
                  <a:pt x="-551" y="69166"/>
                  <a:pt x="11430" y="77153"/>
                </a:cubicBezTo>
                <a:cubicBezTo>
                  <a:pt x="16442" y="80495"/>
                  <a:pt x="28575" y="82868"/>
                  <a:pt x="28575" y="82868"/>
                </a:cubicBezTo>
                <a:cubicBezTo>
                  <a:pt x="64962" y="80268"/>
                  <a:pt x="97034" y="76442"/>
                  <a:pt x="134303" y="82868"/>
                </a:cubicBezTo>
                <a:cubicBezTo>
                  <a:pt x="141072" y="84035"/>
                  <a:pt x="151448" y="94298"/>
                  <a:pt x="151448" y="94298"/>
                </a:cubicBezTo>
                <a:cubicBezTo>
                  <a:pt x="154305" y="98108"/>
                  <a:pt x="156652" y="102360"/>
                  <a:pt x="160020" y="105728"/>
                </a:cubicBezTo>
                <a:cubicBezTo>
                  <a:pt x="163456" y="109164"/>
                  <a:pt x="176289" y="115664"/>
                  <a:pt x="180023" y="117158"/>
                </a:cubicBezTo>
                <a:cubicBezTo>
                  <a:pt x="185616" y="119395"/>
                  <a:pt x="197168" y="122873"/>
                  <a:pt x="197168" y="122873"/>
                </a:cubicBezTo>
                <a:lnTo>
                  <a:pt x="220028" y="120015"/>
                </a:lnTo>
              </a:path>
            </a:pathLst>
          </a:custGeom>
          <a:noFill/>
          <a:ln w="127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113" name="Billede 112">
            <a:extLst>
              <a:ext uri="{FF2B5EF4-FFF2-40B4-BE49-F238E27FC236}">
                <a16:creationId xmlns:a16="http://schemas.microsoft.com/office/drawing/2014/main" id="{94C28E5D-5066-47E6-612B-37AFC7F1C3EE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7392">
            <a:off x="5073425" y="5434655"/>
            <a:ext cx="60856" cy="284981"/>
          </a:xfrm>
          <a:prstGeom prst="rect">
            <a:avLst/>
          </a:prstGeom>
        </p:spPr>
      </p:pic>
      <p:sp>
        <p:nvSpPr>
          <p:cNvPr id="156" name="Ellipse 155">
            <a:extLst>
              <a:ext uri="{FF2B5EF4-FFF2-40B4-BE49-F238E27FC236}">
                <a16:creationId xmlns:a16="http://schemas.microsoft.com/office/drawing/2014/main" id="{8627BE8D-4771-BEFE-04B2-6D5E0FCECF89}"/>
              </a:ext>
            </a:extLst>
          </p:cNvPr>
          <p:cNvSpPr/>
          <p:nvPr/>
        </p:nvSpPr>
        <p:spPr>
          <a:xfrm>
            <a:off x="4901330" y="10399971"/>
            <a:ext cx="358408" cy="37738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57" name="Kombinationstegning: figur 156">
            <a:extLst>
              <a:ext uri="{FF2B5EF4-FFF2-40B4-BE49-F238E27FC236}">
                <a16:creationId xmlns:a16="http://schemas.microsoft.com/office/drawing/2014/main" id="{DFAE8399-6193-7EBF-A426-15C02FEA752F}"/>
              </a:ext>
            </a:extLst>
          </p:cNvPr>
          <p:cNvSpPr/>
          <p:nvPr/>
        </p:nvSpPr>
        <p:spPr>
          <a:xfrm rot="963965">
            <a:off x="4950248" y="10566404"/>
            <a:ext cx="131667" cy="103971"/>
          </a:xfrm>
          <a:custGeom>
            <a:avLst/>
            <a:gdLst>
              <a:gd name="connsiteX0" fmla="*/ 22860 w 220028"/>
              <a:gd name="connsiteY0" fmla="*/ 0 h 122873"/>
              <a:gd name="connsiteX1" fmla="*/ 8573 w 220028"/>
              <a:gd name="connsiteY1" fmla="*/ 8573 h 122873"/>
              <a:gd name="connsiteX2" fmla="*/ 5715 w 220028"/>
              <a:gd name="connsiteY2" fmla="*/ 20003 h 122873"/>
              <a:gd name="connsiteX3" fmla="*/ 0 w 220028"/>
              <a:gd name="connsiteY3" fmla="*/ 42863 h 122873"/>
              <a:gd name="connsiteX4" fmla="*/ 11430 w 220028"/>
              <a:gd name="connsiteY4" fmla="*/ 77153 h 122873"/>
              <a:gd name="connsiteX5" fmla="*/ 28575 w 220028"/>
              <a:gd name="connsiteY5" fmla="*/ 82868 h 122873"/>
              <a:gd name="connsiteX6" fmla="*/ 134303 w 220028"/>
              <a:gd name="connsiteY6" fmla="*/ 82868 h 122873"/>
              <a:gd name="connsiteX7" fmla="*/ 151448 w 220028"/>
              <a:gd name="connsiteY7" fmla="*/ 94298 h 122873"/>
              <a:gd name="connsiteX8" fmla="*/ 160020 w 220028"/>
              <a:gd name="connsiteY8" fmla="*/ 105728 h 122873"/>
              <a:gd name="connsiteX9" fmla="*/ 180023 w 220028"/>
              <a:gd name="connsiteY9" fmla="*/ 117158 h 122873"/>
              <a:gd name="connsiteX10" fmla="*/ 197168 w 220028"/>
              <a:gd name="connsiteY10" fmla="*/ 122873 h 122873"/>
              <a:gd name="connsiteX11" fmla="*/ 220028 w 220028"/>
              <a:gd name="connsiteY11" fmla="*/ 120015 h 122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0028" h="122873">
                <a:moveTo>
                  <a:pt x="22860" y="0"/>
                </a:moveTo>
                <a:cubicBezTo>
                  <a:pt x="18098" y="2858"/>
                  <a:pt x="12187" y="4356"/>
                  <a:pt x="8573" y="8573"/>
                </a:cubicBezTo>
                <a:cubicBezTo>
                  <a:pt x="6017" y="11555"/>
                  <a:pt x="6794" y="16227"/>
                  <a:pt x="5715" y="20003"/>
                </a:cubicBezTo>
                <a:cubicBezTo>
                  <a:pt x="-141" y="40500"/>
                  <a:pt x="5809" y="13822"/>
                  <a:pt x="0" y="42863"/>
                </a:cubicBezTo>
                <a:cubicBezTo>
                  <a:pt x="1516" y="54991"/>
                  <a:pt x="-551" y="69166"/>
                  <a:pt x="11430" y="77153"/>
                </a:cubicBezTo>
                <a:cubicBezTo>
                  <a:pt x="16442" y="80495"/>
                  <a:pt x="28575" y="82868"/>
                  <a:pt x="28575" y="82868"/>
                </a:cubicBezTo>
                <a:cubicBezTo>
                  <a:pt x="64962" y="80268"/>
                  <a:pt x="97034" y="76442"/>
                  <a:pt x="134303" y="82868"/>
                </a:cubicBezTo>
                <a:cubicBezTo>
                  <a:pt x="141072" y="84035"/>
                  <a:pt x="151448" y="94298"/>
                  <a:pt x="151448" y="94298"/>
                </a:cubicBezTo>
                <a:cubicBezTo>
                  <a:pt x="154305" y="98108"/>
                  <a:pt x="156652" y="102360"/>
                  <a:pt x="160020" y="105728"/>
                </a:cubicBezTo>
                <a:cubicBezTo>
                  <a:pt x="163456" y="109164"/>
                  <a:pt x="176289" y="115664"/>
                  <a:pt x="180023" y="117158"/>
                </a:cubicBezTo>
                <a:cubicBezTo>
                  <a:pt x="185616" y="119395"/>
                  <a:pt x="197168" y="122873"/>
                  <a:pt x="197168" y="122873"/>
                </a:cubicBezTo>
                <a:lnTo>
                  <a:pt x="220028" y="120015"/>
                </a:lnTo>
              </a:path>
            </a:pathLst>
          </a:custGeom>
          <a:noFill/>
          <a:ln w="127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158" name="Billede 157">
            <a:extLst>
              <a:ext uri="{FF2B5EF4-FFF2-40B4-BE49-F238E27FC236}">
                <a16:creationId xmlns:a16="http://schemas.microsoft.com/office/drawing/2014/main" id="{A6A881A9-1042-A001-9887-5F0E0CA05FAD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7392">
            <a:off x="5079281" y="10450914"/>
            <a:ext cx="60856" cy="284981"/>
          </a:xfrm>
          <a:prstGeom prst="rect">
            <a:avLst/>
          </a:prstGeom>
        </p:spPr>
      </p:pic>
      <p:sp>
        <p:nvSpPr>
          <p:cNvPr id="159" name="Ellipse 158">
            <a:extLst>
              <a:ext uri="{FF2B5EF4-FFF2-40B4-BE49-F238E27FC236}">
                <a16:creationId xmlns:a16="http://schemas.microsoft.com/office/drawing/2014/main" id="{7BDD776D-A8EA-5A7F-7144-945EE0EBE775}"/>
              </a:ext>
            </a:extLst>
          </p:cNvPr>
          <p:cNvSpPr/>
          <p:nvPr/>
        </p:nvSpPr>
        <p:spPr>
          <a:xfrm>
            <a:off x="4901330" y="302829"/>
            <a:ext cx="358408" cy="37738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60" name="Kombinationstegning: figur 159">
            <a:extLst>
              <a:ext uri="{FF2B5EF4-FFF2-40B4-BE49-F238E27FC236}">
                <a16:creationId xmlns:a16="http://schemas.microsoft.com/office/drawing/2014/main" id="{904D8F85-AD85-4343-0225-1F140DBC2199}"/>
              </a:ext>
            </a:extLst>
          </p:cNvPr>
          <p:cNvSpPr/>
          <p:nvPr/>
        </p:nvSpPr>
        <p:spPr>
          <a:xfrm rot="963965">
            <a:off x="4950248" y="469262"/>
            <a:ext cx="131667" cy="103971"/>
          </a:xfrm>
          <a:custGeom>
            <a:avLst/>
            <a:gdLst>
              <a:gd name="connsiteX0" fmla="*/ 22860 w 220028"/>
              <a:gd name="connsiteY0" fmla="*/ 0 h 122873"/>
              <a:gd name="connsiteX1" fmla="*/ 8573 w 220028"/>
              <a:gd name="connsiteY1" fmla="*/ 8573 h 122873"/>
              <a:gd name="connsiteX2" fmla="*/ 5715 w 220028"/>
              <a:gd name="connsiteY2" fmla="*/ 20003 h 122873"/>
              <a:gd name="connsiteX3" fmla="*/ 0 w 220028"/>
              <a:gd name="connsiteY3" fmla="*/ 42863 h 122873"/>
              <a:gd name="connsiteX4" fmla="*/ 11430 w 220028"/>
              <a:gd name="connsiteY4" fmla="*/ 77153 h 122873"/>
              <a:gd name="connsiteX5" fmla="*/ 28575 w 220028"/>
              <a:gd name="connsiteY5" fmla="*/ 82868 h 122873"/>
              <a:gd name="connsiteX6" fmla="*/ 134303 w 220028"/>
              <a:gd name="connsiteY6" fmla="*/ 82868 h 122873"/>
              <a:gd name="connsiteX7" fmla="*/ 151448 w 220028"/>
              <a:gd name="connsiteY7" fmla="*/ 94298 h 122873"/>
              <a:gd name="connsiteX8" fmla="*/ 160020 w 220028"/>
              <a:gd name="connsiteY8" fmla="*/ 105728 h 122873"/>
              <a:gd name="connsiteX9" fmla="*/ 180023 w 220028"/>
              <a:gd name="connsiteY9" fmla="*/ 117158 h 122873"/>
              <a:gd name="connsiteX10" fmla="*/ 197168 w 220028"/>
              <a:gd name="connsiteY10" fmla="*/ 122873 h 122873"/>
              <a:gd name="connsiteX11" fmla="*/ 220028 w 220028"/>
              <a:gd name="connsiteY11" fmla="*/ 120015 h 122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0028" h="122873">
                <a:moveTo>
                  <a:pt x="22860" y="0"/>
                </a:moveTo>
                <a:cubicBezTo>
                  <a:pt x="18098" y="2858"/>
                  <a:pt x="12187" y="4356"/>
                  <a:pt x="8573" y="8573"/>
                </a:cubicBezTo>
                <a:cubicBezTo>
                  <a:pt x="6017" y="11555"/>
                  <a:pt x="6794" y="16227"/>
                  <a:pt x="5715" y="20003"/>
                </a:cubicBezTo>
                <a:cubicBezTo>
                  <a:pt x="-141" y="40500"/>
                  <a:pt x="5809" y="13822"/>
                  <a:pt x="0" y="42863"/>
                </a:cubicBezTo>
                <a:cubicBezTo>
                  <a:pt x="1516" y="54991"/>
                  <a:pt x="-551" y="69166"/>
                  <a:pt x="11430" y="77153"/>
                </a:cubicBezTo>
                <a:cubicBezTo>
                  <a:pt x="16442" y="80495"/>
                  <a:pt x="28575" y="82868"/>
                  <a:pt x="28575" y="82868"/>
                </a:cubicBezTo>
                <a:cubicBezTo>
                  <a:pt x="64962" y="80268"/>
                  <a:pt x="97034" y="76442"/>
                  <a:pt x="134303" y="82868"/>
                </a:cubicBezTo>
                <a:cubicBezTo>
                  <a:pt x="141072" y="84035"/>
                  <a:pt x="151448" y="94298"/>
                  <a:pt x="151448" y="94298"/>
                </a:cubicBezTo>
                <a:cubicBezTo>
                  <a:pt x="154305" y="98108"/>
                  <a:pt x="156652" y="102360"/>
                  <a:pt x="160020" y="105728"/>
                </a:cubicBezTo>
                <a:cubicBezTo>
                  <a:pt x="163456" y="109164"/>
                  <a:pt x="176289" y="115664"/>
                  <a:pt x="180023" y="117158"/>
                </a:cubicBezTo>
                <a:cubicBezTo>
                  <a:pt x="185616" y="119395"/>
                  <a:pt x="197168" y="122873"/>
                  <a:pt x="197168" y="122873"/>
                </a:cubicBezTo>
                <a:lnTo>
                  <a:pt x="220028" y="120015"/>
                </a:lnTo>
              </a:path>
            </a:pathLst>
          </a:custGeom>
          <a:noFill/>
          <a:ln w="127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161" name="Billede 160">
            <a:extLst>
              <a:ext uri="{FF2B5EF4-FFF2-40B4-BE49-F238E27FC236}">
                <a16:creationId xmlns:a16="http://schemas.microsoft.com/office/drawing/2014/main" id="{9B73569C-B23A-D59A-EC49-8DE0AC7336B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7392">
            <a:off x="5079281" y="353772"/>
            <a:ext cx="60856" cy="284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3409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-t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1309</TotalTime>
  <Words>1669</Words>
  <Application>Microsoft Office PowerPoint</Application>
  <PresentationFormat>Brugerdefineret</PresentationFormat>
  <Paragraphs>756</Paragraphs>
  <Slides>14</Slides>
  <Notes>0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6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14</vt:i4>
      </vt:variant>
    </vt:vector>
  </HeadingPairs>
  <TitlesOfParts>
    <vt:vector size="21" baseType="lpstr">
      <vt:lpstr>Abc Ny</vt:lpstr>
      <vt:lpstr>Arial</vt:lpstr>
      <vt:lpstr>Arial Rounded MT Bold</vt:lpstr>
      <vt:lpstr>Calibri</vt:lpstr>
      <vt:lpstr>Calibri Light</vt:lpstr>
      <vt:lpstr>Chelsea Market</vt:lpstr>
      <vt:lpstr>Office-tema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Forlaget Pingo</dc:creator>
  <cp:lastModifiedBy>METTE SANDLYKKE</cp:lastModifiedBy>
  <cp:revision>36</cp:revision>
  <dcterms:created xsi:type="dcterms:W3CDTF">2023-03-28T06:32:20Z</dcterms:created>
  <dcterms:modified xsi:type="dcterms:W3CDTF">2023-04-18T20:10:50Z</dcterms:modified>
</cp:coreProperties>
</file>